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Lst>
  <p:sldSz cy="6858000" cx="9144000"/>
  <p:notesSz cx="6985000" cy="9283700"/>
  <p:embeddedFontLst>
    <p:embeddedFont>
      <p:font typeface="Constantia"/>
      <p:regular r:id="rId52"/>
      <p:bold r:id="rId53"/>
      <p:italic r:id="rId54"/>
      <p:boldItalic r:id="rId55"/>
    </p:embeddedFont>
    <p:embeddedFont>
      <p:font typeface="Playfair Display"/>
      <p:regular r:id="rId56"/>
      <p:bold r:id="rId57"/>
      <p:italic r:id="rId58"/>
      <p:boldItalic r:id="rId59"/>
    </p:embeddedFont>
    <p:embeddedFont>
      <p:font typeface="Source Sans Pro Light"/>
      <p:regular r:id="rId60"/>
      <p:bold r:id="rId61"/>
      <p:italic r:id="rId62"/>
      <p:boldItalic r:id="rId63"/>
    </p:embeddedFont>
    <p:embeddedFont>
      <p:font typeface="Amatic SC"/>
      <p:regular r:id="rId64"/>
      <p:bold r:id="rId65"/>
    </p:embeddedFont>
    <p:embeddedFont>
      <p:font typeface="Londrina Solid"/>
      <p:regular r:id="rId66"/>
    </p:embeddedFont>
    <p:embeddedFont>
      <p:font typeface="Barlow"/>
      <p:regular r:id="rId67"/>
      <p:bold r:id="rId68"/>
      <p:italic r:id="rId69"/>
      <p:boldItalic r:id="rId70"/>
    </p:embeddedFont>
    <p:embeddedFont>
      <p:font typeface="Source Sans Pro"/>
      <p:regular r:id="rId71"/>
      <p:bold r:id="rId72"/>
      <p:italic r:id="rId73"/>
      <p:boldItalic r:id="rId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7BE0DD5-DB87-4AC6-910D-41383573E8F9}">
  <a:tblStyle styleId="{C7BE0DD5-DB87-4AC6-910D-41383573E8F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SourceSansPro-italic.fntdata"/><Relationship Id="rId72" Type="http://schemas.openxmlformats.org/officeDocument/2006/relationships/font" Target="fonts/SourceSansPro-bold.fntdata"/><Relationship Id="rId31" Type="http://schemas.openxmlformats.org/officeDocument/2006/relationships/slide" Target="slides/slide26.xml"/><Relationship Id="rId30" Type="http://schemas.openxmlformats.org/officeDocument/2006/relationships/slide" Target="slides/slide25.xml"/><Relationship Id="rId74" Type="http://schemas.openxmlformats.org/officeDocument/2006/relationships/font" Target="fonts/SourceSansPro-boldItalic.fntdata"/><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SourceSansPro-regular.fntdata"/><Relationship Id="rId70" Type="http://schemas.openxmlformats.org/officeDocument/2006/relationships/font" Target="fonts/Barlow-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SourceSansProLight-italic.fntdata"/><Relationship Id="rId61" Type="http://schemas.openxmlformats.org/officeDocument/2006/relationships/font" Target="fonts/SourceSansProLight-bold.fntdata"/><Relationship Id="rId20" Type="http://schemas.openxmlformats.org/officeDocument/2006/relationships/slide" Target="slides/slide15.xml"/><Relationship Id="rId64" Type="http://schemas.openxmlformats.org/officeDocument/2006/relationships/font" Target="fonts/AmaticSC-regular.fntdata"/><Relationship Id="rId63" Type="http://schemas.openxmlformats.org/officeDocument/2006/relationships/font" Target="fonts/SourceSansProLight-boldItalic.fntdata"/><Relationship Id="rId22" Type="http://schemas.openxmlformats.org/officeDocument/2006/relationships/slide" Target="slides/slide17.xml"/><Relationship Id="rId66" Type="http://schemas.openxmlformats.org/officeDocument/2006/relationships/font" Target="fonts/LondrinaSolid-regular.fntdata"/><Relationship Id="rId21" Type="http://schemas.openxmlformats.org/officeDocument/2006/relationships/slide" Target="slides/slide16.xml"/><Relationship Id="rId65" Type="http://schemas.openxmlformats.org/officeDocument/2006/relationships/font" Target="fonts/AmaticSC-bold.fntdata"/><Relationship Id="rId24" Type="http://schemas.openxmlformats.org/officeDocument/2006/relationships/slide" Target="slides/slide19.xml"/><Relationship Id="rId68" Type="http://schemas.openxmlformats.org/officeDocument/2006/relationships/font" Target="fonts/Barlow-bold.fntdata"/><Relationship Id="rId23" Type="http://schemas.openxmlformats.org/officeDocument/2006/relationships/slide" Target="slides/slide18.xml"/><Relationship Id="rId67" Type="http://schemas.openxmlformats.org/officeDocument/2006/relationships/font" Target="fonts/Barlow-regular.fntdata"/><Relationship Id="rId60" Type="http://schemas.openxmlformats.org/officeDocument/2006/relationships/font" Target="fonts/SourceSansProLight-regular.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Barlow-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font" Target="fonts/Constantia-bold.fntdata"/><Relationship Id="rId52" Type="http://schemas.openxmlformats.org/officeDocument/2006/relationships/font" Target="fonts/Constantia-regular.fntdata"/><Relationship Id="rId11" Type="http://schemas.openxmlformats.org/officeDocument/2006/relationships/slide" Target="slides/slide6.xml"/><Relationship Id="rId55" Type="http://schemas.openxmlformats.org/officeDocument/2006/relationships/font" Target="fonts/Constantia-boldItalic.fntdata"/><Relationship Id="rId10" Type="http://schemas.openxmlformats.org/officeDocument/2006/relationships/slide" Target="slides/slide5.xml"/><Relationship Id="rId54" Type="http://schemas.openxmlformats.org/officeDocument/2006/relationships/font" Target="fonts/Constantia-italic.fntdata"/><Relationship Id="rId13" Type="http://schemas.openxmlformats.org/officeDocument/2006/relationships/slide" Target="slides/slide8.xml"/><Relationship Id="rId57" Type="http://schemas.openxmlformats.org/officeDocument/2006/relationships/font" Target="fonts/PlayfairDisplay-bold.fntdata"/><Relationship Id="rId12" Type="http://schemas.openxmlformats.org/officeDocument/2006/relationships/slide" Target="slides/slide7.xml"/><Relationship Id="rId56" Type="http://schemas.openxmlformats.org/officeDocument/2006/relationships/font" Target="fonts/PlayfairDisplay-regular.fntdata"/><Relationship Id="rId15" Type="http://schemas.openxmlformats.org/officeDocument/2006/relationships/slide" Target="slides/slide10.xml"/><Relationship Id="rId59" Type="http://schemas.openxmlformats.org/officeDocument/2006/relationships/font" Target="fonts/PlayfairDisplay-boldItalic.fntdata"/><Relationship Id="rId14" Type="http://schemas.openxmlformats.org/officeDocument/2006/relationships/slide" Target="slides/slide9.xml"/><Relationship Id="rId58" Type="http://schemas.openxmlformats.org/officeDocument/2006/relationships/font" Target="fonts/PlayfairDisplay-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26833" cy="464185"/>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56550" y="0"/>
            <a:ext cx="3026833" cy="464185"/>
          </a:xfrm>
          <a:prstGeom prst="rect">
            <a:avLst/>
          </a:prstGeom>
          <a:noFill/>
          <a:ln>
            <a:noFill/>
          </a:ln>
        </p:spPr>
        <p:txBody>
          <a:bodyPr anchorCtr="0" anchor="t" bIns="91425" lIns="91425" spcFirstLastPara="1" rIns="91425" wrap="square" tIns="91425">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98500" y="4409758"/>
            <a:ext cx="5588000" cy="4177665"/>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17904"/>
            <a:ext cx="3026833" cy="46418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glsen.org/sites/default/files/2021-01/Maryland-Snapshot-2019.pdf"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glsen.org/sites/default/files/2021-01/Maryland-Snapshot-2019.pdf"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glsen.org/sites/default/files/2020-10/NSCS-2019-Executive-Summary-English_1.pdf" TargetMode="External"/><Relationship Id="rId3" Type="http://schemas.openxmlformats.org/officeDocument/2006/relationships/hyperlink" Target="https://www.glsen.org/activity/2019-national-school-climate-survey-infographics"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eRzRAh2M2Ao"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vyjqhUZ8hQm9utEPbY5VuGL9PL73elS-/view?usp=sharin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PnDgZuGIhHs"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PnDgZuGIhHs"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hCougp6aHl8" TargetMode="Externa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hCougp6aHl8" TargetMode="Externa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3: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p3: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Adapted from the U.S. Dept. of Health and Human Services (www.stopbullyingnow.hrsa.gov) and Psychology Today </a:t>
            </a:r>
            <a:endParaRPr b="0" i="0" sz="1200" u="none" cap="none" strike="noStrike">
              <a:solidFill>
                <a:schemeClr val="dk1"/>
              </a:solidFill>
              <a:latin typeface="Calibri"/>
              <a:ea typeface="Calibri"/>
              <a:cs typeface="Calibri"/>
              <a:sym typeface="Calibri"/>
            </a:endParaRPr>
          </a:p>
        </p:txBody>
      </p:sp>
      <p:sp>
        <p:nvSpPr>
          <p:cNvPr id="231" name="Google Shape;231;p3: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2: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2: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13: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3: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4: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4: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5: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5: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6: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16: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7: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17: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8: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18: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e511f2267c_0_1286:notes"/>
          <p:cNvSpPr/>
          <p:nvPr>
            <p:ph idx="2" type="sldImg"/>
          </p:nvPr>
        </p:nvSpPr>
        <p:spPr>
          <a:xfrm>
            <a:off x="1171575" y="696913"/>
            <a:ext cx="4641900" cy="34815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e511f2267c_0_1286:notes"/>
          <p:cNvSpPr txBox="1"/>
          <p:nvPr>
            <p:ph idx="1" type="body"/>
          </p:nvPr>
        </p:nvSpPr>
        <p:spPr>
          <a:xfrm>
            <a:off x="698500" y="4409758"/>
            <a:ext cx="5588100" cy="417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e511f2267c_0_1286:notes"/>
          <p:cNvSpPr txBox="1"/>
          <p:nvPr>
            <p:ph idx="12" type="sldNum"/>
          </p:nvPr>
        </p:nvSpPr>
        <p:spPr>
          <a:xfrm>
            <a:off x="3956550" y="8817904"/>
            <a:ext cx="3026700" cy="464100"/>
          </a:xfrm>
          <a:prstGeom prst="rect">
            <a:avLst/>
          </a:prstGeom>
        </p:spPr>
        <p:txBody>
          <a:bodyPr anchorCtr="0" anchor="b" bIns="46475" lIns="92950" spcFirstLastPara="1" rIns="92950" wrap="square" tIns="464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e511f2267c_0_0: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e511f2267c_0_0: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spcBef>
                <a:spcPts val="0"/>
              </a:spcBef>
              <a:spcAft>
                <a:spcPts val="0"/>
              </a:spcAft>
              <a:buNone/>
            </a:pPr>
            <a:r>
              <a:t/>
            </a:r>
            <a:endParaRPr sz="14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e511f2267c_0_20: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e511f2267c_0_20: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spcBef>
                <a:spcPts val="0"/>
              </a:spcBef>
              <a:spcAft>
                <a:spcPts val="0"/>
              </a:spcAft>
              <a:buNone/>
            </a:pPr>
            <a:r>
              <a:t/>
            </a:r>
            <a:endParaRPr sz="14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4: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p4: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Bullying has previously bee taught during the Safety and Injury Prevention Unit</a:t>
            </a:r>
            <a:endParaRPr b="0" i="0" sz="1200" u="none" cap="none" strike="noStrike">
              <a:solidFill>
                <a:schemeClr val="dk1"/>
              </a:solidFill>
              <a:latin typeface="Calibri"/>
              <a:ea typeface="Calibri"/>
              <a:cs typeface="Calibri"/>
              <a:sym typeface="Calibri"/>
            </a:endParaRPr>
          </a:p>
        </p:txBody>
      </p:sp>
      <p:sp>
        <p:nvSpPr>
          <p:cNvPr id="239" name="Google Shape;239;p4: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e511f2267c_0_161: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515" name="Google Shape;515;ge511f2267c_0_161: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spcBef>
                <a:spcPts val="0"/>
              </a:spcBef>
              <a:spcAft>
                <a:spcPts val="0"/>
              </a:spcAft>
              <a:buNone/>
            </a:pPr>
            <a:r>
              <a:rPr lang="en-US" sz="1400" u="sng">
                <a:solidFill>
                  <a:schemeClr val="hlink"/>
                </a:solidFill>
                <a:hlinkClick r:id="rId2"/>
              </a:rPr>
              <a:t>Maryland GLSEN 2019 Snapshot</a:t>
            </a:r>
            <a:endParaRPr sz="14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e511f2267c_0_192: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e511f2267c_0_192: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spcBef>
                <a:spcPts val="0"/>
              </a:spcBef>
              <a:spcAft>
                <a:spcPts val="0"/>
              </a:spcAft>
              <a:buNone/>
            </a:pPr>
            <a:r>
              <a:rPr lang="en-US" sz="1400" u="sng">
                <a:solidFill>
                  <a:schemeClr val="hlink"/>
                </a:solidFill>
                <a:hlinkClick r:id="rId2"/>
              </a:rPr>
              <a:t>Maryland GLSEN 2019 Snapshot</a:t>
            </a:r>
            <a:endParaRPr sz="14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e511f2267c_0_223: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e511f2267c_0_223: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spcBef>
                <a:spcPts val="0"/>
              </a:spcBef>
              <a:spcAft>
                <a:spcPts val="0"/>
              </a:spcAft>
              <a:buNone/>
            </a:pPr>
            <a:r>
              <a:t/>
            </a:r>
            <a:endParaRPr sz="14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ge511f2267c_0_328: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e511f2267c_0_328: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50000"/>
              </a:lnSpc>
              <a:spcBef>
                <a:spcPts val="0"/>
              </a:spcBef>
              <a:spcAft>
                <a:spcPts val="0"/>
              </a:spcAft>
              <a:buNone/>
            </a:pPr>
            <a:r>
              <a:rPr lang="en-US" sz="1200" u="sng">
                <a:solidFill>
                  <a:srgbClr val="1155CC"/>
                </a:solidFill>
                <a:hlinkClick r:id="rId2">
                  <a:extLst>
                    <a:ext uri="{A12FA001-AC4F-418D-AE19-62706E023703}">
                      <ahyp:hlinkClr val="tx"/>
                    </a:ext>
                  </a:extLst>
                </a:hlinkClick>
              </a:rPr>
              <a:t>2019 GLSEN National school climate results</a:t>
            </a:r>
            <a:endParaRPr sz="1200"/>
          </a:p>
          <a:p>
            <a:pPr indent="0" lvl="0" marL="0" rtl="0" algn="l">
              <a:lnSpc>
                <a:spcPct val="150000"/>
              </a:lnSpc>
              <a:spcBef>
                <a:spcPts val="0"/>
              </a:spcBef>
              <a:spcAft>
                <a:spcPts val="0"/>
              </a:spcAft>
              <a:buNone/>
            </a:pPr>
            <a:r>
              <a:rPr lang="en-US" sz="1200" u="sng">
                <a:solidFill>
                  <a:schemeClr val="hlink"/>
                </a:solidFill>
                <a:hlinkClick r:id="rId3"/>
              </a:rPr>
              <a:t>2019 GLSEN National School climate infographics</a:t>
            </a:r>
            <a:endParaRPr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p29: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0" name="Google Shape;700;p29: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Ask students, “How can you report bullying in school?” Review MCPS Bullying Resource. Discuss how to access, complete and submit MCPS Form 230-35: Bullying, Harassment, Or Intimidation Reporting Form. Provide copies of the form for students.</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01" name="Google Shape;701;p29: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30: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7" name="Google Shape;707;p30: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Extension Opportunity: Administrator and/or counselor class visit. The administrator or counselor may present local school practices on reporting bullying and on school implementation of MCPS Policy ACB – Nondiscrimination and MCPS Policy ACA Human Relations.  The administrator or counselor will discuss how to access, complete and submit MCPS Form 230-35: Bullying, Harassment, Or Intimidation Reporting Form.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08" name="Google Shape;708;p30: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3" name="Shape 713"/>
        <p:cNvGrpSpPr/>
        <p:nvPr/>
      </p:nvGrpSpPr>
      <p:grpSpPr>
        <a:xfrm>
          <a:off x="0" y="0"/>
          <a:ext cx="0" cy="0"/>
          <a:chOff x="0" y="0"/>
          <a:chExt cx="0" cy="0"/>
        </a:xfrm>
      </p:grpSpPr>
      <p:sp>
        <p:nvSpPr>
          <p:cNvPr id="714" name="Google Shape;714;p31: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5" name="Google Shape;715;p31: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Extension Opportunity: Administrator and/or counselor class visit. The administrator or counselor may present local school practices on reporting bullying and on school implementation of MCPS Policy ACB – Nondiscrimination and MCPS Policy ACA Human Relations.  The administrator or counselor will discuss how to access, complete and submit MCPS Form 230-35: Bullying, Harassment, Or Intimidation Reporting Form.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16" name="Google Shape;716;p31: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p32: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3" name="Google Shape;723;p32: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Extension Opportunity: Administrator and/or counselor class visit. The administrator or counselor may present local school practices on reporting bullying and on school implementation of MCPS Policy ACB – Nondiscrimination and MCPS Policy ACA Human Relations.  The administrator or counselor will discuss how to access, complete and submit MCPS Form 230-35: Bullying, Harassment, Or Intimidation Reporting Form.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24" name="Google Shape;724;p32: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p33: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1" name="Google Shape;731;p33: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Extension Opportunity: Administrator and/or counselor class visit. The administrator or counselor may present local school practices on reporting bullying and on school implementation of MCPS Policy ACB – Nondiscrimination and MCPS Policy ACA Human Relations.  The administrator or counselor will discuss how to access, complete and submit MCPS Form 230-35: Bullying, Harassment, Or Intimidation Reporting Form.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732" name="Google Shape;732;p33: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p34: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34: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5: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5: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Adapted from the U.S. Dept. of Health and Human Services (www.stopbullyingnow.hrsa.gov) and Psychology Today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Bullying has previously bee taught during the Safety and Injury Prevention Unit</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7" name="Google Shape;247;p5: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p19: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19: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p35: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35: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p20: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20: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p36: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36: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37: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37: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p38: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38: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ge511f2267c_0_1292:notes"/>
          <p:cNvSpPr/>
          <p:nvPr>
            <p:ph idx="2" type="sldImg"/>
          </p:nvPr>
        </p:nvSpPr>
        <p:spPr>
          <a:xfrm>
            <a:off x="1171575" y="696913"/>
            <a:ext cx="4641900" cy="3481500"/>
          </a:xfrm>
          <a:custGeom>
            <a:rect b="b" l="l" r="r" t="t"/>
            <a:pathLst>
              <a:path extrusionOk="0" h="120000" w="120000">
                <a:moveTo>
                  <a:pt x="0" y="0"/>
                </a:moveTo>
                <a:lnTo>
                  <a:pt x="120000" y="0"/>
                </a:lnTo>
                <a:lnTo>
                  <a:pt x="120000" y="120000"/>
                </a:lnTo>
                <a:lnTo>
                  <a:pt x="0" y="120000"/>
                </a:lnTo>
                <a:close/>
              </a:path>
            </a:pathLst>
          </a:custGeom>
        </p:spPr>
      </p:sp>
      <p:sp>
        <p:nvSpPr>
          <p:cNvPr id="778" name="Google Shape;778;ge511f2267c_0_1292:notes"/>
          <p:cNvSpPr txBox="1"/>
          <p:nvPr>
            <p:ph idx="1" type="body"/>
          </p:nvPr>
        </p:nvSpPr>
        <p:spPr>
          <a:xfrm>
            <a:off x="698500" y="4409758"/>
            <a:ext cx="5588100" cy="417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ge511f2267c_0_1292:notes"/>
          <p:cNvSpPr txBox="1"/>
          <p:nvPr>
            <p:ph idx="12" type="sldNum"/>
          </p:nvPr>
        </p:nvSpPr>
        <p:spPr>
          <a:xfrm>
            <a:off x="3956550" y="8817904"/>
            <a:ext cx="3026700" cy="464100"/>
          </a:xfrm>
          <a:prstGeom prst="rect">
            <a:avLst/>
          </a:prstGeom>
        </p:spPr>
        <p:txBody>
          <a:bodyPr anchorCtr="0" anchor="b" bIns="46475" lIns="92950" spcFirstLastPara="1" rIns="92950" wrap="square" tIns="464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e511f2267c_0_342: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784" name="Google Shape;784;ge511f2267c_0_342: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15000"/>
              </a:lnSpc>
              <a:spcBef>
                <a:spcPts val="0"/>
              </a:spcBef>
              <a:spcAft>
                <a:spcPts val="0"/>
              </a:spcAft>
              <a:buNone/>
            </a:pPr>
            <a:r>
              <a:rPr lang="en-US" sz="1200">
                <a:solidFill>
                  <a:schemeClr val="dk1"/>
                </a:solidFill>
              </a:rPr>
              <a:t>Watch the video (2:58): </a:t>
            </a:r>
            <a:r>
              <a:rPr lang="en-US" sz="1200" u="sng">
                <a:solidFill>
                  <a:srgbClr val="1155CC"/>
                </a:solidFill>
                <a:hlinkClick r:id="rId2">
                  <a:extLst>
                    <a:ext uri="{A12FA001-AC4F-418D-AE19-62706E023703}">
                      <ahyp:hlinkClr val="tx"/>
                    </a:ext>
                  </a:extLst>
                </a:hlinkClick>
              </a:rPr>
              <a:t>Identity Explained</a:t>
            </a:r>
            <a:endParaRPr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4" name="Shape 794"/>
        <p:cNvGrpSpPr/>
        <p:nvPr/>
      </p:nvGrpSpPr>
      <p:grpSpPr>
        <a:xfrm>
          <a:off x="0" y="0"/>
          <a:ext cx="0" cy="0"/>
          <a:chOff x="0" y="0"/>
          <a:chExt cx="0" cy="0"/>
        </a:xfrm>
      </p:grpSpPr>
      <p:sp>
        <p:nvSpPr>
          <p:cNvPr id="795" name="Google Shape;795;ge511f2267c_0_353: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796" name="Google Shape;796;ge511f2267c_0_353: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spcBef>
                <a:spcPts val="0"/>
              </a:spcBef>
              <a:spcAft>
                <a:spcPts val="0"/>
              </a:spcAft>
              <a:buNone/>
            </a:pPr>
            <a:r>
              <a:t/>
            </a:r>
            <a:endParaRPr sz="1400"/>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e511f2267c_0_389: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833" name="Google Shape;833;ge511f2267c_0_389: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15000"/>
              </a:lnSpc>
              <a:spcBef>
                <a:spcPts val="0"/>
              </a:spcBef>
              <a:spcAft>
                <a:spcPts val="0"/>
              </a:spcAft>
              <a:buNone/>
            </a:pPr>
            <a:r>
              <a:rPr lang="en-US" sz="1200" u="sng">
                <a:solidFill>
                  <a:srgbClr val="1155CC"/>
                </a:solidFill>
                <a:hlinkClick r:id="rId2">
                  <a:extLst>
                    <a:ext uri="{A12FA001-AC4F-418D-AE19-62706E023703}">
                      <ahyp:hlinkClr val="tx"/>
                    </a:ext>
                  </a:extLst>
                </a:hlinkClick>
              </a:rPr>
              <a:t>Identity worksheet</a:t>
            </a:r>
            <a:endParaRPr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6: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6: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Netsmartz resources may be an extension here.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http://www.nsteens.org/</a:t>
            </a:r>
            <a:endParaRPr b="0" i="0" sz="1200" u="none" cap="none" strike="noStrike">
              <a:solidFill>
                <a:schemeClr val="dk1"/>
              </a:solidFill>
              <a:latin typeface="Calibri"/>
              <a:ea typeface="Calibri"/>
              <a:cs typeface="Calibri"/>
              <a:sym typeface="Calibri"/>
            </a:endParaRPr>
          </a:p>
        </p:txBody>
      </p:sp>
      <p:sp>
        <p:nvSpPr>
          <p:cNvPr id="256" name="Google Shape;256;p6: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e511f2267c_0_393: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e511f2267c_0_393: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15000"/>
              </a:lnSpc>
              <a:spcBef>
                <a:spcPts val="0"/>
              </a:spcBef>
              <a:spcAft>
                <a:spcPts val="0"/>
              </a:spcAft>
              <a:buNone/>
            </a:pPr>
            <a:r>
              <a:t/>
            </a:r>
            <a:endParaRPr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e511f2267c_0_410: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e511f2267c_0_410: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50000"/>
              </a:lnSpc>
              <a:spcBef>
                <a:spcPts val="0"/>
              </a:spcBef>
              <a:spcAft>
                <a:spcPts val="0"/>
              </a:spcAft>
              <a:buNone/>
            </a:pPr>
            <a:r>
              <a:t/>
            </a:r>
            <a:endParaRPr sz="140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2" name="Shape 882"/>
        <p:cNvGrpSpPr/>
        <p:nvPr/>
      </p:nvGrpSpPr>
      <p:grpSpPr>
        <a:xfrm>
          <a:off x="0" y="0"/>
          <a:ext cx="0" cy="0"/>
          <a:chOff x="0" y="0"/>
          <a:chExt cx="0" cy="0"/>
        </a:xfrm>
      </p:grpSpPr>
      <p:sp>
        <p:nvSpPr>
          <p:cNvPr id="883" name="Google Shape;883;ge511f2267c_0_436: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884" name="Google Shape;884;ge511f2267c_0_436: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15000"/>
              </a:lnSpc>
              <a:spcBef>
                <a:spcPts val="0"/>
              </a:spcBef>
              <a:spcAft>
                <a:spcPts val="0"/>
              </a:spcAft>
              <a:buNone/>
            </a:pPr>
            <a:r>
              <a:rPr lang="en-US" sz="1400" u="sng">
                <a:solidFill>
                  <a:schemeClr val="hlink"/>
                </a:solidFill>
                <a:hlinkClick r:id="rId2"/>
              </a:rPr>
              <a:t>VIDEO: LOVE HAS NO LABELS (3:19)</a:t>
            </a:r>
            <a:endParaRPr sz="1400"/>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6" name="Shape 1096"/>
        <p:cNvGrpSpPr/>
        <p:nvPr/>
      </p:nvGrpSpPr>
      <p:grpSpPr>
        <a:xfrm>
          <a:off x="0" y="0"/>
          <a:ext cx="0" cy="0"/>
          <a:chOff x="0" y="0"/>
          <a:chExt cx="0" cy="0"/>
        </a:xfrm>
      </p:grpSpPr>
      <p:sp>
        <p:nvSpPr>
          <p:cNvPr id="1097" name="Google Shape;1097;ge511f2267c_0_649: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1098" name="Google Shape;1098;ge511f2267c_0_649: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15000"/>
              </a:lnSpc>
              <a:spcBef>
                <a:spcPts val="0"/>
              </a:spcBef>
              <a:spcAft>
                <a:spcPts val="0"/>
              </a:spcAft>
              <a:buNone/>
            </a:pPr>
            <a:r>
              <a:rPr lang="en-US" sz="1400" u="sng">
                <a:solidFill>
                  <a:srgbClr val="331454"/>
                </a:solidFill>
                <a:hlinkClick r:id="rId2">
                  <a:extLst>
                    <a:ext uri="{A12FA001-AC4F-418D-AE19-62706E023703}">
                      <ahyp:hlinkClr val="tx"/>
                    </a:ext>
                  </a:extLst>
                </a:hlinkClick>
              </a:rPr>
              <a:t>VIDEO: LOVE HAS NO LABELS (3:19)</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rPr lang="en-US"/>
              <a:t>Need to define Bias</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8" name="Shape 1118"/>
        <p:cNvGrpSpPr/>
        <p:nvPr/>
      </p:nvGrpSpPr>
      <p:grpSpPr>
        <a:xfrm>
          <a:off x="0" y="0"/>
          <a:ext cx="0" cy="0"/>
          <a:chOff x="0" y="0"/>
          <a:chExt cx="0" cy="0"/>
        </a:xfrm>
      </p:grpSpPr>
      <p:sp>
        <p:nvSpPr>
          <p:cNvPr id="1119" name="Google Shape;1119;ge511f2267c_0_670: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1120" name="Google Shape;1120;ge511f2267c_0_670: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15000"/>
              </a:lnSpc>
              <a:spcBef>
                <a:spcPts val="0"/>
              </a:spcBef>
              <a:spcAft>
                <a:spcPts val="0"/>
              </a:spcAft>
              <a:buNone/>
            </a:pPr>
            <a:r>
              <a:rPr lang="en-US" sz="1400" u="sng">
                <a:solidFill>
                  <a:schemeClr val="hlink"/>
                </a:solidFill>
                <a:hlinkClick r:id="rId2"/>
              </a:rPr>
              <a:t>VIDEO: DEALING WITH DIFFERENCE (1:58)</a:t>
            </a:r>
            <a:endParaRPr sz="140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e511f2267c_0_702:notes"/>
          <p:cNvSpPr/>
          <p:nvPr>
            <p:ph idx="2" type="sldImg"/>
          </p:nvPr>
        </p:nvSpPr>
        <p:spPr>
          <a:xfrm>
            <a:off x="1164472" y="696278"/>
            <a:ext cx="4656600" cy="34815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e511f2267c_0_702:notes"/>
          <p:cNvSpPr txBox="1"/>
          <p:nvPr>
            <p:ph idx="1" type="body"/>
          </p:nvPr>
        </p:nvSpPr>
        <p:spPr>
          <a:xfrm>
            <a:off x="698500" y="4409758"/>
            <a:ext cx="5588100" cy="4177800"/>
          </a:xfrm>
          <a:prstGeom prst="rect">
            <a:avLst/>
          </a:prstGeom>
          <a:noFill/>
          <a:ln>
            <a:noFill/>
          </a:ln>
        </p:spPr>
        <p:txBody>
          <a:bodyPr anchorCtr="0" anchor="ctr" bIns="93025" lIns="93025" spcFirstLastPara="1" rIns="93025" wrap="square" tIns="93025">
            <a:noAutofit/>
          </a:bodyPr>
          <a:lstStyle/>
          <a:p>
            <a:pPr indent="0" lvl="0" marL="0" rtl="0" algn="l">
              <a:lnSpc>
                <a:spcPct val="115000"/>
              </a:lnSpc>
              <a:spcBef>
                <a:spcPts val="0"/>
              </a:spcBef>
              <a:spcAft>
                <a:spcPts val="0"/>
              </a:spcAft>
              <a:buNone/>
            </a:pPr>
            <a:r>
              <a:rPr lang="en-US" sz="1400" u="sng">
                <a:solidFill>
                  <a:srgbClr val="331454"/>
                </a:solidFill>
                <a:hlinkClick r:id="rId2">
                  <a:extLst>
                    <a:ext uri="{A12FA001-AC4F-418D-AE19-62706E023703}">
                      <ahyp:hlinkClr val="tx"/>
                    </a:ext>
                  </a:extLst>
                </a:hlinkClick>
              </a:rPr>
              <a:t>VIDEO: DEALING WITH DIFFERENCE (1:58)</a:t>
            </a:r>
            <a:endParaRPr sz="1400"/>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3" name="Shape 1223"/>
        <p:cNvGrpSpPr/>
        <p:nvPr/>
      </p:nvGrpSpPr>
      <p:grpSpPr>
        <a:xfrm>
          <a:off x="0" y="0"/>
          <a:ext cx="0" cy="0"/>
          <a:chOff x="0" y="0"/>
          <a:chExt cx="0" cy="0"/>
        </a:xfrm>
      </p:grpSpPr>
      <p:sp>
        <p:nvSpPr>
          <p:cNvPr id="1224" name="Google Shape;1224;ge6da298530_0_0:notes"/>
          <p:cNvSpPr/>
          <p:nvPr>
            <p:ph idx="2" type="sldImg"/>
          </p:nvPr>
        </p:nvSpPr>
        <p:spPr>
          <a:xfrm>
            <a:off x="1171575" y="696913"/>
            <a:ext cx="4641900" cy="3481500"/>
          </a:xfrm>
          <a:custGeom>
            <a:rect b="b" l="l" r="r" t="t"/>
            <a:pathLst>
              <a:path extrusionOk="0" h="120000" w="120000">
                <a:moveTo>
                  <a:pt x="0" y="0"/>
                </a:moveTo>
                <a:lnTo>
                  <a:pt x="120000" y="0"/>
                </a:lnTo>
                <a:lnTo>
                  <a:pt x="120000" y="120000"/>
                </a:lnTo>
                <a:lnTo>
                  <a:pt x="0" y="120000"/>
                </a:lnTo>
                <a:close/>
              </a:path>
            </a:pathLst>
          </a:custGeom>
        </p:spPr>
      </p:sp>
      <p:sp>
        <p:nvSpPr>
          <p:cNvPr id="1225" name="Google Shape;1225;ge6da298530_0_0:notes"/>
          <p:cNvSpPr txBox="1"/>
          <p:nvPr>
            <p:ph idx="1" type="body"/>
          </p:nvPr>
        </p:nvSpPr>
        <p:spPr>
          <a:xfrm>
            <a:off x="698500" y="4409758"/>
            <a:ext cx="5588100" cy="417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6" name="Google Shape;1226;ge6da298530_0_0:notes"/>
          <p:cNvSpPr txBox="1"/>
          <p:nvPr>
            <p:ph idx="12" type="sldNum"/>
          </p:nvPr>
        </p:nvSpPr>
        <p:spPr>
          <a:xfrm>
            <a:off x="3956550" y="8817904"/>
            <a:ext cx="3026700" cy="464100"/>
          </a:xfrm>
          <a:prstGeom prst="rect">
            <a:avLst/>
          </a:prstGeom>
        </p:spPr>
        <p:txBody>
          <a:bodyPr anchorCtr="0" anchor="b" bIns="46475" lIns="92950" spcFirstLastPara="1" rIns="92950" wrap="square" tIns="464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7: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7: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4" name="Google Shape;264;p7: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8: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8:notes"/>
          <p:cNvSpPr txBox="1"/>
          <p:nvPr>
            <p:ph idx="1" type="body"/>
          </p:nvPr>
        </p:nvSpPr>
        <p:spPr>
          <a:xfrm>
            <a:off x="698500" y="4409758"/>
            <a:ext cx="5588000" cy="4177665"/>
          </a:xfrm>
          <a:prstGeom prst="rect">
            <a:avLst/>
          </a:prstGeom>
          <a:noFill/>
          <a:ln>
            <a:noFill/>
          </a:ln>
        </p:spPr>
        <p:txBody>
          <a:bodyPr anchorCtr="0" anchor="t" bIns="46475" lIns="92950" spcFirstLastPara="1" rIns="92950" wrap="square" tIns="46475">
            <a:no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Myths V. Facts Activity *Teachers must make posters before hand.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Post 3 large posters on the walls: true, false and not sure (make posters from Teacher Handout: Posters: Quick Facts and Myths about Bullying Activity. Tell students to stand under either TRUE, FALSE,  or NOT SURE to demonstrate their answer to each one of the Quick Facts or Myths about Bullying.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1" name="Google Shape;271;p8:notes"/>
          <p:cNvSpPr txBox="1"/>
          <p:nvPr>
            <p:ph idx="12" type="sldNum"/>
          </p:nvPr>
        </p:nvSpPr>
        <p:spPr>
          <a:xfrm>
            <a:off x="3956550" y="8817904"/>
            <a:ext cx="3026833" cy="464185"/>
          </a:xfrm>
          <a:prstGeom prst="rect">
            <a:avLst/>
          </a:prstGeom>
          <a:noFill/>
          <a:ln>
            <a:noFill/>
          </a:ln>
        </p:spPr>
        <p:txBody>
          <a:bodyPr anchorCtr="0" anchor="b" bIns="46475" lIns="92950" spcFirstLastPara="1" rIns="92950" wrap="square" tIns="46475">
            <a:noAutofit/>
          </a:bodyPr>
          <a:lstStyle/>
          <a:p>
            <a:pPr indent="0" lvl="0" marL="0" marR="0" rtl="0" algn="r">
              <a:spcBef>
                <a:spcPts val="0"/>
              </a:spcBef>
              <a:spcAft>
                <a:spcPts val="0"/>
              </a:spcAft>
              <a:buNone/>
            </a:pPr>
            <a:fld id="{00000000-1234-1234-1234-123412341234}" type="slidenum">
              <a:rPr lang="en-U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9: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9: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0: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0: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1:notes"/>
          <p:cNvSpPr txBox="1"/>
          <p:nvPr>
            <p:ph idx="1" type="body"/>
          </p:nvPr>
        </p:nvSpPr>
        <p:spPr>
          <a:xfrm>
            <a:off x="698500" y="4409758"/>
            <a:ext cx="5588000" cy="4177665"/>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11:notes"/>
          <p:cNvSpPr/>
          <p:nvPr>
            <p:ph idx="2" type="sldImg"/>
          </p:nvPr>
        </p:nvSpPr>
        <p:spPr>
          <a:xfrm>
            <a:off x="1171575" y="696913"/>
            <a:ext cx="4641850" cy="34813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 name="Shape 20"/>
        <p:cNvGrpSpPr/>
        <p:nvPr/>
      </p:nvGrpSpPr>
      <p:grpSpPr>
        <a:xfrm>
          <a:off x="0" y="0"/>
          <a:ext cx="0" cy="0"/>
          <a:chOff x="0" y="0"/>
          <a:chExt cx="0" cy="0"/>
        </a:xfrm>
      </p:grpSpPr>
      <p:sp>
        <p:nvSpPr>
          <p:cNvPr id="21" name="Google Shape;21;p2"/>
          <p:cNvSpPr txBox="1"/>
          <p:nvPr>
            <p:ph type="title"/>
          </p:nvPr>
        </p:nvSpPr>
        <p:spPr>
          <a:xfrm>
            <a:off x="457200" y="704088"/>
            <a:ext cx="8229600" cy="11430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5000"/>
              <a:buFont typeface="Calibri"/>
              <a:buNone/>
              <a:defRPr b="0" i="0" sz="50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2" name="Google Shape;22;p2"/>
          <p:cNvSpPr txBox="1"/>
          <p:nvPr>
            <p:ph idx="1" type="body"/>
          </p:nvPr>
        </p:nvSpPr>
        <p:spPr>
          <a:xfrm>
            <a:off x="457200" y="1935480"/>
            <a:ext cx="8229600" cy="4389120"/>
          </a:xfrm>
          <a:prstGeom prst="rect">
            <a:avLst/>
          </a:prstGeom>
          <a:noFill/>
          <a:ln>
            <a:noFill/>
          </a:ln>
        </p:spPr>
        <p:txBody>
          <a:bodyPr anchorCtr="0" anchor="t" bIns="91425" lIns="91425" spcFirstLastPara="1" rIns="91425" wrap="square" tIns="91425">
            <a:noAutofit/>
          </a:bodyPr>
          <a:lstStyle>
            <a:lvl1pPr indent="-385445" lvl="0" marL="457200" marR="0" rtl="0" algn="l">
              <a:spcBef>
                <a:spcPts val="520"/>
              </a:spcBef>
              <a:spcAft>
                <a:spcPts val="0"/>
              </a:spcAft>
              <a:buClr>
                <a:schemeClr val="accent3"/>
              </a:buClr>
              <a:buSzPts val="2470"/>
              <a:buFont typeface="Noto Sans Symbols"/>
              <a:buChar char="●"/>
              <a:defRPr b="0" i="0" sz="2600" u="none" cap="none" strike="noStrike">
                <a:solidFill>
                  <a:schemeClr val="dk1"/>
                </a:solidFill>
                <a:latin typeface="Constantia"/>
                <a:ea typeface="Constantia"/>
                <a:cs typeface="Constantia"/>
                <a:sym typeface="Constantia"/>
              </a:defRPr>
            </a:lvl1pPr>
            <a:lvl2pPr indent="-358140" lvl="1" marL="914400" marR="0" rtl="0" algn="l">
              <a:spcBef>
                <a:spcPts val="480"/>
              </a:spcBef>
              <a:spcAft>
                <a:spcPts val="0"/>
              </a:spcAft>
              <a:buClr>
                <a:schemeClr val="accent1"/>
              </a:buClr>
              <a:buSzPts val="2040"/>
              <a:buFont typeface="Noto Sans Symbols"/>
              <a:buChar char="●"/>
              <a:defRPr b="0" i="0" sz="2400" u="none" cap="none" strike="noStrike">
                <a:solidFill>
                  <a:schemeClr val="dk1"/>
                </a:solidFill>
                <a:latin typeface="Constantia"/>
                <a:ea typeface="Constantia"/>
                <a:cs typeface="Constantia"/>
                <a:sym typeface="Constantia"/>
              </a:defRPr>
            </a:lvl2pPr>
            <a:lvl3pPr indent="-321944" lvl="2" marL="1371600" marR="0" rtl="0" algn="l">
              <a:spcBef>
                <a:spcPts val="420"/>
              </a:spcBef>
              <a:spcAft>
                <a:spcPts val="0"/>
              </a:spcAft>
              <a:buClr>
                <a:schemeClr val="accent2"/>
              </a:buClr>
              <a:buSzPts val="1470"/>
              <a:buFont typeface="Noto Sans Symbols"/>
              <a:buChar char="●"/>
              <a:defRPr b="0" i="0" sz="2100" u="none" cap="none" strike="noStrike">
                <a:solidFill>
                  <a:schemeClr val="dk1"/>
                </a:solidFill>
                <a:latin typeface="Constantia"/>
                <a:ea typeface="Constantia"/>
                <a:cs typeface="Constantia"/>
                <a:sym typeface="Constantia"/>
              </a:defRPr>
            </a:lvl3pPr>
            <a:lvl4pPr indent="-311150" lvl="3" marL="1828800" marR="0" rtl="0" algn="l">
              <a:spcBef>
                <a:spcPts val="400"/>
              </a:spcBef>
              <a:spcAft>
                <a:spcPts val="0"/>
              </a:spcAft>
              <a:buClr>
                <a:schemeClr val="accent3"/>
              </a:buClr>
              <a:buSzPts val="1300"/>
              <a:buFont typeface="Noto Sans Symbols"/>
              <a:buChar char="●"/>
              <a:defRPr b="0" i="0" sz="2000" u="none" cap="none" strike="noStrike">
                <a:solidFill>
                  <a:schemeClr val="dk1"/>
                </a:solidFill>
                <a:latin typeface="Constantia"/>
                <a:ea typeface="Constantia"/>
                <a:cs typeface="Constantia"/>
                <a:sym typeface="Constantia"/>
              </a:defRPr>
            </a:lvl4pPr>
            <a:lvl5pPr indent="-311150" lvl="4" marL="2286000" marR="0" rtl="0" algn="l">
              <a:spcBef>
                <a:spcPts val="400"/>
              </a:spcBef>
              <a:spcAft>
                <a:spcPts val="0"/>
              </a:spcAft>
              <a:buClr>
                <a:schemeClr val="accent4"/>
              </a:buClr>
              <a:buSzPts val="1300"/>
              <a:buFont typeface="Noto Sans Symbols"/>
              <a:buChar char="●"/>
              <a:defRPr b="0" i="0" sz="20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23" name="Google Shape;23;p2"/>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24" name="Google Shape;24;p2"/>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25" name="Google Shape;25;p2"/>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1" name="Shape 81"/>
        <p:cNvGrpSpPr/>
        <p:nvPr/>
      </p:nvGrpSpPr>
      <p:grpSpPr>
        <a:xfrm>
          <a:off x="0" y="0"/>
          <a:ext cx="0" cy="0"/>
          <a:chOff x="0" y="0"/>
          <a:chExt cx="0" cy="0"/>
        </a:xfrm>
      </p:grpSpPr>
      <p:sp>
        <p:nvSpPr>
          <p:cNvPr id="82" name="Google Shape;82;p11"/>
          <p:cNvSpPr txBox="1"/>
          <p:nvPr>
            <p:ph type="title"/>
          </p:nvPr>
        </p:nvSpPr>
        <p:spPr>
          <a:xfrm>
            <a:off x="457200" y="704088"/>
            <a:ext cx="8229600" cy="11430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5000"/>
              <a:buFont typeface="Calibri"/>
              <a:buNone/>
              <a:defRPr b="0" i="0" sz="50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3" name="Google Shape;83;p11"/>
          <p:cNvSpPr txBox="1"/>
          <p:nvPr>
            <p:ph idx="1" type="body"/>
          </p:nvPr>
        </p:nvSpPr>
        <p:spPr>
          <a:xfrm rot="5400000">
            <a:off x="2377440" y="15240"/>
            <a:ext cx="4389120" cy="8229600"/>
          </a:xfrm>
          <a:prstGeom prst="rect">
            <a:avLst/>
          </a:prstGeom>
          <a:noFill/>
          <a:ln>
            <a:noFill/>
          </a:ln>
        </p:spPr>
        <p:txBody>
          <a:bodyPr anchorCtr="0" anchor="t" bIns="91425" lIns="91425" spcFirstLastPara="1" rIns="91425" wrap="square" tIns="91425">
            <a:noAutofit/>
          </a:bodyPr>
          <a:lstStyle>
            <a:lvl1pPr indent="-385445" lvl="0" marL="457200" marR="0" rtl="0" algn="l">
              <a:spcBef>
                <a:spcPts val="520"/>
              </a:spcBef>
              <a:spcAft>
                <a:spcPts val="0"/>
              </a:spcAft>
              <a:buClr>
                <a:schemeClr val="accent3"/>
              </a:buClr>
              <a:buSzPts val="2470"/>
              <a:buFont typeface="Noto Sans Symbols"/>
              <a:buChar char="●"/>
              <a:defRPr b="0" i="0" sz="2600" u="none" cap="none" strike="noStrike">
                <a:solidFill>
                  <a:schemeClr val="dk1"/>
                </a:solidFill>
                <a:latin typeface="Constantia"/>
                <a:ea typeface="Constantia"/>
                <a:cs typeface="Constantia"/>
                <a:sym typeface="Constantia"/>
              </a:defRPr>
            </a:lvl1pPr>
            <a:lvl2pPr indent="-358140" lvl="1" marL="914400" marR="0" rtl="0" algn="l">
              <a:spcBef>
                <a:spcPts val="480"/>
              </a:spcBef>
              <a:spcAft>
                <a:spcPts val="0"/>
              </a:spcAft>
              <a:buClr>
                <a:schemeClr val="accent1"/>
              </a:buClr>
              <a:buSzPts val="2040"/>
              <a:buFont typeface="Noto Sans Symbols"/>
              <a:buChar char="●"/>
              <a:defRPr b="0" i="0" sz="2400" u="none" cap="none" strike="noStrike">
                <a:solidFill>
                  <a:schemeClr val="dk1"/>
                </a:solidFill>
                <a:latin typeface="Constantia"/>
                <a:ea typeface="Constantia"/>
                <a:cs typeface="Constantia"/>
                <a:sym typeface="Constantia"/>
              </a:defRPr>
            </a:lvl2pPr>
            <a:lvl3pPr indent="-321944" lvl="2" marL="1371600" marR="0" rtl="0" algn="l">
              <a:spcBef>
                <a:spcPts val="420"/>
              </a:spcBef>
              <a:spcAft>
                <a:spcPts val="0"/>
              </a:spcAft>
              <a:buClr>
                <a:schemeClr val="accent2"/>
              </a:buClr>
              <a:buSzPts val="1470"/>
              <a:buFont typeface="Noto Sans Symbols"/>
              <a:buChar char="●"/>
              <a:defRPr b="0" i="0" sz="2100" u="none" cap="none" strike="noStrike">
                <a:solidFill>
                  <a:schemeClr val="dk1"/>
                </a:solidFill>
                <a:latin typeface="Constantia"/>
                <a:ea typeface="Constantia"/>
                <a:cs typeface="Constantia"/>
                <a:sym typeface="Constantia"/>
              </a:defRPr>
            </a:lvl3pPr>
            <a:lvl4pPr indent="-311150" lvl="3" marL="1828800" marR="0" rtl="0" algn="l">
              <a:spcBef>
                <a:spcPts val="400"/>
              </a:spcBef>
              <a:spcAft>
                <a:spcPts val="0"/>
              </a:spcAft>
              <a:buClr>
                <a:schemeClr val="accent3"/>
              </a:buClr>
              <a:buSzPts val="1300"/>
              <a:buFont typeface="Noto Sans Symbols"/>
              <a:buChar char="●"/>
              <a:defRPr b="0" i="0" sz="2000" u="none" cap="none" strike="noStrike">
                <a:solidFill>
                  <a:schemeClr val="dk1"/>
                </a:solidFill>
                <a:latin typeface="Constantia"/>
                <a:ea typeface="Constantia"/>
                <a:cs typeface="Constantia"/>
                <a:sym typeface="Constantia"/>
              </a:defRPr>
            </a:lvl4pPr>
            <a:lvl5pPr indent="-311150" lvl="4" marL="2286000" marR="0" rtl="0" algn="l">
              <a:spcBef>
                <a:spcPts val="400"/>
              </a:spcBef>
              <a:spcAft>
                <a:spcPts val="0"/>
              </a:spcAft>
              <a:buClr>
                <a:schemeClr val="accent4"/>
              </a:buClr>
              <a:buSzPts val="1300"/>
              <a:buFont typeface="Noto Sans Symbols"/>
              <a:buChar char="●"/>
              <a:defRPr b="0" i="0" sz="20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84" name="Google Shape;84;p11"/>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85" name="Google Shape;85;p11"/>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86" name="Google Shape;86;p11"/>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7" name="Shape 87"/>
        <p:cNvGrpSpPr/>
        <p:nvPr/>
      </p:nvGrpSpPr>
      <p:grpSpPr>
        <a:xfrm>
          <a:off x="0" y="0"/>
          <a:ext cx="0" cy="0"/>
          <a:chOff x="0" y="0"/>
          <a:chExt cx="0" cy="0"/>
        </a:xfrm>
      </p:grpSpPr>
      <p:sp>
        <p:nvSpPr>
          <p:cNvPr id="88" name="Google Shape;88;p12"/>
          <p:cNvSpPr txBox="1"/>
          <p:nvPr>
            <p:ph type="title"/>
          </p:nvPr>
        </p:nvSpPr>
        <p:spPr>
          <a:xfrm rot="5400000">
            <a:off x="5052218" y="2491583"/>
            <a:ext cx="5211763" cy="20574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5000"/>
              <a:buFont typeface="Calibri"/>
              <a:buNone/>
              <a:defRPr b="0" i="0" sz="50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9" name="Google Shape;89;p12"/>
          <p:cNvSpPr txBox="1"/>
          <p:nvPr>
            <p:ph idx="1" type="body"/>
          </p:nvPr>
        </p:nvSpPr>
        <p:spPr>
          <a:xfrm rot="5400000">
            <a:off x="861219" y="510383"/>
            <a:ext cx="5211763" cy="6019800"/>
          </a:xfrm>
          <a:prstGeom prst="rect">
            <a:avLst/>
          </a:prstGeom>
          <a:noFill/>
          <a:ln>
            <a:noFill/>
          </a:ln>
        </p:spPr>
        <p:txBody>
          <a:bodyPr anchorCtr="0" anchor="t" bIns="91425" lIns="91425" spcFirstLastPara="1" rIns="91425" wrap="square" tIns="91425">
            <a:noAutofit/>
          </a:bodyPr>
          <a:lstStyle>
            <a:lvl1pPr indent="-385445" lvl="0" marL="457200" marR="0" rtl="0" algn="l">
              <a:spcBef>
                <a:spcPts val="520"/>
              </a:spcBef>
              <a:spcAft>
                <a:spcPts val="0"/>
              </a:spcAft>
              <a:buClr>
                <a:schemeClr val="accent3"/>
              </a:buClr>
              <a:buSzPts val="2470"/>
              <a:buFont typeface="Noto Sans Symbols"/>
              <a:buChar char="●"/>
              <a:defRPr b="0" i="0" sz="2600" u="none" cap="none" strike="noStrike">
                <a:solidFill>
                  <a:schemeClr val="dk1"/>
                </a:solidFill>
                <a:latin typeface="Constantia"/>
                <a:ea typeface="Constantia"/>
                <a:cs typeface="Constantia"/>
                <a:sym typeface="Constantia"/>
              </a:defRPr>
            </a:lvl1pPr>
            <a:lvl2pPr indent="-358140" lvl="1" marL="914400" marR="0" rtl="0" algn="l">
              <a:spcBef>
                <a:spcPts val="480"/>
              </a:spcBef>
              <a:spcAft>
                <a:spcPts val="0"/>
              </a:spcAft>
              <a:buClr>
                <a:schemeClr val="accent1"/>
              </a:buClr>
              <a:buSzPts val="2040"/>
              <a:buFont typeface="Noto Sans Symbols"/>
              <a:buChar char="●"/>
              <a:defRPr b="0" i="0" sz="2400" u="none" cap="none" strike="noStrike">
                <a:solidFill>
                  <a:schemeClr val="dk1"/>
                </a:solidFill>
                <a:latin typeface="Constantia"/>
                <a:ea typeface="Constantia"/>
                <a:cs typeface="Constantia"/>
                <a:sym typeface="Constantia"/>
              </a:defRPr>
            </a:lvl2pPr>
            <a:lvl3pPr indent="-321944" lvl="2" marL="1371600" marR="0" rtl="0" algn="l">
              <a:spcBef>
                <a:spcPts val="420"/>
              </a:spcBef>
              <a:spcAft>
                <a:spcPts val="0"/>
              </a:spcAft>
              <a:buClr>
                <a:schemeClr val="accent2"/>
              </a:buClr>
              <a:buSzPts val="1470"/>
              <a:buFont typeface="Noto Sans Symbols"/>
              <a:buChar char="●"/>
              <a:defRPr b="0" i="0" sz="2100" u="none" cap="none" strike="noStrike">
                <a:solidFill>
                  <a:schemeClr val="dk1"/>
                </a:solidFill>
                <a:latin typeface="Constantia"/>
                <a:ea typeface="Constantia"/>
                <a:cs typeface="Constantia"/>
                <a:sym typeface="Constantia"/>
              </a:defRPr>
            </a:lvl3pPr>
            <a:lvl4pPr indent="-311150" lvl="3" marL="1828800" marR="0" rtl="0" algn="l">
              <a:spcBef>
                <a:spcPts val="400"/>
              </a:spcBef>
              <a:spcAft>
                <a:spcPts val="0"/>
              </a:spcAft>
              <a:buClr>
                <a:schemeClr val="accent3"/>
              </a:buClr>
              <a:buSzPts val="1300"/>
              <a:buFont typeface="Noto Sans Symbols"/>
              <a:buChar char="●"/>
              <a:defRPr b="0" i="0" sz="2000" u="none" cap="none" strike="noStrike">
                <a:solidFill>
                  <a:schemeClr val="dk1"/>
                </a:solidFill>
                <a:latin typeface="Constantia"/>
                <a:ea typeface="Constantia"/>
                <a:cs typeface="Constantia"/>
                <a:sym typeface="Constantia"/>
              </a:defRPr>
            </a:lvl4pPr>
            <a:lvl5pPr indent="-311150" lvl="4" marL="2286000" marR="0" rtl="0" algn="l">
              <a:spcBef>
                <a:spcPts val="400"/>
              </a:spcBef>
              <a:spcAft>
                <a:spcPts val="0"/>
              </a:spcAft>
              <a:buClr>
                <a:schemeClr val="accent4"/>
              </a:buClr>
              <a:buSzPts val="1300"/>
              <a:buFont typeface="Noto Sans Symbols"/>
              <a:buChar char="●"/>
              <a:defRPr b="0" i="0" sz="20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90" name="Google Shape;90;p12"/>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91" name="Google Shape;91;p12"/>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92" name="Google Shape;92;p12"/>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bg>
      <p:bgPr>
        <a:solidFill>
          <a:schemeClr val="lt1"/>
        </a:solidFill>
      </p:bgPr>
    </p:bg>
    <p:spTree>
      <p:nvGrpSpPr>
        <p:cNvPr id="93" name="Shape 93"/>
        <p:cNvGrpSpPr/>
        <p:nvPr/>
      </p:nvGrpSpPr>
      <p:grpSpPr>
        <a:xfrm>
          <a:off x="0" y="0"/>
          <a:ext cx="0" cy="0"/>
          <a:chOff x="0" y="0"/>
          <a:chExt cx="0" cy="0"/>
        </a:xfrm>
      </p:grpSpPr>
      <p:grpSp>
        <p:nvGrpSpPr>
          <p:cNvPr id="94" name="Google Shape;94;p13"/>
          <p:cNvGrpSpPr/>
          <p:nvPr/>
        </p:nvGrpSpPr>
        <p:grpSpPr>
          <a:xfrm flipH="1">
            <a:off x="-66778" y="-39200"/>
            <a:ext cx="9247403" cy="6936017"/>
            <a:chOff x="0" y="0"/>
            <a:chExt cx="9143171" cy="5143505"/>
          </a:xfrm>
        </p:grpSpPr>
        <p:sp>
          <p:nvSpPr>
            <p:cNvPr id="95" name="Google Shape;95;p13"/>
            <p:cNvSpPr/>
            <p:nvPr/>
          </p:nvSpPr>
          <p:spPr>
            <a:xfrm>
              <a:off x="0" y="3718771"/>
              <a:ext cx="8882511" cy="1424733"/>
            </a:xfrm>
            <a:custGeom>
              <a:rect b="b" l="l" r="r" t="t"/>
              <a:pathLst>
                <a:path extrusionOk="0" h="10571" w="65905">
                  <a:moveTo>
                    <a:pt x="1" y="0"/>
                  </a:moveTo>
                  <a:lnTo>
                    <a:pt x="1" y="4146"/>
                  </a:lnTo>
                  <a:cubicBezTo>
                    <a:pt x="2686" y="5866"/>
                    <a:pt x="7481" y="7665"/>
                    <a:pt x="15797" y="7665"/>
                  </a:cubicBezTo>
                  <a:cubicBezTo>
                    <a:pt x="18221" y="7665"/>
                    <a:pt x="20944" y="7512"/>
                    <a:pt x="24001" y="7160"/>
                  </a:cubicBezTo>
                  <a:cubicBezTo>
                    <a:pt x="28751" y="6613"/>
                    <a:pt x="32961" y="6365"/>
                    <a:pt x="36664" y="6365"/>
                  </a:cubicBezTo>
                  <a:cubicBezTo>
                    <a:pt x="46303" y="6365"/>
                    <a:pt x="52504" y="8051"/>
                    <a:pt x="55852" y="10570"/>
                  </a:cubicBezTo>
                  <a:lnTo>
                    <a:pt x="65905" y="10570"/>
                  </a:lnTo>
                  <a:cubicBezTo>
                    <a:pt x="65607" y="10046"/>
                    <a:pt x="65256" y="9505"/>
                    <a:pt x="64842" y="8950"/>
                  </a:cubicBezTo>
                  <a:cubicBezTo>
                    <a:pt x="60771" y="3477"/>
                    <a:pt x="54210" y="103"/>
                    <a:pt x="44459" y="103"/>
                  </a:cubicBezTo>
                  <a:cubicBezTo>
                    <a:pt x="41537" y="103"/>
                    <a:pt x="38329" y="406"/>
                    <a:pt x="34815" y="1046"/>
                  </a:cubicBezTo>
                  <a:cubicBezTo>
                    <a:pt x="28180" y="2255"/>
                    <a:pt x="21479" y="3107"/>
                    <a:pt x="15448" y="3107"/>
                  </a:cubicBezTo>
                  <a:cubicBezTo>
                    <a:pt x="9367" y="3107"/>
                    <a:pt x="3967" y="2241"/>
                    <a:pt x="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3"/>
            <p:cNvSpPr/>
            <p:nvPr/>
          </p:nvSpPr>
          <p:spPr>
            <a:xfrm>
              <a:off x="0" y="3088957"/>
              <a:ext cx="9143171" cy="2054548"/>
            </a:xfrm>
            <a:custGeom>
              <a:rect b="b" l="l" r="r" t="t"/>
              <a:pathLst>
                <a:path extrusionOk="0" h="15244" w="67839">
                  <a:moveTo>
                    <a:pt x="49584" y="1"/>
                  </a:moveTo>
                  <a:cubicBezTo>
                    <a:pt x="44151" y="1"/>
                    <a:pt x="37691" y="1123"/>
                    <a:pt x="29319" y="3136"/>
                  </a:cubicBezTo>
                  <a:cubicBezTo>
                    <a:pt x="21863" y="4928"/>
                    <a:pt x="16356" y="5822"/>
                    <a:pt x="11922" y="5822"/>
                  </a:cubicBezTo>
                  <a:cubicBezTo>
                    <a:pt x="7037" y="5822"/>
                    <a:pt x="3454" y="4737"/>
                    <a:pt x="1" y="2569"/>
                  </a:cubicBezTo>
                  <a:lnTo>
                    <a:pt x="1" y="6274"/>
                  </a:lnTo>
                  <a:cubicBezTo>
                    <a:pt x="2280" y="7883"/>
                    <a:pt x="6513" y="9596"/>
                    <a:pt x="14211" y="9596"/>
                  </a:cubicBezTo>
                  <a:cubicBezTo>
                    <a:pt x="17809" y="9596"/>
                    <a:pt x="22163" y="9222"/>
                    <a:pt x="27428" y="8288"/>
                  </a:cubicBezTo>
                  <a:cubicBezTo>
                    <a:pt x="34508" y="7033"/>
                    <a:pt x="40293" y="6489"/>
                    <a:pt x="45010" y="6489"/>
                  </a:cubicBezTo>
                  <a:cubicBezTo>
                    <a:pt x="57891" y="6489"/>
                    <a:pt x="62793" y="10546"/>
                    <a:pt x="64288" y="15243"/>
                  </a:cubicBezTo>
                  <a:lnTo>
                    <a:pt x="67839" y="15243"/>
                  </a:lnTo>
                  <a:lnTo>
                    <a:pt x="67839" y="6831"/>
                  </a:lnTo>
                  <a:cubicBezTo>
                    <a:pt x="67037" y="5929"/>
                    <a:pt x="66045" y="5077"/>
                    <a:pt x="64842" y="4305"/>
                  </a:cubicBezTo>
                  <a:cubicBezTo>
                    <a:pt x="60213" y="1336"/>
                    <a:pt x="55510" y="1"/>
                    <a:pt x="4958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3"/>
            <p:cNvSpPr/>
            <p:nvPr/>
          </p:nvSpPr>
          <p:spPr>
            <a:xfrm>
              <a:off x="0" y="2430436"/>
              <a:ext cx="9143171" cy="2124498"/>
            </a:xfrm>
            <a:custGeom>
              <a:rect b="b" l="l" r="r" t="t"/>
              <a:pathLst>
                <a:path extrusionOk="0" h="15763" w="67839">
                  <a:moveTo>
                    <a:pt x="52838" y="0"/>
                  </a:moveTo>
                  <a:cubicBezTo>
                    <a:pt x="51558" y="0"/>
                    <a:pt x="50215" y="108"/>
                    <a:pt x="48810" y="339"/>
                  </a:cubicBezTo>
                  <a:cubicBezTo>
                    <a:pt x="35441" y="2532"/>
                    <a:pt x="25510" y="8113"/>
                    <a:pt x="15539" y="8113"/>
                  </a:cubicBezTo>
                  <a:cubicBezTo>
                    <a:pt x="12160" y="8113"/>
                    <a:pt x="8776" y="7472"/>
                    <a:pt x="5252" y="5841"/>
                  </a:cubicBezTo>
                  <a:cubicBezTo>
                    <a:pt x="3629" y="4838"/>
                    <a:pt x="1708" y="3987"/>
                    <a:pt x="1" y="3325"/>
                  </a:cubicBezTo>
                  <a:lnTo>
                    <a:pt x="1" y="8196"/>
                  </a:lnTo>
                  <a:cubicBezTo>
                    <a:pt x="2215" y="9734"/>
                    <a:pt x="6375" y="11458"/>
                    <a:pt x="13898" y="11458"/>
                  </a:cubicBezTo>
                  <a:cubicBezTo>
                    <a:pt x="18792" y="11458"/>
                    <a:pt x="25108" y="10728"/>
                    <a:pt x="33238" y="8744"/>
                  </a:cubicBezTo>
                  <a:cubicBezTo>
                    <a:pt x="39770" y="7149"/>
                    <a:pt x="45003" y="6493"/>
                    <a:pt x="49236" y="6493"/>
                  </a:cubicBezTo>
                  <a:cubicBezTo>
                    <a:pt x="61167" y="6493"/>
                    <a:pt x="65148" y="11702"/>
                    <a:pt x="67839" y="15763"/>
                  </a:cubicBezTo>
                  <a:lnTo>
                    <a:pt x="67839" y="6840"/>
                  </a:lnTo>
                  <a:cubicBezTo>
                    <a:pt x="64753" y="3084"/>
                    <a:pt x="59696" y="0"/>
                    <a:pt x="5283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3"/>
            <p:cNvSpPr/>
            <p:nvPr/>
          </p:nvSpPr>
          <p:spPr>
            <a:xfrm>
              <a:off x="0" y="1751833"/>
              <a:ext cx="9143171" cy="1849686"/>
            </a:xfrm>
            <a:custGeom>
              <a:rect b="b" l="l" r="r" t="t"/>
              <a:pathLst>
                <a:path extrusionOk="0" h="13724" w="67839">
                  <a:moveTo>
                    <a:pt x="58884" y="1"/>
                  </a:moveTo>
                  <a:cubicBezTo>
                    <a:pt x="57703" y="1"/>
                    <a:pt x="56403" y="124"/>
                    <a:pt x="54973" y="392"/>
                  </a:cubicBezTo>
                  <a:cubicBezTo>
                    <a:pt x="43858" y="2478"/>
                    <a:pt x="27599" y="9563"/>
                    <a:pt x="13586" y="9563"/>
                  </a:cubicBezTo>
                  <a:cubicBezTo>
                    <a:pt x="8676" y="9563"/>
                    <a:pt x="4041" y="8693"/>
                    <a:pt x="1" y="6433"/>
                  </a:cubicBezTo>
                  <a:lnTo>
                    <a:pt x="1" y="10759"/>
                  </a:lnTo>
                  <a:cubicBezTo>
                    <a:pt x="2549" y="12239"/>
                    <a:pt x="6683" y="13724"/>
                    <a:pt x="13011" y="13724"/>
                  </a:cubicBezTo>
                  <a:cubicBezTo>
                    <a:pt x="16769" y="13724"/>
                    <a:pt x="21300" y="13200"/>
                    <a:pt x="26733" y="11841"/>
                  </a:cubicBezTo>
                  <a:cubicBezTo>
                    <a:pt x="39352" y="8684"/>
                    <a:pt x="48000" y="7408"/>
                    <a:pt x="54041" y="7408"/>
                  </a:cubicBezTo>
                  <a:cubicBezTo>
                    <a:pt x="62522" y="7408"/>
                    <a:pt x="65864" y="9923"/>
                    <a:pt x="67839" y="13275"/>
                  </a:cubicBezTo>
                  <a:lnTo>
                    <a:pt x="67839" y="4301"/>
                  </a:lnTo>
                  <a:cubicBezTo>
                    <a:pt x="66250" y="1859"/>
                    <a:pt x="63470" y="1"/>
                    <a:pt x="58884"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3"/>
            <p:cNvSpPr/>
            <p:nvPr/>
          </p:nvSpPr>
          <p:spPr>
            <a:xfrm>
              <a:off x="0" y="675368"/>
              <a:ext cx="9143171" cy="2542712"/>
            </a:xfrm>
            <a:custGeom>
              <a:rect b="b" l="l" r="r" t="t"/>
              <a:pathLst>
                <a:path extrusionOk="0" h="18866" w="67839">
                  <a:moveTo>
                    <a:pt x="55987" y="0"/>
                  </a:moveTo>
                  <a:cubicBezTo>
                    <a:pt x="52709" y="0"/>
                    <a:pt x="48778" y="731"/>
                    <a:pt x="44236" y="2820"/>
                  </a:cubicBezTo>
                  <a:cubicBezTo>
                    <a:pt x="33858" y="7597"/>
                    <a:pt x="23575" y="13997"/>
                    <a:pt x="12164" y="13997"/>
                  </a:cubicBezTo>
                  <a:cubicBezTo>
                    <a:pt x="8258" y="13997"/>
                    <a:pt x="4220" y="13247"/>
                    <a:pt x="1" y="11426"/>
                  </a:cubicBezTo>
                  <a:lnTo>
                    <a:pt x="1" y="15749"/>
                  </a:lnTo>
                  <a:cubicBezTo>
                    <a:pt x="2839" y="17332"/>
                    <a:pt x="7222" y="18865"/>
                    <a:pt x="13557" y="18865"/>
                  </a:cubicBezTo>
                  <a:cubicBezTo>
                    <a:pt x="18401" y="18865"/>
                    <a:pt x="24385" y="17969"/>
                    <a:pt x="31691" y="15512"/>
                  </a:cubicBezTo>
                  <a:cubicBezTo>
                    <a:pt x="42759" y="11791"/>
                    <a:pt x="50892" y="10428"/>
                    <a:pt x="56830" y="10428"/>
                  </a:cubicBezTo>
                  <a:cubicBezTo>
                    <a:pt x="62002" y="10428"/>
                    <a:pt x="65509" y="11462"/>
                    <a:pt x="67839" y="12872"/>
                  </a:cubicBezTo>
                  <a:lnTo>
                    <a:pt x="67839" y="4140"/>
                  </a:lnTo>
                  <a:cubicBezTo>
                    <a:pt x="67752" y="4023"/>
                    <a:pt x="67705" y="3960"/>
                    <a:pt x="67705" y="3960"/>
                  </a:cubicBezTo>
                  <a:cubicBezTo>
                    <a:pt x="67705" y="3960"/>
                    <a:pt x="63617" y="0"/>
                    <a:pt x="5598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3"/>
            <p:cNvSpPr/>
            <p:nvPr/>
          </p:nvSpPr>
          <p:spPr>
            <a:xfrm>
              <a:off x="0" y="0"/>
              <a:ext cx="9143171" cy="2820624"/>
            </a:xfrm>
            <a:custGeom>
              <a:rect b="b" l="l" r="r" t="t"/>
              <a:pathLst>
                <a:path extrusionOk="0" h="20928" w="67839">
                  <a:moveTo>
                    <a:pt x="51305" y="0"/>
                  </a:moveTo>
                  <a:cubicBezTo>
                    <a:pt x="35380" y="3207"/>
                    <a:pt x="21669" y="15201"/>
                    <a:pt x="13604" y="15318"/>
                  </a:cubicBezTo>
                  <a:cubicBezTo>
                    <a:pt x="13415" y="15320"/>
                    <a:pt x="13228" y="15322"/>
                    <a:pt x="13042" y="15322"/>
                  </a:cubicBezTo>
                  <a:cubicBezTo>
                    <a:pt x="7495" y="15322"/>
                    <a:pt x="2874" y="14133"/>
                    <a:pt x="1" y="13150"/>
                  </a:cubicBezTo>
                  <a:lnTo>
                    <a:pt x="1" y="17920"/>
                  </a:lnTo>
                  <a:cubicBezTo>
                    <a:pt x="2453" y="19415"/>
                    <a:pt x="6255" y="20927"/>
                    <a:pt x="11598" y="20927"/>
                  </a:cubicBezTo>
                  <a:cubicBezTo>
                    <a:pt x="15884" y="20927"/>
                    <a:pt x="21162" y="19954"/>
                    <a:pt x="27529" y="17216"/>
                  </a:cubicBezTo>
                  <a:cubicBezTo>
                    <a:pt x="40224" y="11758"/>
                    <a:pt x="49675" y="8608"/>
                    <a:pt x="57159" y="8608"/>
                  </a:cubicBezTo>
                  <a:cubicBezTo>
                    <a:pt x="61233" y="8608"/>
                    <a:pt x="64725" y="9542"/>
                    <a:pt x="67839" y="11546"/>
                  </a:cubicBezTo>
                  <a:lnTo>
                    <a:pt x="67839" y="1554"/>
                  </a:lnTo>
                  <a:cubicBezTo>
                    <a:pt x="66954" y="916"/>
                    <a:pt x="65948" y="388"/>
                    <a:pt x="64822"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3"/>
            <p:cNvSpPr/>
            <p:nvPr/>
          </p:nvSpPr>
          <p:spPr>
            <a:xfrm>
              <a:off x="0" y="0"/>
              <a:ext cx="9143171" cy="2281648"/>
            </a:xfrm>
            <a:custGeom>
              <a:rect b="b" l="l" r="r" t="t"/>
              <a:pathLst>
                <a:path extrusionOk="0" h="16929" w="67839">
                  <a:moveTo>
                    <a:pt x="37140" y="0"/>
                  </a:moveTo>
                  <a:cubicBezTo>
                    <a:pt x="34842" y="950"/>
                    <a:pt x="32433" y="2092"/>
                    <a:pt x="29914" y="3465"/>
                  </a:cubicBezTo>
                  <a:cubicBezTo>
                    <a:pt x="24479" y="6431"/>
                    <a:pt x="18181" y="10992"/>
                    <a:pt x="11022" y="12315"/>
                  </a:cubicBezTo>
                  <a:cubicBezTo>
                    <a:pt x="9869" y="12506"/>
                    <a:pt x="8450" y="12620"/>
                    <a:pt x="6957" y="12620"/>
                  </a:cubicBezTo>
                  <a:cubicBezTo>
                    <a:pt x="4561" y="12620"/>
                    <a:pt x="1977" y="12326"/>
                    <a:pt x="1" y="11583"/>
                  </a:cubicBezTo>
                  <a:lnTo>
                    <a:pt x="1" y="15111"/>
                  </a:lnTo>
                  <a:cubicBezTo>
                    <a:pt x="2868" y="16388"/>
                    <a:pt x="6930" y="16929"/>
                    <a:pt x="10367" y="16929"/>
                  </a:cubicBezTo>
                  <a:cubicBezTo>
                    <a:pt x="11307" y="16929"/>
                    <a:pt x="12200" y="16888"/>
                    <a:pt x="13010" y="16811"/>
                  </a:cubicBezTo>
                  <a:cubicBezTo>
                    <a:pt x="19771" y="16150"/>
                    <a:pt x="26557" y="13293"/>
                    <a:pt x="31691" y="10451"/>
                  </a:cubicBezTo>
                  <a:cubicBezTo>
                    <a:pt x="39743" y="5996"/>
                    <a:pt x="48197" y="2244"/>
                    <a:pt x="56916" y="2244"/>
                  </a:cubicBezTo>
                  <a:cubicBezTo>
                    <a:pt x="60273" y="2244"/>
                    <a:pt x="63669" y="2800"/>
                    <a:pt x="67097" y="4086"/>
                  </a:cubicBezTo>
                  <a:cubicBezTo>
                    <a:pt x="67344" y="4173"/>
                    <a:pt x="67592" y="4267"/>
                    <a:pt x="67839" y="4364"/>
                  </a:cubicBezTo>
                  <a:lnTo>
                    <a:pt x="67839"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 name="Google Shape;102;p13"/>
          <p:cNvGrpSpPr/>
          <p:nvPr/>
        </p:nvGrpSpPr>
        <p:grpSpPr>
          <a:xfrm>
            <a:off x="273825" y="483488"/>
            <a:ext cx="8288800" cy="5969851"/>
            <a:chOff x="273825" y="362625"/>
            <a:chExt cx="8288800" cy="4477500"/>
          </a:xfrm>
        </p:grpSpPr>
        <p:sp>
          <p:nvSpPr>
            <p:cNvPr id="103" name="Google Shape;103;p13"/>
            <p:cNvSpPr/>
            <p:nvPr/>
          </p:nvSpPr>
          <p:spPr>
            <a:xfrm rot="5400000">
              <a:off x="2338075" y="-1384425"/>
              <a:ext cx="4477500" cy="7971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3"/>
            <p:cNvSpPr/>
            <p:nvPr/>
          </p:nvSpPr>
          <p:spPr>
            <a:xfrm rot="-5400000">
              <a:off x="118275" y="1898025"/>
              <a:ext cx="643200" cy="332100"/>
            </a:xfrm>
            <a:prstGeom prst="rtTriangl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5" name="Google Shape;105;p13"/>
          <p:cNvSpPr txBox="1"/>
          <p:nvPr>
            <p:ph idx="1" type="body"/>
          </p:nvPr>
        </p:nvSpPr>
        <p:spPr>
          <a:xfrm>
            <a:off x="837625" y="1679967"/>
            <a:ext cx="7468800" cy="4555200"/>
          </a:xfrm>
          <a:prstGeom prst="rect">
            <a:avLst/>
          </a:prstGeom>
        </p:spPr>
        <p:txBody>
          <a:bodyPr anchorCtr="0" anchor="ctr" bIns="91425" lIns="91425" spcFirstLastPara="1" rIns="91425" wrap="square" tIns="91425">
            <a:noAutofit/>
          </a:bodyPr>
          <a:lstStyle>
            <a:lvl1pPr indent="-292100" lvl="0" marL="457200" rtl="0">
              <a:spcBef>
                <a:spcPts val="520"/>
              </a:spcBef>
              <a:spcAft>
                <a:spcPts val="0"/>
              </a:spcAft>
              <a:buSzPts val="1000"/>
              <a:buFont typeface="Josefin Slab SemiBold"/>
              <a:buChar char="●"/>
              <a:defRPr/>
            </a:lvl1pPr>
            <a:lvl2pPr indent="-358140" lvl="1" marL="914400" rtl="0">
              <a:spcBef>
                <a:spcPts val="480"/>
              </a:spcBef>
              <a:spcAft>
                <a:spcPts val="0"/>
              </a:spcAft>
              <a:buSzPts val="2040"/>
              <a:buFont typeface="Josefin Slab SemiBold"/>
              <a:buChar char="●"/>
              <a:defRPr/>
            </a:lvl2pPr>
            <a:lvl3pPr indent="-321944" lvl="2" marL="1371600" rtl="0">
              <a:spcBef>
                <a:spcPts val="420"/>
              </a:spcBef>
              <a:spcAft>
                <a:spcPts val="0"/>
              </a:spcAft>
              <a:buSzPts val="1470"/>
              <a:buFont typeface="Josefin Slab SemiBold"/>
              <a:buChar char="●"/>
              <a:defRPr/>
            </a:lvl3pPr>
            <a:lvl4pPr indent="-311150" lvl="3" marL="1828800" rtl="0">
              <a:spcBef>
                <a:spcPts val="400"/>
              </a:spcBef>
              <a:spcAft>
                <a:spcPts val="0"/>
              </a:spcAft>
              <a:buSzPts val="1300"/>
              <a:buFont typeface="Josefin Slab SemiBold"/>
              <a:buChar char="●"/>
              <a:defRPr/>
            </a:lvl4pPr>
            <a:lvl5pPr indent="-311150" lvl="4" marL="2286000" rtl="0">
              <a:spcBef>
                <a:spcPts val="400"/>
              </a:spcBef>
              <a:spcAft>
                <a:spcPts val="0"/>
              </a:spcAft>
              <a:buSzPts val="1300"/>
              <a:buFont typeface="Josefin Slab SemiBold"/>
              <a:buChar char="●"/>
              <a:defRPr/>
            </a:lvl5pPr>
            <a:lvl6pPr indent="-320039" lvl="5" marL="2743200" rtl="0">
              <a:spcBef>
                <a:spcPts val="360"/>
              </a:spcBef>
              <a:spcAft>
                <a:spcPts val="0"/>
              </a:spcAft>
              <a:buSzPts val="1440"/>
              <a:buFont typeface="Josefin Slab SemiBold"/>
              <a:buChar char="●"/>
              <a:defRPr/>
            </a:lvl6pPr>
            <a:lvl7pPr indent="-309879" lvl="6" marL="3200400" rtl="0">
              <a:spcBef>
                <a:spcPts val="320"/>
              </a:spcBef>
              <a:spcAft>
                <a:spcPts val="0"/>
              </a:spcAft>
              <a:buSzPts val="1280"/>
              <a:buFont typeface="Josefin Slab SemiBold"/>
              <a:buChar char="●"/>
              <a:defRPr/>
            </a:lvl7pPr>
            <a:lvl8pPr indent="-330200" lvl="7" marL="3657600" rtl="0">
              <a:spcBef>
                <a:spcPts val="320"/>
              </a:spcBef>
              <a:spcAft>
                <a:spcPts val="0"/>
              </a:spcAft>
              <a:buSzPts val="1600"/>
              <a:buFont typeface="Josefin Slab SemiBold"/>
              <a:buChar char="•"/>
              <a:defRPr/>
            </a:lvl8pPr>
            <a:lvl9pPr indent="-317500" lvl="8" marL="4114800" rtl="0">
              <a:spcBef>
                <a:spcPts val="280"/>
              </a:spcBef>
              <a:spcAft>
                <a:spcPts val="0"/>
              </a:spcAft>
              <a:buSzPts val="1400"/>
              <a:buFont typeface="Josefin Slab SemiBold"/>
              <a:buChar char="•"/>
              <a:defRPr/>
            </a:lvl9pPr>
          </a:lstStyle>
          <a:p/>
        </p:txBody>
      </p:sp>
      <p:sp>
        <p:nvSpPr>
          <p:cNvPr id="106" name="Google Shape;106;p13"/>
          <p:cNvSpPr txBox="1"/>
          <p:nvPr>
            <p:ph type="title"/>
          </p:nvPr>
        </p:nvSpPr>
        <p:spPr>
          <a:xfrm>
            <a:off x="719650" y="593367"/>
            <a:ext cx="7704600" cy="7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grpSp>
        <p:nvGrpSpPr>
          <p:cNvPr id="107" name="Google Shape;107;p13"/>
          <p:cNvGrpSpPr/>
          <p:nvPr/>
        </p:nvGrpSpPr>
        <p:grpSpPr>
          <a:xfrm>
            <a:off x="352996" y="266554"/>
            <a:ext cx="8669299" cy="6360418"/>
            <a:chOff x="352996" y="199920"/>
            <a:chExt cx="8669299" cy="4770433"/>
          </a:xfrm>
        </p:grpSpPr>
        <p:grpSp>
          <p:nvGrpSpPr>
            <p:cNvPr id="108" name="Google Shape;108;p13"/>
            <p:cNvGrpSpPr/>
            <p:nvPr/>
          </p:nvGrpSpPr>
          <p:grpSpPr>
            <a:xfrm flipH="1" rot="-198132">
              <a:off x="1694086" y="208691"/>
              <a:ext cx="311323" cy="235581"/>
              <a:chOff x="4998107" y="3458089"/>
              <a:chExt cx="311335" cy="235591"/>
            </a:xfrm>
          </p:grpSpPr>
          <p:sp>
            <p:nvSpPr>
              <p:cNvPr id="109" name="Google Shape;109;p13"/>
              <p:cNvSpPr/>
              <p:nvPr/>
            </p:nvSpPr>
            <p:spPr>
              <a:xfrm>
                <a:off x="4998107" y="3548255"/>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3"/>
              <p:cNvSpPr/>
              <p:nvPr/>
            </p:nvSpPr>
            <p:spPr>
              <a:xfrm>
                <a:off x="5207147" y="3458089"/>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1" name="Google Shape;111;p13"/>
            <p:cNvGrpSpPr/>
            <p:nvPr/>
          </p:nvGrpSpPr>
          <p:grpSpPr>
            <a:xfrm>
              <a:off x="352996" y="3106136"/>
              <a:ext cx="8669299" cy="1864218"/>
              <a:chOff x="352996" y="3106136"/>
              <a:chExt cx="8669299" cy="1864218"/>
            </a:xfrm>
          </p:grpSpPr>
          <p:sp>
            <p:nvSpPr>
              <p:cNvPr id="112" name="Google Shape;112;p13"/>
              <p:cNvSpPr/>
              <p:nvPr/>
            </p:nvSpPr>
            <p:spPr>
              <a:xfrm>
                <a:off x="352996" y="3151756"/>
                <a:ext cx="155803" cy="144347"/>
              </a:xfrm>
              <a:custGeom>
                <a:rect b="b" l="l" r="r" t="t"/>
                <a:pathLst>
                  <a:path extrusionOk="0" h="1071" w="1156">
                    <a:moveTo>
                      <a:pt x="922" y="150"/>
                    </a:moveTo>
                    <a:cubicBezTo>
                      <a:pt x="939" y="150"/>
                      <a:pt x="958" y="165"/>
                      <a:pt x="975" y="205"/>
                    </a:cubicBezTo>
                    <a:cubicBezTo>
                      <a:pt x="1066" y="395"/>
                      <a:pt x="989" y="695"/>
                      <a:pt x="949" y="913"/>
                    </a:cubicBezTo>
                    <a:cubicBezTo>
                      <a:pt x="925" y="915"/>
                      <a:pt x="901" y="915"/>
                      <a:pt x="876" y="915"/>
                    </a:cubicBezTo>
                    <a:cubicBezTo>
                      <a:pt x="717" y="915"/>
                      <a:pt x="559" y="878"/>
                      <a:pt x="411" y="823"/>
                    </a:cubicBezTo>
                    <a:cubicBezTo>
                      <a:pt x="341" y="796"/>
                      <a:pt x="234" y="756"/>
                      <a:pt x="201" y="683"/>
                    </a:cubicBezTo>
                    <a:cubicBezTo>
                      <a:pt x="184" y="649"/>
                      <a:pt x="381" y="632"/>
                      <a:pt x="388" y="632"/>
                    </a:cubicBezTo>
                    <a:cubicBezTo>
                      <a:pt x="485" y="635"/>
                      <a:pt x="575" y="679"/>
                      <a:pt x="652" y="732"/>
                    </a:cubicBezTo>
                    <a:cubicBezTo>
                      <a:pt x="658" y="736"/>
                      <a:pt x="668" y="740"/>
                      <a:pt x="675" y="743"/>
                    </a:cubicBezTo>
                    <a:lnTo>
                      <a:pt x="685" y="743"/>
                    </a:lnTo>
                    <a:cubicBezTo>
                      <a:pt x="693" y="745"/>
                      <a:pt x="700" y="746"/>
                      <a:pt x="708" y="746"/>
                    </a:cubicBezTo>
                    <a:cubicBezTo>
                      <a:pt x="737" y="746"/>
                      <a:pt x="765" y="730"/>
                      <a:pt x="775" y="692"/>
                    </a:cubicBezTo>
                    <a:cubicBezTo>
                      <a:pt x="778" y="683"/>
                      <a:pt x="782" y="669"/>
                      <a:pt x="782" y="659"/>
                    </a:cubicBezTo>
                    <a:cubicBezTo>
                      <a:pt x="795" y="549"/>
                      <a:pt x="805" y="439"/>
                      <a:pt x="822" y="328"/>
                    </a:cubicBezTo>
                    <a:cubicBezTo>
                      <a:pt x="829" y="279"/>
                      <a:pt x="872" y="150"/>
                      <a:pt x="922" y="150"/>
                    </a:cubicBezTo>
                    <a:close/>
                    <a:moveTo>
                      <a:pt x="898" y="0"/>
                    </a:moveTo>
                    <a:cubicBezTo>
                      <a:pt x="691" y="0"/>
                      <a:pt x="661" y="327"/>
                      <a:pt x="638" y="549"/>
                    </a:cubicBezTo>
                    <a:cubicBezTo>
                      <a:pt x="548" y="507"/>
                      <a:pt x="456" y="481"/>
                      <a:pt x="361" y="481"/>
                    </a:cubicBezTo>
                    <a:cubicBezTo>
                      <a:pt x="303" y="481"/>
                      <a:pt x="244" y="490"/>
                      <a:pt x="184" y="512"/>
                    </a:cubicBezTo>
                    <a:cubicBezTo>
                      <a:pt x="77" y="549"/>
                      <a:pt x="0" y="669"/>
                      <a:pt x="73" y="776"/>
                    </a:cubicBezTo>
                    <a:cubicBezTo>
                      <a:pt x="222" y="988"/>
                      <a:pt x="578" y="1071"/>
                      <a:pt x="858" y="1071"/>
                    </a:cubicBezTo>
                    <a:cubicBezTo>
                      <a:pt x="917" y="1071"/>
                      <a:pt x="973" y="1067"/>
                      <a:pt x="1023" y="1060"/>
                    </a:cubicBezTo>
                    <a:cubicBezTo>
                      <a:pt x="1036" y="1056"/>
                      <a:pt x="1046" y="1053"/>
                      <a:pt x="1052" y="1047"/>
                    </a:cubicBezTo>
                    <a:cubicBezTo>
                      <a:pt x="1072" y="1036"/>
                      <a:pt x="1086" y="1020"/>
                      <a:pt x="1089" y="993"/>
                    </a:cubicBezTo>
                    <a:cubicBezTo>
                      <a:pt x="1123" y="800"/>
                      <a:pt x="1149" y="602"/>
                      <a:pt x="1156" y="402"/>
                    </a:cubicBezTo>
                    <a:cubicBezTo>
                      <a:pt x="1156" y="288"/>
                      <a:pt x="1149" y="91"/>
                      <a:pt x="1026" y="34"/>
                    </a:cubicBezTo>
                    <a:cubicBezTo>
                      <a:pt x="977" y="11"/>
                      <a:pt x="935" y="0"/>
                      <a:pt x="89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3"/>
              <p:cNvSpPr/>
              <p:nvPr/>
            </p:nvSpPr>
            <p:spPr>
              <a:xfrm>
                <a:off x="8710960" y="3196302"/>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3"/>
              <p:cNvSpPr/>
              <p:nvPr/>
            </p:nvSpPr>
            <p:spPr>
              <a:xfrm>
                <a:off x="8919999" y="3106136"/>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3"/>
              <p:cNvSpPr/>
              <p:nvPr/>
            </p:nvSpPr>
            <p:spPr>
              <a:xfrm>
                <a:off x="3103020" y="4882209"/>
                <a:ext cx="98792" cy="88144"/>
              </a:xfrm>
              <a:custGeom>
                <a:rect b="b" l="l" r="r" t="t"/>
                <a:pathLst>
                  <a:path extrusionOk="0" h="654" w="733">
                    <a:moveTo>
                      <a:pt x="576" y="0"/>
                    </a:moveTo>
                    <a:cubicBezTo>
                      <a:pt x="456" y="0"/>
                      <a:pt x="420" y="192"/>
                      <a:pt x="395" y="322"/>
                    </a:cubicBezTo>
                    <a:cubicBezTo>
                      <a:pt x="336" y="285"/>
                      <a:pt x="270" y="263"/>
                      <a:pt x="199" y="263"/>
                    </a:cubicBezTo>
                    <a:cubicBezTo>
                      <a:pt x="174" y="263"/>
                      <a:pt x="148" y="266"/>
                      <a:pt x="121" y="272"/>
                    </a:cubicBezTo>
                    <a:cubicBezTo>
                      <a:pt x="54" y="289"/>
                      <a:pt x="1" y="358"/>
                      <a:pt x="41" y="426"/>
                    </a:cubicBezTo>
                    <a:cubicBezTo>
                      <a:pt x="128" y="582"/>
                      <a:pt x="389" y="654"/>
                      <a:pt x="567" y="654"/>
                    </a:cubicBezTo>
                    <a:cubicBezTo>
                      <a:pt x="579" y="654"/>
                      <a:pt x="591" y="653"/>
                      <a:pt x="602" y="653"/>
                    </a:cubicBezTo>
                    <a:cubicBezTo>
                      <a:pt x="609" y="653"/>
                      <a:pt x="615" y="653"/>
                      <a:pt x="622" y="649"/>
                    </a:cubicBezTo>
                    <a:cubicBezTo>
                      <a:pt x="632" y="643"/>
                      <a:pt x="642" y="636"/>
                      <a:pt x="646" y="619"/>
                    </a:cubicBezTo>
                    <a:cubicBezTo>
                      <a:pt x="678" y="499"/>
                      <a:pt x="706" y="382"/>
                      <a:pt x="719" y="262"/>
                    </a:cubicBezTo>
                    <a:cubicBezTo>
                      <a:pt x="729" y="191"/>
                      <a:pt x="732" y="71"/>
                      <a:pt x="662" y="28"/>
                    </a:cubicBezTo>
                    <a:cubicBezTo>
                      <a:pt x="629" y="9"/>
                      <a:pt x="601" y="0"/>
                      <a:pt x="5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BLANK_2">
    <p:bg>
      <p:bgPr>
        <a:solidFill>
          <a:schemeClr val="lt1"/>
        </a:solidFill>
      </p:bgPr>
    </p:bg>
    <p:spTree>
      <p:nvGrpSpPr>
        <p:cNvPr id="116" name="Shape 116"/>
        <p:cNvGrpSpPr/>
        <p:nvPr/>
      </p:nvGrpSpPr>
      <p:grpSpPr>
        <a:xfrm>
          <a:off x="0" y="0"/>
          <a:ext cx="0" cy="0"/>
          <a:chOff x="0" y="0"/>
          <a:chExt cx="0" cy="0"/>
        </a:xfrm>
      </p:grpSpPr>
      <p:grpSp>
        <p:nvGrpSpPr>
          <p:cNvPr id="117" name="Google Shape;117;p14"/>
          <p:cNvGrpSpPr/>
          <p:nvPr/>
        </p:nvGrpSpPr>
        <p:grpSpPr>
          <a:xfrm>
            <a:off x="-133550" y="-180833"/>
            <a:ext cx="3998506" cy="5413368"/>
            <a:chOff x="0" y="0"/>
            <a:chExt cx="3731342" cy="3788751"/>
          </a:xfrm>
        </p:grpSpPr>
        <p:sp>
          <p:nvSpPr>
            <p:cNvPr id="118" name="Google Shape;118;p14"/>
            <p:cNvSpPr/>
            <p:nvPr/>
          </p:nvSpPr>
          <p:spPr>
            <a:xfrm>
              <a:off x="0" y="0"/>
              <a:ext cx="3731342" cy="3788751"/>
            </a:xfrm>
            <a:custGeom>
              <a:rect b="b" l="l" r="r" t="t"/>
              <a:pathLst>
                <a:path extrusionOk="0" h="52004" w="51216">
                  <a:moveTo>
                    <a:pt x="42002" y="0"/>
                  </a:moveTo>
                  <a:cubicBezTo>
                    <a:pt x="28884" y="13579"/>
                    <a:pt x="7572" y="35782"/>
                    <a:pt x="0" y="43457"/>
                  </a:cubicBezTo>
                  <a:lnTo>
                    <a:pt x="0" y="52004"/>
                  </a:lnTo>
                  <a:cubicBezTo>
                    <a:pt x="35234" y="37456"/>
                    <a:pt x="47362" y="10450"/>
                    <a:pt x="51216"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4"/>
            <p:cNvSpPr/>
            <p:nvPr/>
          </p:nvSpPr>
          <p:spPr>
            <a:xfrm>
              <a:off x="0" y="0"/>
              <a:ext cx="3578128" cy="3490702"/>
            </a:xfrm>
            <a:custGeom>
              <a:rect b="b" l="l" r="r" t="t"/>
              <a:pathLst>
                <a:path extrusionOk="0" h="47913" w="49113">
                  <a:moveTo>
                    <a:pt x="38775" y="0"/>
                  </a:moveTo>
                  <a:cubicBezTo>
                    <a:pt x="25538" y="13770"/>
                    <a:pt x="6747" y="33397"/>
                    <a:pt x="0" y="40295"/>
                  </a:cubicBezTo>
                  <a:lnTo>
                    <a:pt x="0" y="47912"/>
                  </a:lnTo>
                  <a:cubicBezTo>
                    <a:pt x="29169" y="35454"/>
                    <a:pt x="43191" y="12405"/>
                    <a:pt x="49112"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4"/>
            <p:cNvSpPr/>
            <p:nvPr/>
          </p:nvSpPr>
          <p:spPr>
            <a:xfrm>
              <a:off x="0" y="0"/>
              <a:ext cx="3371074" cy="3145879"/>
            </a:xfrm>
            <a:custGeom>
              <a:rect b="b" l="l" r="r" t="t"/>
              <a:pathLst>
                <a:path extrusionOk="0" h="43180" w="46271">
                  <a:moveTo>
                    <a:pt x="32021" y="0"/>
                  </a:moveTo>
                  <a:cubicBezTo>
                    <a:pt x="19947" y="12473"/>
                    <a:pt x="5969" y="26956"/>
                    <a:pt x="0" y="32990"/>
                  </a:cubicBezTo>
                  <a:lnTo>
                    <a:pt x="0" y="43180"/>
                  </a:lnTo>
                  <a:cubicBezTo>
                    <a:pt x="24040" y="34088"/>
                    <a:pt x="38681" y="13622"/>
                    <a:pt x="4627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4"/>
            <p:cNvSpPr/>
            <p:nvPr/>
          </p:nvSpPr>
          <p:spPr>
            <a:xfrm>
              <a:off x="0" y="0"/>
              <a:ext cx="3115207" cy="2827065"/>
            </a:xfrm>
            <a:custGeom>
              <a:rect b="b" l="l" r="r" t="t"/>
              <a:pathLst>
                <a:path extrusionOk="0" h="38804" w="42759">
                  <a:moveTo>
                    <a:pt x="29219" y="0"/>
                  </a:moveTo>
                  <a:cubicBezTo>
                    <a:pt x="17743" y="11926"/>
                    <a:pt x="5299" y="24864"/>
                    <a:pt x="0" y="30252"/>
                  </a:cubicBezTo>
                  <a:lnTo>
                    <a:pt x="0" y="38804"/>
                  </a:lnTo>
                  <a:cubicBezTo>
                    <a:pt x="19952" y="30022"/>
                    <a:pt x="34143" y="12995"/>
                    <a:pt x="42759"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4"/>
            <p:cNvSpPr/>
            <p:nvPr/>
          </p:nvSpPr>
          <p:spPr>
            <a:xfrm>
              <a:off x="0" y="0"/>
              <a:ext cx="2799526" cy="2483263"/>
            </a:xfrm>
            <a:custGeom>
              <a:rect b="b" l="l" r="r" t="t"/>
              <a:pathLst>
                <a:path extrusionOk="0" h="34085" w="38426">
                  <a:moveTo>
                    <a:pt x="24306" y="0"/>
                  </a:moveTo>
                  <a:cubicBezTo>
                    <a:pt x="14441" y="10201"/>
                    <a:pt x="4686" y="20283"/>
                    <a:pt x="0" y="25011"/>
                  </a:cubicBezTo>
                  <a:lnTo>
                    <a:pt x="0" y="34085"/>
                  </a:lnTo>
                  <a:cubicBezTo>
                    <a:pt x="15327" y="28095"/>
                    <a:pt x="28884" y="13028"/>
                    <a:pt x="3842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4"/>
            <p:cNvSpPr/>
            <p:nvPr/>
          </p:nvSpPr>
          <p:spPr>
            <a:xfrm>
              <a:off x="0" y="0"/>
              <a:ext cx="2511385" cy="2143758"/>
            </a:xfrm>
            <a:custGeom>
              <a:rect b="b" l="l" r="r" t="t"/>
              <a:pathLst>
                <a:path extrusionOk="0" h="29425" w="34471">
                  <a:moveTo>
                    <a:pt x="24544" y="0"/>
                  </a:moveTo>
                  <a:cubicBezTo>
                    <a:pt x="15766" y="9715"/>
                    <a:pt x="6656" y="18431"/>
                    <a:pt x="0" y="21316"/>
                  </a:cubicBezTo>
                  <a:lnTo>
                    <a:pt x="0" y="29424"/>
                  </a:lnTo>
                  <a:cubicBezTo>
                    <a:pt x="13244" y="23676"/>
                    <a:pt x="25260" y="11534"/>
                    <a:pt x="34470"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4"/>
            <p:cNvSpPr/>
            <p:nvPr/>
          </p:nvSpPr>
          <p:spPr>
            <a:xfrm>
              <a:off x="0" y="0"/>
              <a:ext cx="2133777" cy="1807023"/>
            </a:xfrm>
            <a:custGeom>
              <a:rect b="b" l="l" r="r" t="t"/>
              <a:pathLst>
                <a:path extrusionOk="0" h="24803" w="29288">
                  <a:moveTo>
                    <a:pt x="23463" y="0"/>
                  </a:moveTo>
                  <a:cubicBezTo>
                    <a:pt x="15442" y="8666"/>
                    <a:pt x="7032" y="16177"/>
                    <a:pt x="0" y="18892"/>
                  </a:cubicBezTo>
                  <a:lnTo>
                    <a:pt x="0" y="24803"/>
                  </a:lnTo>
                  <a:cubicBezTo>
                    <a:pt x="9293" y="21298"/>
                    <a:pt x="19977" y="10899"/>
                    <a:pt x="29288"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5" name="Google Shape;125;p14"/>
          <p:cNvSpPr/>
          <p:nvPr/>
        </p:nvSpPr>
        <p:spPr>
          <a:xfrm flipH="1">
            <a:off x="1640057" y="5253166"/>
            <a:ext cx="7503943" cy="1604810"/>
          </a:xfrm>
          <a:custGeom>
            <a:rect b="b" l="l" r="r" t="t"/>
            <a:pathLst>
              <a:path extrusionOk="0" h="10571" w="65905">
                <a:moveTo>
                  <a:pt x="1" y="0"/>
                </a:moveTo>
                <a:lnTo>
                  <a:pt x="1" y="4146"/>
                </a:lnTo>
                <a:cubicBezTo>
                  <a:pt x="2686" y="5866"/>
                  <a:pt x="7481" y="7665"/>
                  <a:pt x="15797" y="7665"/>
                </a:cubicBezTo>
                <a:cubicBezTo>
                  <a:pt x="18221" y="7665"/>
                  <a:pt x="20944" y="7512"/>
                  <a:pt x="24001" y="7160"/>
                </a:cubicBezTo>
                <a:cubicBezTo>
                  <a:pt x="28751" y="6613"/>
                  <a:pt x="32961" y="6365"/>
                  <a:pt x="36664" y="6365"/>
                </a:cubicBezTo>
                <a:cubicBezTo>
                  <a:pt x="46303" y="6365"/>
                  <a:pt x="52504" y="8051"/>
                  <a:pt x="55852" y="10570"/>
                </a:cubicBezTo>
                <a:lnTo>
                  <a:pt x="65905" y="10570"/>
                </a:lnTo>
                <a:cubicBezTo>
                  <a:pt x="65607" y="10046"/>
                  <a:pt x="65256" y="9505"/>
                  <a:pt x="64842" y="8950"/>
                </a:cubicBezTo>
                <a:cubicBezTo>
                  <a:pt x="60771" y="3477"/>
                  <a:pt x="54210" y="103"/>
                  <a:pt x="44459" y="103"/>
                </a:cubicBezTo>
                <a:cubicBezTo>
                  <a:pt x="41537" y="103"/>
                  <a:pt x="38329" y="406"/>
                  <a:pt x="34815" y="1046"/>
                </a:cubicBezTo>
                <a:cubicBezTo>
                  <a:pt x="28180" y="2255"/>
                  <a:pt x="21479" y="3107"/>
                  <a:pt x="15448" y="3107"/>
                </a:cubicBezTo>
                <a:cubicBezTo>
                  <a:pt x="9367" y="3107"/>
                  <a:pt x="3967" y="2241"/>
                  <a:pt x="1" y="0"/>
                </a:cubicBezTo>
                <a:close/>
              </a:path>
            </a:pathLst>
          </a:custGeom>
          <a:solidFill>
            <a:srgbClr val="EBE7D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6" name="Google Shape;126;p14"/>
          <p:cNvGrpSpPr/>
          <p:nvPr/>
        </p:nvGrpSpPr>
        <p:grpSpPr>
          <a:xfrm>
            <a:off x="352996" y="406884"/>
            <a:ext cx="8669299" cy="6220088"/>
            <a:chOff x="352996" y="305170"/>
            <a:chExt cx="8669299" cy="4665183"/>
          </a:xfrm>
        </p:grpSpPr>
        <p:grpSp>
          <p:nvGrpSpPr>
            <p:cNvPr id="127" name="Google Shape;127;p14"/>
            <p:cNvGrpSpPr/>
            <p:nvPr/>
          </p:nvGrpSpPr>
          <p:grpSpPr>
            <a:xfrm flipH="1" rot="-198132">
              <a:off x="1493711" y="313941"/>
              <a:ext cx="311323" cy="235581"/>
              <a:chOff x="4399935" y="3806511"/>
              <a:chExt cx="311335" cy="235591"/>
            </a:xfrm>
          </p:grpSpPr>
          <p:sp>
            <p:nvSpPr>
              <p:cNvPr id="128" name="Google Shape;128;p14"/>
              <p:cNvSpPr/>
              <p:nvPr/>
            </p:nvSpPr>
            <p:spPr>
              <a:xfrm>
                <a:off x="4399935" y="3896677"/>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4"/>
              <p:cNvSpPr/>
              <p:nvPr/>
            </p:nvSpPr>
            <p:spPr>
              <a:xfrm>
                <a:off x="4608974" y="3806511"/>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0" name="Google Shape;130;p14"/>
            <p:cNvGrpSpPr/>
            <p:nvPr/>
          </p:nvGrpSpPr>
          <p:grpSpPr>
            <a:xfrm>
              <a:off x="352996" y="3106136"/>
              <a:ext cx="8669299" cy="1864218"/>
              <a:chOff x="352996" y="3106136"/>
              <a:chExt cx="8669299" cy="1864218"/>
            </a:xfrm>
          </p:grpSpPr>
          <p:sp>
            <p:nvSpPr>
              <p:cNvPr id="131" name="Google Shape;131;p14"/>
              <p:cNvSpPr/>
              <p:nvPr/>
            </p:nvSpPr>
            <p:spPr>
              <a:xfrm>
                <a:off x="352996" y="3151756"/>
                <a:ext cx="155803" cy="144347"/>
              </a:xfrm>
              <a:custGeom>
                <a:rect b="b" l="l" r="r" t="t"/>
                <a:pathLst>
                  <a:path extrusionOk="0" h="1071" w="1156">
                    <a:moveTo>
                      <a:pt x="922" y="150"/>
                    </a:moveTo>
                    <a:cubicBezTo>
                      <a:pt x="939" y="150"/>
                      <a:pt x="958" y="165"/>
                      <a:pt x="975" y="205"/>
                    </a:cubicBezTo>
                    <a:cubicBezTo>
                      <a:pt x="1066" y="395"/>
                      <a:pt x="989" y="695"/>
                      <a:pt x="949" y="913"/>
                    </a:cubicBezTo>
                    <a:cubicBezTo>
                      <a:pt x="925" y="915"/>
                      <a:pt x="901" y="915"/>
                      <a:pt x="876" y="915"/>
                    </a:cubicBezTo>
                    <a:cubicBezTo>
                      <a:pt x="717" y="915"/>
                      <a:pt x="559" y="878"/>
                      <a:pt x="411" y="823"/>
                    </a:cubicBezTo>
                    <a:cubicBezTo>
                      <a:pt x="341" y="796"/>
                      <a:pt x="234" y="756"/>
                      <a:pt x="201" y="683"/>
                    </a:cubicBezTo>
                    <a:cubicBezTo>
                      <a:pt x="184" y="649"/>
                      <a:pt x="381" y="632"/>
                      <a:pt x="388" y="632"/>
                    </a:cubicBezTo>
                    <a:cubicBezTo>
                      <a:pt x="485" y="635"/>
                      <a:pt x="575" y="679"/>
                      <a:pt x="652" y="732"/>
                    </a:cubicBezTo>
                    <a:cubicBezTo>
                      <a:pt x="658" y="736"/>
                      <a:pt x="668" y="740"/>
                      <a:pt x="675" y="743"/>
                    </a:cubicBezTo>
                    <a:lnTo>
                      <a:pt x="685" y="743"/>
                    </a:lnTo>
                    <a:cubicBezTo>
                      <a:pt x="693" y="745"/>
                      <a:pt x="700" y="746"/>
                      <a:pt x="708" y="746"/>
                    </a:cubicBezTo>
                    <a:cubicBezTo>
                      <a:pt x="737" y="746"/>
                      <a:pt x="765" y="730"/>
                      <a:pt x="775" y="692"/>
                    </a:cubicBezTo>
                    <a:cubicBezTo>
                      <a:pt x="778" y="683"/>
                      <a:pt x="782" y="669"/>
                      <a:pt x="782" y="659"/>
                    </a:cubicBezTo>
                    <a:cubicBezTo>
                      <a:pt x="795" y="549"/>
                      <a:pt x="805" y="439"/>
                      <a:pt x="822" y="328"/>
                    </a:cubicBezTo>
                    <a:cubicBezTo>
                      <a:pt x="829" y="279"/>
                      <a:pt x="872" y="150"/>
                      <a:pt x="922" y="150"/>
                    </a:cubicBezTo>
                    <a:close/>
                    <a:moveTo>
                      <a:pt x="898" y="0"/>
                    </a:moveTo>
                    <a:cubicBezTo>
                      <a:pt x="691" y="0"/>
                      <a:pt x="661" y="327"/>
                      <a:pt x="638" y="549"/>
                    </a:cubicBezTo>
                    <a:cubicBezTo>
                      <a:pt x="548" y="507"/>
                      <a:pt x="456" y="481"/>
                      <a:pt x="361" y="481"/>
                    </a:cubicBezTo>
                    <a:cubicBezTo>
                      <a:pt x="303" y="481"/>
                      <a:pt x="244" y="490"/>
                      <a:pt x="184" y="512"/>
                    </a:cubicBezTo>
                    <a:cubicBezTo>
                      <a:pt x="77" y="549"/>
                      <a:pt x="0" y="669"/>
                      <a:pt x="73" y="776"/>
                    </a:cubicBezTo>
                    <a:cubicBezTo>
                      <a:pt x="222" y="988"/>
                      <a:pt x="578" y="1071"/>
                      <a:pt x="858" y="1071"/>
                    </a:cubicBezTo>
                    <a:cubicBezTo>
                      <a:pt x="917" y="1071"/>
                      <a:pt x="973" y="1067"/>
                      <a:pt x="1023" y="1060"/>
                    </a:cubicBezTo>
                    <a:cubicBezTo>
                      <a:pt x="1036" y="1056"/>
                      <a:pt x="1046" y="1053"/>
                      <a:pt x="1052" y="1047"/>
                    </a:cubicBezTo>
                    <a:cubicBezTo>
                      <a:pt x="1072" y="1036"/>
                      <a:pt x="1086" y="1020"/>
                      <a:pt x="1089" y="993"/>
                    </a:cubicBezTo>
                    <a:cubicBezTo>
                      <a:pt x="1123" y="800"/>
                      <a:pt x="1149" y="602"/>
                      <a:pt x="1156" y="402"/>
                    </a:cubicBezTo>
                    <a:cubicBezTo>
                      <a:pt x="1156" y="288"/>
                      <a:pt x="1149" y="91"/>
                      <a:pt x="1026" y="34"/>
                    </a:cubicBezTo>
                    <a:cubicBezTo>
                      <a:pt x="977" y="11"/>
                      <a:pt x="935" y="0"/>
                      <a:pt x="89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4"/>
              <p:cNvSpPr/>
              <p:nvPr/>
            </p:nvSpPr>
            <p:spPr>
              <a:xfrm>
                <a:off x="8710960" y="3196302"/>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4"/>
              <p:cNvSpPr/>
              <p:nvPr/>
            </p:nvSpPr>
            <p:spPr>
              <a:xfrm>
                <a:off x="8919999" y="3106136"/>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14"/>
              <p:cNvSpPr/>
              <p:nvPr/>
            </p:nvSpPr>
            <p:spPr>
              <a:xfrm>
                <a:off x="3103020" y="4882209"/>
                <a:ext cx="98792" cy="88144"/>
              </a:xfrm>
              <a:custGeom>
                <a:rect b="b" l="l" r="r" t="t"/>
                <a:pathLst>
                  <a:path extrusionOk="0" h="654" w="733">
                    <a:moveTo>
                      <a:pt x="576" y="0"/>
                    </a:moveTo>
                    <a:cubicBezTo>
                      <a:pt x="456" y="0"/>
                      <a:pt x="420" y="192"/>
                      <a:pt x="395" y="322"/>
                    </a:cubicBezTo>
                    <a:cubicBezTo>
                      <a:pt x="336" y="285"/>
                      <a:pt x="270" y="263"/>
                      <a:pt x="199" y="263"/>
                    </a:cubicBezTo>
                    <a:cubicBezTo>
                      <a:pt x="174" y="263"/>
                      <a:pt x="148" y="266"/>
                      <a:pt x="121" y="272"/>
                    </a:cubicBezTo>
                    <a:cubicBezTo>
                      <a:pt x="54" y="289"/>
                      <a:pt x="1" y="358"/>
                      <a:pt x="41" y="426"/>
                    </a:cubicBezTo>
                    <a:cubicBezTo>
                      <a:pt x="128" y="582"/>
                      <a:pt x="389" y="654"/>
                      <a:pt x="567" y="654"/>
                    </a:cubicBezTo>
                    <a:cubicBezTo>
                      <a:pt x="579" y="654"/>
                      <a:pt x="591" y="653"/>
                      <a:pt x="602" y="653"/>
                    </a:cubicBezTo>
                    <a:cubicBezTo>
                      <a:pt x="609" y="653"/>
                      <a:pt x="615" y="653"/>
                      <a:pt x="622" y="649"/>
                    </a:cubicBezTo>
                    <a:cubicBezTo>
                      <a:pt x="632" y="643"/>
                      <a:pt x="642" y="636"/>
                      <a:pt x="646" y="619"/>
                    </a:cubicBezTo>
                    <a:cubicBezTo>
                      <a:pt x="678" y="499"/>
                      <a:pt x="706" y="382"/>
                      <a:pt x="719" y="262"/>
                    </a:cubicBezTo>
                    <a:cubicBezTo>
                      <a:pt x="729" y="191"/>
                      <a:pt x="732" y="71"/>
                      <a:pt x="662" y="28"/>
                    </a:cubicBezTo>
                    <a:cubicBezTo>
                      <a:pt x="629" y="9"/>
                      <a:pt x="601" y="0"/>
                      <a:pt x="5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35" name="Google Shape;135;p14"/>
          <p:cNvSpPr/>
          <p:nvPr/>
        </p:nvSpPr>
        <p:spPr>
          <a:xfrm>
            <a:off x="-14800" y="-19167"/>
            <a:ext cx="9143100" cy="6858000"/>
          </a:xfrm>
          <a:prstGeom prst="rect">
            <a:avLst/>
          </a:prstGeom>
          <a:solidFill>
            <a:srgbClr val="F1EEE5">
              <a:alpha val="16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endParaRPr>
          </a:p>
        </p:txBody>
      </p:sp>
      <p:sp>
        <p:nvSpPr>
          <p:cNvPr id="136" name="Google Shape;136;p14"/>
          <p:cNvSpPr txBox="1"/>
          <p:nvPr>
            <p:ph idx="1" type="subTitle"/>
          </p:nvPr>
        </p:nvSpPr>
        <p:spPr>
          <a:xfrm flipH="1">
            <a:off x="3374575" y="1245200"/>
            <a:ext cx="5054400" cy="605100"/>
          </a:xfrm>
          <a:prstGeom prst="rect">
            <a:avLst/>
          </a:prstGeom>
        </p:spPr>
        <p:txBody>
          <a:bodyPr anchorCtr="0" anchor="t" bIns="91425" lIns="91425" spcFirstLastPara="1" rIns="91425" wrap="square" tIns="91425">
            <a:noAutofit/>
          </a:bodyPr>
          <a:lstStyle>
            <a:lvl1pPr lvl="0" rtl="0" algn="r">
              <a:lnSpc>
                <a:spcPct val="100000"/>
              </a:lnSpc>
              <a:spcBef>
                <a:spcPts val="520"/>
              </a:spcBef>
              <a:spcAft>
                <a:spcPts val="0"/>
              </a:spcAft>
              <a:buSzPts val="2470"/>
              <a:buNone/>
              <a:defRPr sz="1400"/>
            </a:lvl1pPr>
            <a:lvl2pPr lvl="1" rtl="0" algn="ctr">
              <a:lnSpc>
                <a:spcPct val="100000"/>
              </a:lnSpc>
              <a:spcBef>
                <a:spcPts val="480"/>
              </a:spcBef>
              <a:spcAft>
                <a:spcPts val="0"/>
              </a:spcAft>
              <a:buSzPts val="2040"/>
              <a:buNone/>
              <a:defRPr/>
            </a:lvl2pPr>
            <a:lvl3pPr lvl="2" rtl="0" algn="ctr">
              <a:lnSpc>
                <a:spcPct val="100000"/>
              </a:lnSpc>
              <a:spcBef>
                <a:spcPts val="420"/>
              </a:spcBef>
              <a:spcAft>
                <a:spcPts val="0"/>
              </a:spcAft>
              <a:buSzPts val="1470"/>
              <a:buNone/>
              <a:defRPr/>
            </a:lvl3pPr>
            <a:lvl4pPr lvl="3" rtl="0" algn="ctr">
              <a:lnSpc>
                <a:spcPct val="100000"/>
              </a:lnSpc>
              <a:spcBef>
                <a:spcPts val="400"/>
              </a:spcBef>
              <a:spcAft>
                <a:spcPts val="0"/>
              </a:spcAft>
              <a:buSzPts val="1300"/>
              <a:buNone/>
              <a:defRPr/>
            </a:lvl4pPr>
            <a:lvl5pPr lvl="4" rtl="0" algn="ctr">
              <a:lnSpc>
                <a:spcPct val="100000"/>
              </a:lnSpc>
              <a:spcBef>
                <a:spcPts val="400"/>
              </a:spcBef>
              <a:spcAft>
                <a:spcPts val="0"/>
              </a:spcAft>
              <a:buSzPts val="1300"/>
              <a:buNone/>
              <a:defRPr/>
            </a:lvl5pPr>
            <a:lvl6pPr lvl="5" rtl="0" algn="ctr">
              <a:lnSpc>
                <a:spcPct val="100000"/>
              </a:lnSpc>
              <a:spcBef>
                <a:spcPts val="360"/>
              </a:spcBef>
              <a:spcAft>
                <a:spcPts val="0"/>
              </a:spcAft>
              <a:buSzPts val="1440"/>
              <a:buNone/>
              <a:defRPr/>
            </a:lvl6pPr>
            <a:lvl7pPr lvl="6" rtl="0" algn="ctr">
              <a:lnSpc>
                <a:spcPct val="100000"/>
              </a:lnSpc>
              <a:spcBef>
                <a:spcPts val="320"/>
              </a:spcBef>
              <a:spcAft>
                <a:spcPts val="0"/>
              </a:spcAft>
              <a:buSzPts val="1280"/>
              <a:buNone/>
              <a:defRPr/>
            </a:lvl7pPr>
            <a:lvl8pPr lvl="7" rtl="0" algn="ctr">
              <a:lnSpc>
                <a:spcPct val="100000"/>
              </a:lnSpc>
              <a:spcBef>
                <a:spcPts val="320"/>
              </a:spcBef>
              <a:spcAft>
                <a:spcPts val="0"/>
              </a:spcAft>
              <a:buSzPts val="1600"/>
              <a:buNone/>
              <a:defRPr/>
            </a:lvl8pPr>
            <a:lvl9pPr lvl="8" rtl="0" algn="ctr">
              <a:lnSpc>
                <a:spcPct val="100000"/>
              </a:lnSpc>
              <a:spcBef>
                <a:spcPts val="280"/>
              </a:spcBef>
              <a:spcAft>
                <a:spcPts val="0"/>
              </a:spcAft>
              <a:buSzPts val="1400"/>
              <a:buNone/>
              <a:defRPr/>
            </a:lvl9pPr>
          </a:lstStyle>
          <a:p/>
        </p:txBody>
      </p:sp>
      <p:sp>
        <p:nvSpPr>
          <p:cNvPr id="137" name="Google Shape;137;p14"/>
          <p:cNvSpPr txBox="1"/>
          <p:nvPr>
            <p:ph idx="2" type="subTitle"/>
          </p:nvPr>
        </p:nvSpPr>
        <p:spPr>
          <a:xfrm flipH="1">
            <a:off x="3374552" y="2275767"/>
            <a:ext cx="5054400" cy="524100"/>
          </a:xfrm>
          <a:prstGeom prst="rect">
            <a:avLst/>
          </a:prstGeom>
        </p:spPr>
        <p:txBody>
          <a:bodyPr anchorCtr="0" anchor="b" bIns="91425" lIns="91425" spcFirstLastPara="1" rIns="91425" wrap="square" tIns="91425">
            <a:noAutofit/>
          </a:bodyPr>
          <a:lstStyle>
            <a:lvl1pPr lvl="0" rtl="0" algn="r">
              <a:lnSpc>
                <a:spcPct val="100000"/>
              </a:lnSpc>
              <a:spcBef>
                <a:spcPts val="520"/>
              </a:spcBef>
              <a:spcAft>
                <a:spcPts val="0"/>
              </a:spcAft>
              <a:buSzPts val="3000"/>
              <a:buFont typeface="Playfair Display"/>
              <a:buNone/>
              <a:defRPr sz="3000">
                <a:latin typeface="Londrina Solid"/>
                <a:ea typeface="Londrina Solid"/>
                <a:cs typeface="Londrina Solid"/>
                <a:sym typeface="Londrina Solid"/>
              </a:defRPr>
            </a:lvl1pPr>
            <a:lvl2pPr lvl="1" rtl="0" algn="ctr">
              <a:lnSpc>
                <a:spcPct val="100000"/>
              </a:lnSpc>
              <a:spcBef>
                <a:spcPts val="480"/>
              </a:spcBef>
              <a:spcAft>
                <a:spcPts val="0"/>
              </a:spcAft>
              <a:buSzPts val="3000"/>
              <a:buFont typeface="Playfair Display"/>
              <a:buNone/>
              <a:defRPr sz="3000">
                <a:latin typeface="Playfair Display"/>
                <a:ea typeface="Playfair Display"/>
                <a:cs typeface="Playfair Display"/>
                <a:sym typeface="Playfair Display"/>
              </a:defRPr>
            </a:lvl2pPr>
            <a:lvl3pPr lvl="2" rtl="0" algn="ctr">
              <a:lnSpc>
                <a:spcPct val="100000"/>
              </a:lnSpc>
              <a:spcBef>
                <a:spcPts val="420"/>
              </a:spcBef>
              <a:spcAft>
                <a:spcPts val="0"/>
              </a:spcAft>
              <a:buSzPts val="3000"/>
              <a:buFont typeface="Playfair Display"/>
              <a:buNone/>
              <a:defRPr sz="3000">
                <a:latin typeface="Playfair Display"/>
                <a:ea typeface="Playfair Display"/>
                <a:cs typeface="Playfair Display"/>
                <a:sym typeface="Playfair Display"/>
              </a:defRPr>
            </a:lvl3pPr>
            <a:lvl4pPr lvl="3" rtl="0" algn="ctr">
              <a:lnSpc>
                <a:spcPct val="100000"/>
              </a:lnSpc>
              <a:spcBef>
                <a:spcPts val="400"/>
              </a:spcBef>
              <a:spcAft>
                <a:spcPts val="0"/>
              </a:spcAft>
              <a:buSzPts val="3000"/>
              <a:buFont typeface="Playfair Display"/>
              <a:buNone/>
              <a:defRPr sz="3000">
                <a:latin typeface="Playfair Display"/>
                <a:ea typeface="Playfair Display"/>
                <a:cs typeface="Playfair Display"/>
                <a:sym typeface="Playfair Display"/>
              </a:defRPr>
            </a:lvl4pPr>
            <a:lvl5pPr lvl="4" rtl="0" algn="ctr">
              <a:lnSpc>
                <a:spcPct val="100000"/>
              </a:lnSpc>
              <a:spcBef>
                <a:spcPts val="400"/>
              </a:spcBef>
              <a:spcAft>
                <a:spcPts val="0"/>
              </a:spcAft>
              <a:buSzPts val="3000"/>
              <a:buFont typeface="Playfair Display"/>
              <a:buNone/>
              <a:defRPr sz="3000">
                <a:latin typeface="Playfair Display"/>
                <a:ea typeface="Playfair Display"/>
                <a:cs typeface="Playfair Display"/>
                <a:sym typeface="Playfair Display"/>
              </a:defRPr>
            </a:lvl5pPr>
            <a:lvl6pPr lvl="5" rtl="0" algn="ctr">
              <a:lnSpc>
                <a:spcPct val="100000"/>
              </a:lnSpc>
              <a:spcBef>
                <a:spcPts val="360"/>
              </a:spcBef>
              <a:spcAft>
                <a:spcPts val="0"/>
              </a:spcAft>
              <a:buSzPts val="3000"/>
              <a:buFont typeface="Playfair Display"/>
              <a:buNone/>
              <a:defRPr sz="3000">
                <a:latin typeface="Playfair Display"/>
                <a:ea typeface="Playfair Display"/>
                <a:cs typeface="Playfair Display"/>
                <a:sym typeface="Playfair Display"/>
              </a:defRPr>
            </a:lvl6pPr>
            <a:lvl7pPr lvl="6" rtl="0" algn="ctr">
              <a:lnSpc>
                <a:spcPct val="100000"/>
              </a:lnSpc>
              <a:spcBef>
                <a:spcPts val="320"/>
              </a:spcBef>
              <a:spcAft>
                <a:spcPts val="0"/>
              </a:spcAft>
              <a:buSzPts val="3000"/>
              <a:buFont typeface="Playfair Display"/>
              <a:buNone/>
              <a:defRPr sz="3000">
                <a:latin typeface="Playfair Display"/>
                <a:ea typeface="Playfair Display"/>
                <a:cs typeface="Playfair Display"/>
                <a:sym typeface="Playfair Display"/>
              </a:defRPr>
            </a:lvl7pPr>
            <a:lvl8pPr lvl="7" rtl="0" algn="ctr">
              <a:lnSpc>
                <a:spcPct val="100000"/>
              </a:lnSpc>
              <a:spcBef>
                <a:spcPts val="320"/>
              </a:spcBef>
              <a:spcAft>
                <a:spcPts val="0"/>
              </a:spcAft>
              <a:buSzPts val="3000"/>
              <a:buFont typeface="Playfair Display"/>
              <a:buNone/>
              <a:defRPr sz="3000">
                <a:latin typeface="Playfair Display"/>
                <a:ea typeface="Playfair Display"/>
                <a:cs typeface="Playfair Display"/>
                <a:sym typeface="Playfair Display"/>
              </a:defRPr>
            </a:lvl8pPr>
            <a:lvl9pPr lvl="8" rtl="0" algn="ctr">
              <a:lnSpc>
                <a:spcPct val="100000"/>
              </a:lnSpc>
              <a:spcBef>
                <a:spcPts val="280"/>
              </a:spcBef>
              <a:spcAft>
                <a:spcPts val="0"/>
              </a:spcAft>
              <a:buSzPts val="3000"/>
              <a:buFont typeface="Playfair Display"/>
              <a:buNone/>
              <a:defRPr sz="3000">
                <a:latin typeface="Playfair Display"/>
                <a:ea typeface="Playfair Display"/>
                <a:cs typeface="Playfair Display"/>
                <a:sym typeface="Playfair Display"/>
              </a:defRPr>
            </a:lvl9pPr>
          </a:lstStyle>
          <a:p/>
        </p:txBody>
      </p:sp>
      <p:sp>
        <p:nvSpPr>
          <p:cNvPr id="138" name="Google Shape;138;p14"/>
          <p:cNvSpPr txBox="1"/>
          <p:nvPr>
            <p:ph idx="3" type="subTitle"/>
          </p:nvPr>
        </p:nvSpPr>
        <p:spPr>
          <a:xfrm flipH="1">
            <a:off x="3374575" y="2643333"/>
            <a:ext cx="5054400" cy="605100"/>
          </a:xfrm>
          <a:prstGeom prst="rect">
            <a:avLst/>
          </a:prstGeom>
        </p:spPr>
        <p:txBody>
          <a:bodyPr anchorCtr="0" anchor="t" bIns="91425" lIns="91425" spcFirstLastPara="1" rIns="91425" wrap="square" tIns="91425">
            <a:noAutofit/>
          </a:bodyPr>
          <a:lstStyle>
            <a:lvl1pPr lvl="0" rtl="0" algn="r">
              <a:lnSpc>
                <a:spcPct val="100000"/>
              </a:lnSpc>
              <a:spcBef>
                <a:spcPts val="520"/>
              </a:spcBef>
              <a:spcAft>
                <a:spcPts val="0"/>
              </a:spcAft>
              <a:buSzPts val="2470"/>
              <a:buNone/>
              <a:defRPr sz="1400"/>
            </a:lvl1pPr>
            <a:lvl2pPr lvl="1" rtl="0" algn="ctr">
              <a:lnSpc>
                <a:spcPct val="100000"/>
              </a:lnSpc>
              <a:spcBef>
                <a:spcPts val="480"/>
              </a:spcBef>
              <a:spcAft>
                <a:spcPts val="0"/>
              </a:spcAft>
              <a:buSzPts val="2040"/>
              <a:buNone/>
              <a:defRPr/>
            </a:lvl2pPr>
            <a:lvl3pPr lvl="2" rtl="0" algn="ctr">
              <a:lnSpc>
                <a:spcPct val="100000"/>
              </a:lnSpc>
              <a:spcBef>
                <a:spcPts val="420"/>
              </a:spcBef>
              <a:spcAft>
                <a:spcPts val="0"/>
              </a:spcAft>
              <a:buSzPts val="1470"/>
              <a:buNone/>
              <a:defRPr/>
            </a:lvl3pPr>
            <a:lvl4pPr lvl="3" rtl="0" algn="ctr">
              <a:lnSpc>
                <a:spcPct val="100000"/>
              </a:lnSpc>
              <a:spcBef>
                <a:spcPts val="400"/>
              </a:spcBef>
              <a:spcAft>
                <a:spcPts val="0"/>
              </a:spcAft>
              <a:buSzPts val="1300"/>
              <a:buNone/>
              <a:defRPr/>
            </a:lvl4pPr>
            <a:lvl5pPr lvl="4" rtl="0" algn="ctr">
              <a:lnSpc>
                <a:spcPct val="100000"/>
              </a:lnSpc>
              <a:spcBef>
                <a:spcPts val="400"/>
              </a:spcBef>
              <a:spcAft>
                <a:spcPts val="0"/>
              </a:spcAft>
              <a:buSzPts val="1300"/>
              <a:buNone/>
              <a:defRPr/>
            </a:lvl5pPr>
            <a:lvl6pPr lvl="5" rtl="0" algn="ctr">
              <a:lnSpc>
                <a:spcPct val="100000"/>
              </a:lnSpc>
              <a:spcBef>
                <a:spcPts val="360"/>
              </a:spcBef>
              <a:spcAft>
                <a:spcPts val="0"/>
              </a:spcAft>
              <a:buSzPts val="1440"/>
              <a:buNone/>
              <a:defRPr/>
            </a:lvl6pPr>
            <a:lvl7pPr lvl="6" rtl="0" algn="ctr">
              <a:lnSpc>
                <a:spcPct val="100000"/>
              </a:lnSpc>
              <a:spcBef>
                <a:spcPts val="320"/>
              </a:spcBef>
              <a:spcAft>
                <a:spcPts val="0"/>
              </a:spcAft>
              <a:buSzPts val="1280"/>
              <a:buNone/>
              <a:defRPr/>
            </a:lvl7pPr>
            <a:lvl8pPr lvl="7" rtl="0" algn="ctr">
              <a:lnSpc>
                <a:spcPct val="100000"/>
              </a:lnSpc>
              <a:spcBef>
                <a:spcPts val="320"/>
              </a:spcBef>
              <a:spcAft>
                <a:spcPts val="0"/>
              </a:spcAft>
              <a:buSzPts val="1600"/>
              <a:buNone/>
              <a:defRPr/>
            </a:lvl8pPr>
            <a:lvl9pPr lvl="8" rtl="0" algn="ctr">
              <a:lnSpc>
                <a:spcPct val="100000"/>
              </a:lnSpc>
              <a:spcBef>
                <a:spcPts val="280"/>
              </a:spcBef>
              <a:spcAft>
                <a:spcPts val="0"/>
              </a:spcAft>
              <a:buSzPts val="1400"/>
              <a:buNone/>
              <a:defRPr/>
            </a:lvl9pPr>
          </a:lstStyle>
          <a:p/>
        </p:txBody>
      </p:sp>
      <p:sp>
        <p:nvSpPr>
          <p:cNvPr id="139" name="Google Shape;139;p14"/>
          <p:cNvSpPr txBox="1"/>
          <p:nvPr>
            <p:ph idx="4" type="subTitle"/>
          </p:nvPr>
        </p:nvSpPr>
        <p:spPr>
          <a:xfrm flipH="1">
            <a:off x="2445426" y="3673900"/>
            <a:ext cx="5054400" cy="524100"/>
          </a:xfrm>
          <a:prstGeom prst="rect">
            <a:avLst/>
          </a:prstGeom>
        </p:spPr>
        <p:txBody>
          <a:bodyPr anchorCtr="0" anchor="b" bIns="91425" lIns="91425" spcFirstLastPara="1" rIns="91425" wrap="square" tIns="91425">
            <a:noAutofit/>
          </a:bodyPr>
          <a:lstStyle>
            <a:lvl1pPr lvl="0" rtl="0">
              <a:lnSpc>
                <a:spcPct val="100000"/>
              </a:lnSpc>
              <a:spcBef>
                <a:spcPts val="520"/>
              </a:spcBef>
              <a:spcAft>
                <a:spcPts val="0"/>
              </a:spcAft>
              <a:buSzPts val="3000"/>
              <a:buFont typeface="Playfair Display"/>
              <a:buNone/>
              <a:defRPr sz="3000">
                <a:latin typeface="Londrina Solid"/>
                <a:ea typeface="Londrina Solid"/>
                <a:cs typeface="Londrina Solid"/>
                <a:sym typeface="Londrina Solid"/>
              </a:defRPr>
            </a:lvl1pPr>
            <a:lvl2pPr lvl="1" rtl="0" algn="ctr">
              <a:lnSpc>
                <a:spcPct val="100000"/>
              </a:lnSpc>
              <a:spcBef>
                <a:spcPts val="480"/>
              </a:spcBef>
              <a:spcAft>
                <a:spcPts val="0"/>
              </a:spcAft>
              <a:buSzPts val="3000"/>
              <a:buFont typeface="Playfair Display"/>
              <a:buNone/>
              <a:defRPr sz="3000">
                <a:latin typeface="Playfair Display"/>
                <a:ea typeface="Playfair Display"/>
                <a:cs typeface="Playfair Display"/>
                <a:sym typeface="Playfair Display"/>
              </a:defRPr>
            </a:lvl2pPr>
            <a:lvl3pPr lvl="2" rtl="0" algn="ctr">
              <a:lnSpc>
                <a:spcPct val="100000"/>
              </a:lnSpc>
              <a:spcBef>
                <a:spcPts val="420"/>
              </a:spcBef>
              <a:spcAft>
                <a:spcPts val="0"/>
              </a:spcAft>
              <a:buSzPts val="3000"/>
              <a:buFont typeface="Playfair Display"/>
              <a:buNone/>
              <a:defRPr sz="3000">
                <a:latin typeface="Playfair Display"/>
                <a:ea typeface="Playfair Display"/>
                <a:cs typeface="Playfair Display"/>
                <a:sym typeface="Playfair Display"/>
              </a:defRPr>
            </a:lvl3pPr>
            <a:lvl4pPr lvl="3" rtl="0" algn="ctr">
              <a:lnSpc>
                <a:spcPct val="100000"/>
              </a:lnSpc>
              <a:spcBef>
                <a:spcPts val="400"/>
              </a:spcBef>
              <a:spcAft>
                <a:spcPts val="0"/>
              </a:spcAft>
              <a:buSzPts val="3000"/>
              <a:buFont typeface="Playfair Display"/>
              <a:buNone/>
              <a:defRPr sz="3000">
                <a:latin typeface="Playfair Display"/>
                <a:ea typeface="Playfair Display"/>
                <a:cs typeface="Playfair Display"/>
                <a:sym typeface="Playfair Display"/>
              </a:defRPr>
            </a:lvl4pPr>
            <a:lvl5pPr lvl="4" rtl="0" algn="ctr">
              <a:lnSpc>
                <a:spcPct val="100000"/>
              </a:lnSpc>
              <a:spcBef>
                <a:spcPts val="400"/>
              </a:spcBef>
              <a:spcAft>
                <a:spcPts val="0"/>
              </a:spcAft>
              <a:buSzPts val="3000"/>
              <a:buFont typeface="Playfair Display"/>
              <a:buNone/>
              <a:defRPr sz="3000">
                <a:latin typeface="Playfair Display"/>
                <a:ea typeface="Playfair Display"/>
                <a:cs typeface="Playfair Display"/>
                <a:sym typeface="Playfair Display"/>
              </a:defRPr>
            </a:lvl5pPr>
            <a:lvl6pPr lvl="5" rtl="0" algn="ctr">
              <a:lnSpc>
                <a:spcPct val="100000"/>
              </a:lnSpc>
              <a:spcBef>
                <a:spcPts val="360"/>
              </a:spcBef>
              <a:spcAft>
                <a:spcPts val="0"/>
              </a:spcAft>
              <a:buSzPts val="3000"/>
              <a:buFont typeface="Playfair Display"/>
              <a:buNone/>
              <a:defRPr sz="3000">
                <a:latin typeface="Playfair Display"/>
                <a:ea typeface="Playfair Display"/>
                <a:cs typeface="Playfair Display"/>
                <a:sym typeface="Playfair Display"/>
              </a:defRPr>
            </a:lvl6pPr>
            <a:lvl7pPr lvl="6" rtl="0" algn="ctr">
              <a:lnSpc>
                <a:spcPct val="100000"/>
              </a:lnSpc>
              <a:spcBef>
                <a:spcPts val="320"/>
              </a:spcBef>
              <a:spcAft>
                <a:spcPts val="0"/>
              </a:spcAft>
              <a:buSzPts val="3000"/>
              <a:buFont typeface="Playfair Display"/>
              <a:buNone/>
              <a:defRPr sz="3000">
                <a:latin typeface="Playfair Display"/>
                <a:ea typeface="Playfair Display"/>
                <a:cs typeface="Playfair Display"/>
                <a:sym typeface="Playfair Display"/>
              </a:defRPr>
            </a:lvl7pPr>
            <a:lvl8pPr lvl="7" rtl="0" algn="ctr">
              <a:lnSpc>
                <a:spcPct val="100000"/>
              </a:lnSpc>
              <a:spcBef>
                <a:spcPts val="320"/>
              </a:spcBef>
              <a:spcAft>
                <a:spcPts val="0"/>
              </a:spcAft>
              <a:buSzPts val="3000"/>
              <a:buFont typeface="Playfair Display"/>
              <a:buNone/>
              <a:defRPr sz="3000">
                <a:latin typeface="Playfair Display"/>
                <a:ea typeface="Playfair Display"/>
                <a:cs typeface="Playfair Display"/>
                <a:sym typeface="Playfair Display"/>
              </a:defRPr>
            </a:lvl8pPr>
            <a:lvl9pPr lvl="8" rtl="0" algn="ctr">
              <a:lnSpc>
                <a:spcPct val="100000"/>
              </a:lnSpc>
              <a:spcBef>
                <a:spcPts val="280"/>
              </a:spcBef>
              <a:spcAft>
                <a:spcPts val="0"/>
              </a:spcAft>
              <a:buSzPts val="3000"/>
              <a:buFont typeface="Playfair Display"/>
              <a:buNone/>
              <a:defRPr sz="3000">
                <a:latin typeface="Playfair Display"/>
                <a:ea typeface="Playfair Display"/>
                <a:cs typeface="Playfair Display"/>
                <a:sym typeface="Playfair Display"/>
              </a:defRPr>
            </a:lvl9pPr>
          </a:lstStyle>
          <a:p/>
        </p:txBody>
      </p:sp>
      <p:sp>
        <p:nvSpPr>
          <p:cNvPr id="140" name="Google Shape;140;p14"/>
          <p:cNvSpPr txBox="1"/>
          <p:nvPr>
            <p:ph idx="5" type="subTitle"/>
          </p:nvPr>
        </p:nvSpPr>
        <p:spPr>
          <a:xfrm flipH="1">
            <a:off x="2445449" y="4041467"/>
            <a:ext cx="5054400" cy="605100"/>
          </a:xfrm>
          <a:prstGeom prst="rect">
            <a:avLst/>
          </a:prstGeom>
        </p:spPr>
        <p:txBody>
          <a:bodyPr anchorCtr="0" anchor="t" bIns="91425" lIns="91425" spcFirstLastPara="1" rIns="91425" wrap="square" tIns="91425">
            <a:noAutofit/>
          </a:bodyPr>
          <a:lstStyle>
            <a:lvl1pPr lvl="0" rtl="0">
              <a:lnSpc>
                <a:spcPct val="100000"/>
              </a:lnSpc>
              <a:spcBef>
                <a:spcPts val="520"/>
              </a:spcBef>
              <a:spcAft>
                <a:spcPts val="0"/>
              </a:spcAft>
              <a:buSzPts val="2470"/>
              <a:buNone/>
              <a:defRPr sz="1400"/>
            </a:lvl1pPr>
            <a:lvl2pPr lvl="1" rtl="0" algn="ctr">
              <a:lnSpc>
                <a:spcPct val="100000"/>
              </a:lnSpc>
              <a:spcBef>
                <a:spcPts val="480"/>
              </a:spcBef>
              <a:spcAft>
                <a:spcPts val="0"/>
              </a:spcAft>
              <a:buSzPts val="2040"/>
              <a:buNone/>
              <a:defRPr/>
            </a:lvl2pPr>
            <a:lvl3pPr lvl="2" rtl="0" algn="ctr">
              <a:lnSpc>
                <a:spcPct val="100000"/>
              </a:lnSpc>
              <a:spcBef>
                <a:spcPts val="420"/>
              </a:spcBef>
              <a:spcAft>
                <a:spcPts val="0"/>
              </a:spcAft>
              <a:buSzPts val="1470"/>
              <a:buNone/>
              <a:defRPr/>
            </a:lvl3pPr>
            <a:lvl4pPr lvl="3" rtl="0" algn="ctr">
              <a:lnSpc>
                <a:spcPct val="100000"/>
              </a:lnSpc>
              <a:spcBef>
                <a:spcPts val="400"/>
              </a:spcBef>
              <a:spcAft>
                <a:spcPts val="0"/>
              </a:spcAft>
              <a:buSzPts val="1300"/>
              <a:buNone/>
              <a:defRPr/>
            </a:lvl4pPr>
            <a:lvl5pPr lvl="4" rtl="0" algn="ctr">
              <a:lnSpc>
                <a:spcPct val="100000"/>
              </a:lnSpc>
              <a:spcBef>
                <a:spcPts val="400"/>
              </a:spcBef>
              <a:spcAft>
                <a:spcPts val="0"/>
              </a:spcAft>
              <a:buSzPts val="1300"/>
              <a:buNone/>
              <a:defRPr/>
            </a:lvl5pPr>
            <a:lvl6pPr lvl="5" rtl="0" algn="ctr">
              <a:lnSpc>
                <a:spcPct val="100000"/>
              </a:lnSpc>
              <a:spcBef>
                <a:spcPts val="360"/>
              </a:spcBef>
              <a:spcAft>
                <a:spcPts val="0"/>
              </a:spcAft>
              <a:buSzPts val="1440"/>
              <a:buNone/>
              <a:defRPr/>
            </a:lvl6pPr>
            <a:lvl7pPr lvl="6" rtl="0" algn="ctr">
              <a:lnSpc>
                <a:spcPct val="100000"/>
              </a:lnSpc>
              <a:spcBef>
                <a:spcPts val="320"/>
              </a:spcBef>
              <a:spcAft>
                <a:spcPts val="0"/>
              </a:spcAft>
              <a:buSzPts val="1280"/>
              <a:buNone/>
              <a:defRPr/>
            </a:lvl7pPr>
            <a:lvl8pPr lvl="7" rtl="0" algn="ctr">
              <a:lnSpc>
                <a:spcPct val="100000"/>
              </a:lnSpc>
              <a:spcBef>
                <a:spcPts val="320"/>
              </a:spcBef>
              <a:spcAft>
                <a:spcPts val="0"/>
              </a:spcAft>
              <a:buSzPts val="1600"/>
              <a:buNone/>
              <a:defRPr/>
            </a:lvl8pPr>
            <a:lvl9pPr lvl="8" rtl="0" algn="ctr">
              <a:lnSpc>
                <a:spcPct val="100000"/>
              </a:lnSpc>
              <a:spcBef>
                <a:spcPts val="280"/>
              </a:spcBef>
              <a:spcAft>
                <a:spcPts val="0"/>
              </a:spcAft>
              <a:buSzPts val="1400"/>
              <a:buNone/>
              <a:defRPr/>
            </a:lvl9pPr>
          </a:lstStyle>
          <a:p/>
        </p:txBody>
      </p:sp>
      <p:sp>
        <p:nvSpPr>
          <p:cNvPr id="141" name="Google Shape;141;p14"/>
          <p:cNvSpPr txBox="1"/>
          <p:nvPr>
            <p:ph idx="6" type="subTitle"/>
          </p:nvPr>
        </p:nvSpPr>
        <p:spPr>
          <a:xfrm flipH="1">
            <a:off x="2445426" y="5072033"/>
            <a:ext cx="5054400" cy="524100"/>
          </a:xfrm>
          <a:prstGeom prst="rect">
            <a:avLst/>
          </a:prstGeom>
        </p:spPr>
        <p:txBody>
          <a:bodyPr anchorCtr="0" anchor="b" bIns="91425" lIns="91425" spcFirstLastPara="1" rIns="91425" wrap="square" tIns="91425">
            <a:noAutofit/>
          </a:bodyPr>
          <a:lstStyle>
            <a:lvl1pPr lvl="0" rtl="0">
              <a:lnSpc>
                <a:spcPct val="100000"/>
              </a:lnSpc>
              <a:spcBef>
                <a:spcPts val="520"/>
              </a:spcBef>
              <a:spcAft>
                <a:spcPts val="0"/>
              </a:spcAft>
              <a:buSzPts val="3000"/>
              <a:buFont typeface="Playfair Display"/>
              <a:buNone/>
              <a:defRPr sz="3000">
                <a:latin typeface="Londrina Solid"/>
                <a:ea typeface="Londrina Solid"/>
                <a:cs typeface="Londrina Solid"/>
                <a:sym typeface="Londrina Solid"/>
              </a:defRPr>
            </a:lvl1pPr>
            <a:lvl2pPr lvl="1" rtl="0" algn="ctr">
              <a:lnSpc>
                <a:spcPct val="100000"/>
              </a:lnSpc>
              <a:spcBef>
                <a:spcPts val="480"/>
              </a:spcBef>
              <a:spcAft>
                <a:spcPts val="0"/>
              </a:spcAft>
              <a:buSzPts val="3000"/>
              <a:buFont typeface="Playfair Display"/>
              <a:buNone/>
              <a:defRPr sz="3000">
                <a:latin typeface="Playfair Display"/>
                <a:ea typeface="Playfair Display"/>
                <a:cs typeface="Playfair Display"/>
                <a:sym typeface="Playfair Display"/>
              </a:defRPr>
            </a:lvl2pPr>
            <a:lvl3pPr lvl="2" rtl="0" algn="ctr">
              <a:lnSpc>
                <a:spcPct val="100000"/>
              </a:lnSpc>
              <a:spcBef>
                <a:spcPts val="420"/>
              </a:spcBef>
              <a:spcAft>
                <a:spcPts val="0"/>
              </a:spcAft>
              <a:buSzPts val="3000"/>
              <a:buFont typeface="Playfair Display"/>
              <a:buNone/>
              <a:defRPr sz="3000">
                <a:latin typeface="Playfair Display"/>
                <a:ea typeface="Playfair Display"/>
                <a:cs typeface="Playfair Display"/>
                <a:sym typeface="Playfair Display"/>
              </a:defRPr>
            </a:lvl3pPr>
            <a:lvl4pPr lvl="3" rtl="0" algn="ctr">
              <a:lnSpc>
                <a:spcPct val="100000"/>
              </a:lnSpc>
              <a:spcBef>
                <a:spcPts val="400"/>
              </a:spcBef>
              <a:spcAft>
                <a:spcPts val="0"/>
              </a:spcAft>
              <a:buSzPts val="3000"/>
              <a:buFont typeface="Playfair Display"/>
              <a:buNone/>
              <a:defRPr sz="3000">
                <a:latin typeface="Playfair Display"/>
                <a:ea typeface="Playfair Display"/>
                <a:cs typeface="Playfair Display"/>
                <a:sym typeface="Playfair Display"/>
              </a:defRPr>
            </a:lvl4pPr>
            <a:lvl5pPr lvl="4" rtl="0" algn="ctr">
              <a:lnSpc>
                <a:spcPct val="100000"/>
              </a:lnSpc>
              <a:spcBef>
                <a:spcPts val="400"/>
              </a:spcBef>
              <a:spcAft>
                <a:spcPts val="0"/>
              </a:spcAft>
              <a:buSzPts val="3000"/>
              <a:buFont typeface="Playfair Display"/>
              <a:buNone/>
              <a:defRPr sz="3000">
                <a:latin typeface="Playfair Display"/>
                <a:ea typeface="Playfair Display"/>
                <a:cs typeface="Playfair Display"/>
                <a:sym typeface="Playfair Display"/>
              </a:defRPr>
            </a:lvl5pPr>
            <a:lvl6pPr lvl="5" rtl="0" algn="ctr">
              <a:lnSpc>
                <a:spcPct val="100000"/>
              </a:lnSpc>
              <a:spcBef>
                <a:spcPts val="360"/>
              </a:spcBef>
              <a:spcAft>
                <a:spcPts val="0"/>
              </a:spcAft>
              <a:buSzPts val="3000"/>
              <a:buFont typeface="Playfair Display"/>
              <a:buNone/>
              <a:defRPr sz="3000">
                <a:latin typeface="Playfair Display"/>
                <a:ea typeface="Playfair Display"/>
                <a:cs typeface="Playfair Display"/>
                <a:sym typeface="Playfair Display"/>
              </a:defRPr>
            </a:lvl6pPr>
            <a:lvl7pPr lvl="6" rtl="0" algn="ctr">
              <a:lnSpc>
                <a:spcPct val="100000"/>
              </a:lnSpc>
              <a:spcBef>
                <a:spcPts val="320"/>
              </a:spcBef>
              <a:spcAft>
                <a:spcPts val="0"/>
              </a:spcAft>
              <a:buSzPts val="3000"/>
              <a:buFont typeface="Playfair Display"/>
              <a:buNone/>
              <a:defRPr sz="3000">
                <a:latin typeface="Playfair Display"/>
                <a:ea typeface="Playfair Display"/>
                <a:cs typeface="Playfair Display"/>
                <a:sym typeface="Playfair Display"/>
              </a:defRPr>
            </a:lvl7pPr>
            <a:lvl8pPr lvl="7" rtl="0" algn="ctr">
              <a:lnSpc>
                <a:spcPct val="100000"/>
              </a:lnSpc>
              <a:spcBef>
                <a:spcPts val="320"/>
              </a:spcBef>
              <a:spcAft>
                <a:spcPts val="0"/>
              </a:spcAft>
              <a:buSzPts val="3000"/>
              <a:buFont typeface="Playfair Display"/>
              <a:buNone/>
              <a:defRPr sz="3000">
                <a:latin typeface="Playfair Display"/>
                <a:ea typeface="Playfair Display"/>
                <a:cs typeface="Playfair Display"/>
                <a:sym typeface="Playfair Display"/>
              </a:defRPr>
            </a:lvl8pPr>
            <a:lvl9pPr lvl="8" rtl="0" algn="ctr">
              <a:lnSpc>
                <a:spcPct val="100000"/>
              </a:lnSpc>
              <a:spcBef>
                <a:spcPts val="280"/>
              </a:spcBef>
              <a:spcAft>
                <a:spcPts val="0"/>
              </a:spcAft>
              <a:buSzPts val="3000"/>
              <a:buFont typeface="Playfair Display"/>
              <a:buNone/>
              <a:defRPr sz="3000">
                <a:latin typeface="Playfair Display"/>
                <a:ea typeface="Playfair Display"/>
                <a:cs typeface="Playfair Display"/>
                <a:sym typeface="Playfair Display"/>
              </a:defRPr>
            </a:lvl9pPr>
          </a:lstStyle>
          <a:p/>
        </p:txBody>
      </p:sp>
      <p:sp>
        <p:nvSpPr>
          <p:cNvPr id="142" name="Google Shape;142;p14"/>
          <p:cNvSpPr txBox="1"/>
          <p:nvPr>
            <p:ph idx="7" type="subTitle"/>
          </p:nvPr>
        </p:nvSpPr>
        <p:spPr>
          <a:xfrm flipH="1">
            <a:off x="2445449" y="5439600"/>
            <a:ext cx="5054400" cy="605100"/>
          </a:xfrm>
          <a:prstGeom prst="rect">
            <a:avLst/>
          </a:prstGeom>
        </p:spPr>
        <p:txBody>
          <a:bodyPr anchorCtr="0" anchor="t" bIns="91425" lIns="91425" spcFirstLastPara="1" rIns="91425" wrap="square" tIns="91425">
            <a:noAutofit/>
          </a:bodyPr>
          <a:lstStyle>
            <a:lvl1pPr lvl="0" rtl="0">
              <a:lnSpc>
                <a:spcPct val="100000"/>
              </a:lnSpc>
              <a:spcBef>
                <a:spcPts val="520"/>
              </a:spcBef>
              <a:spcAft>
                <a:spcPts val="0"/>
              </a:spcAft>
              <a:buSzPts val="2470"/>
              <a:buNone/>
              <a:defRPr sz="1400"/>
            </a:lvl1pPr>
            <a:lvl2pPr lvl="1" rtl="0" algn="ctr">
              <a:lnSpc>
                <a:spcPct val="100000"/>
              </a:lnSpc>
              <a:spcBef>
                <a:spcPts val="480"/>
              </a:spcBef>
              <a:spcAft>
                <a:spcPts val="0"/>
              </a:spcAft>
              <a:buSzPts val="2040"/>
              <a:buNone/>
              <a:defRPr/>
            </a:lvl2pPr>
            <a:lvl3pPr lvl="2" rtl="0" algn="ctr">
              <a:lnSpc>
                <a:spcPct val="100000"/>
              </a:lnSpc>
              <a:spcBef>
                <a:spcPts val="420"/>
              </a:spcBef>
              <a:spcAft>
                <a:spcPts val="0"/>
              </a:spcAft>
              <a:buSzPts val="1470"/>
              <a:buNone/>
              <a:defRPr/>
            </a:lvl3pPr>
            <a:lvl4pPr lvl="3" rtl="0" algn="ctr">
              <a:lnSpc>
                <a:spcPct val="100000"/>
              </a:lnSpc>
              <a:spcBef>
                <a:spcPts val="400"/>
              </a:spcBef>
              <a:spcAft>
                <a:spcPts val="0"/>
              </a:spcAft>
              <a:buSzPts val="1300"/>
              <a:buNone/>
              <a:defRPr/>
            </a:lvl4pPr>
            <a:lvl5pPr lvl="4" rtl="0" algn="ctr">
              <a:lnSpc>
                <a:spcPct val="100000"/>
              </a:lnSpc>
              <a:spcBef>
                <a:spcPts val="400"/>
              </a:spcBef>
              <a:spcAft>
                <a:spcPts val="0"/>
              </a:spcAft>
              <a:buSzPts val="1300"/>
              <a:buNone/>
              <a:defRPr/>
            </a:lvl5pPr>
            <a:lvl6pPr lvl="5" rtl="0" algn="ctr">
              <a:lnSpc>
                <a:spcPct val="100000"/>
              </a:lnSpc>
              <a:spcBef>
                <a:spcPts val="360"/>
              </a:spcBef>
              <a:spcAft>
                <a:spcPts val="0"/>
              </a:spcAft>
              <a:buSzPts val="1440"/>
              <a:buNone/>
              <a:defRPr/>
            </a:lvl6pPr>
            <a:lvl7pPr lvl="6" rtl="0" algn="ctr">
              <a:lnSpc>
                <a:spcPct val="100000"/>
              </a:lnSpc>
              <a:spcBef>
                <a:spcPts val="320"/>
              </a:spcBef>
              <a:spcAft>
                <a:spcPts val="0"/>
              </a:spcAft>
              <a:buSzPts val="1280"/>
              <a:buNone/>
              <a:defRPr/>
            </a:lvl7pPr>
            <a:lvl8pPr lvl="7" rtl="0" algn="ctr">
              <a:lnSpc>
                <a:spcPct val="100000"/>
              </a:lnSpc>
              <a:spcBef>
                <a:spcPts val="320"/>
              </a:spcBef>
              <a:spcAft>
                <a:spcPts val="0"/>
              </a:spcAft>
              <a:buSzPts val="1600"/>
              <a:buNone/>
              <a:defRPr/>
            </a:lvl8pPr>
            <a:lvl9pPr lvl="8" rtl="0" algn="ctr">
              <a:lnSpc>
                <a:spcPct val="100000"/>
              </a:lnSpc>
              <a:spcBef>
                <a:spcPts val="280"/>
              </a:spcBef>
              <a:spcAft>
                <a:spcPts val="0"/>
              </a:spcAft>
              <a:buSzPts val="1400"/>
              <a:buNone/>
              <a:defRPr/>
            </a:lvl9pPr>
          </a:lstStyle>
          <a:p/>
        </p:txBody>
      </p:sp>
      <p:sp>
        <p:nvSpPr>
          <p:cNvPr id="143" name="Google Shape;143;p14"/>
          <p:cNvSpPr txBox="1"/>
          <p:nvPr>
            <p:ph type="title"/>
          </p:nvPr>
        </p:nvSpPr>
        <p:spPr>
          <a:xfrm>
            <a:off x="4573575" y="875171"/>
            <a:ext cx="3857100" cy="524100"/>
          </a:xfrm>
          <a:prstGeom prst="rect">
            <a:avLst/>
          </a:prstGeom>
        </p:spPr>
        <p:txBody>
          <a:bodyPr anchorCtr="0" anchor="b" bIns="91425" lIns="91425" spcFirstLastPara="1" rIns="91425" wrap="square" tIns="91425">
            <a:noAutofit/>
          </a:bodyPr>
          <a:lstStyle>
            <a:lvl1pPr lvl="0" rtl="0" algn="r">
              <a:spcBef>
                <a:spcPts val="0"/>
              </a:spcBef>
              <a:spcAft>
                <a:spcPts val="0"/>
              </a:spcAft>
              <a:buNone/>
              <a:defRPr sz="3000"/>
            </a:lvl1pPr>
            <a:lvl2pPr lvl="1" rtl="0" algn="r">
              <a:spcBef>
                <a:spcPts val="0"/>
              </a:spcBef>
              <a:spcAft>
                <a:spcPts val="0"/>
              </a:spcAft>
              <a:buNone/>
              <a:defRPr sz="3000"/>
            </a:lvl2pPr>
            <a:lvl3pPr lvl="2" rtl="0" algn="r">
              <a:spcBef>
                <a:spcPts val="0"/>
              </a:spcBef>
              <a:spcAft>
                <a:spcPts val="0"/>
              </a:spcAft>
              <a:buNone/>
              <a:defRPr sz="3000"/>
            </a:lvl3pPr>
            <a:lvl4pPr lvl="3" rtl="0" algn="r">
              <a:spcBef>
                <a:spcPts val="0"/>
              </a:spcBef>
              <a:spcAft>
                <a:spcPts val="0"/>
              </a:spcAft>
              <a:buNone/>
              <a:defRPr sz="3000"/>
            </a:lvl4pPr>
            <a:lvl5pPr lvl="4" rtl="0" algn="r">
              <a:spcBef>
                <a:spcPts val="0"/>
              </a:spcBef>
              <a:spcAft>
                <a:spcPts val="0"/>
              </a:spcAft>
              <a:buNone/>
              <a:defRPr sz="3000"/>
            </a:lvl5pPr>
            <a:lvl6pPr lvl="5" rtl="0" algn="r">
              <a:spcBef>
                <a:spcPts val="0"/>
              </a:spcBef>
              <a:spcAft>
                <a:spcPts val="0"/>
              </a:spcAft>
              <a:buNone/>
              <a:defRPr sz="3000"/>
            </a:lvl6pPr>
            <a:lvl7pPr lvl="6" rtl="0" algn="r">
              <a:spcBef>
                <a:spcPts val="0"/>
              </a:spcBef>
              <a:spcAft>
                <a:spcPts val="0"/>
              </a:spcAft>
              <a:buNone/>
              <a:defRPr sz="3000"/>
            </a:lvl7pPr>
            <a:lvl8pPr lvl="7" rtl="0" algn="r">
              <a:spcBef>
                <a:spcPts val="0"/>
              </a:spcBef>
              <a:spcAft>
                <a:spcPts val="0"/>
              </a:spcAft>
              <a:buNone/>
              <a:defRPr sz="3000"/>
            </a:lvl8pPr>
            <a:lvl9pPr lvl="8" rtl="0" algn="r">
              <a:spcBef>
                <a:spcPts val="0"/>
              </a:spcBef>
              <a:spcAft>
                <a:spcPts val="0"/>
              </a:spcAft>
              <a:buNone/>
              <a:defRPr sz="30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itle">
  <p:cSld name="BLANK_1_1_1_2">
    <p:bg>
      <p:bgPr>
        <a:solidFill>
          <a:schemeClr val="lt1"/>
        </a:solidFill>
      </p:bgPr>
    </p:bg>
    <p:spTree>
      <p:nvGrpSpPr>
        <p:cNvPr id="144" name="Shape 144"/>
        <p:cNvGrpSpPr/>
        <p:nvPr/>
      </p:nvGrpSpPr>
      <p:grpSpPr>
        <a:xfrm>
          <a:off x="0" y="0"/>
          <a:ext cx="0" cy="0"/>
          <a:chOff x="0" y="0"/>
          <a:chExt cx="0" cy="0"/>
        </a:xfrm>
      </p:grpSpPr>
      <p:grpSp>
        <p:nvGrpSpPr>
          <p:cNvPr id="145" name="Google Shape;145;p15"/>
          <p:cNvGrpSpPr/>
          <p:nvPr/>
        </p:nvGrpSpPr>
        <p:grpSpPr>
          <a:xfrm>
            <a:off x="719800" y="526877"/>
            <a:ext cx="7714031" cy="5582465"/>
            <a:chOff x="719800" y="395150"/>
            <a:chExt cx="7714031" cy="3883994"/>
          </a:xfrm>
        </p:grpSpPr>
        <p:sp>
          <p:nvSpPr>
            <p:cNvPr id="146" name="Google Shape;146;p15"/>
            <p:cNvSpPr/>
            <p:nvPr/>
          </p:nvSpPr>
          <p:spPr>
            <a:xfrm>
              <a:off x="730650" y="395150"/>
              <a:ext cx="7631692" cy="625701"/>
            </a:xfrm>
            <a:custGeom>
              <a:rect b="b" l="l" r="r" t="t"/>
              <a:pathLst>
                <a:path extrusionOk="0" h="9078" w="103442">
                  <a:moveTo>
                    <a:pt x="97275" y="0"/>
                  </a:moveTo>
                  <a:cubicBezTo>
                    <a:pt x="97171" y="3"/>
                    <a:pt x="97071" y="3"/>
                    <a:pt x="96967" y="3"/>
                  </a:cubicBezTo>
                  <a:cubicBezTo>
                    <a:pt x="96917" y="7"/>
                    <a:pt x="96867" y="7"/>
                    <a:pt x="96813" y="7"/>
                  </a:cubicBezTo>
                  <a:cubicBezTo>
                    <a:pt x="96713" y="10"/>
                    <a:pt x="96610" y="13"/>
                    <a:pt x="96510" y="13"/>
                  </a:cubicBezTo>
                  <a:cubicBezTo>
                    <a:pt x="95691" y="36"/>
                    <a:pt x="94866" y="80"/>
                    <a:pt x="94037" y="140"/>
                  </a:cubicBezTo>
                  <a:cubicBezTo>
                    <a:pt x="93933" y="147"/>
                    <a:pt x="93833" y="156"/>
                    <a:pt x="93730" y="164"/>
                  </a:cubicBezTo>
                  <a:cubicBezTo>
                    <a:pt x="93626" y="170"/>
                    <a:pt x="93523" y="181"/>
                    <a:pt x="93420" y="187"/>
                  </a:cubicBezTo>
                  <a:cubicBezTo>
                    <a:pt x="93108" y="210"/>
                    <a:pt x="92798" y="237"/>
                    <a:pt x="92490" y="264"/>
                  </a:cubicBezTo>
                  <a:cubicBezTo>
                    <a:pt x="92333" y="277"/>
                    <a:pt x="92180" y="294"/>
                    <a:pt x="92026" y="307"/>
                  </a:cubicBezTo>
                  <a:cubicBezTo>
                    <a:pt x="91869" y="321"/>
                    <a:pt x="91716" y="334"/>
                    <a:pt x="91562" y="347"/>
                  </a:cubicBezTo>
                  <a:cubicBezTo>
                    <a:pt x="91458" y="357"/>
                    <a:pt x="91355" y="367"/>
                    <a:pt x="91255" y="377"/>
                  </a:cubicBezTo>
                  <a:cubicBezTo>
                    <a:pt x="91150" y="387"/>
                    <a:pt x="91047" y="397"/>
                    <a:pt x="90947" y="407"/>
                  </a:cubicBezTo>
                  <a:cubicBezTo>
                    <a:pt x="90843" y="417"/>
                    <a:pt x="90740" y="427"/>
                    <a:pt x="90636" y="434"/>
                  </a:cubicBezTo>
                  <a:cubicBezTo>
                    <a:pt x="90279" y="471"/>
                    <a:pt x="89921" y="504"/>
                    <a:pt x="89567" y="537"/>
                  </a:cubicBezTo>
                  <a:cubicBezTo>
                    <a:pt x="87675" y="714"/>
                    <a:pt x="85834" y="865"/>
                    <a:pt x="84105" y="865"/>
                  </a:cubicBezTo>
                  <a:cubicBezTo>
                    <a:pt x="84069" y="865"/>
                    <a:pt x="84034" y="865"/>
                    <a:pt x="83998" y="865"/>
                  </a:cubicBezTo>
                  <a:cubicBezTo>
                    <a:pt x="82829" y="865"/>
                    <a:pt x="81656" y="862"/>
                    <a:pt x="80483" y="862"/>
                  </a:cubicBezTo>
                  <a:lnTo>
                    <a:pt x="78723" y="862"/>
                  </a:lnTo>
                  <a:cubicBezTo>
                    <a:pt x="72275" y="868"/>
                    <a:pt x="65818" y="915"/>
                    <a:pt x="59370" y="972"/>
                  </a:cubicBezTo>
                  <a:cubicBezTo>
                    <a:pt x="58772" y="978"/>
                    <a:pt x="58173" y="982"/>
                    <a:pt x="57579" y="989"/>
                  </a:cubicBezTo>
                  <a:cubicBezTo>
                    <a:pt x="56998" y="995"/>
                    <a:pt x="56417" y="998"/>
                    <a:pt x="55835" y="1006"/>
                  </a:cubicBezTo>
                  <a:cubicBezTo>
                    <a:pt x="54809" y="1015"/>
                    <a:pt x="53780" y="1022"/>
                    <a:pt x="52755" y="1029"/>
                  </a:cubicBezTo>
                  <a:cubicBezTo>
                    <a:pt x="51041" y="1042"/>
                    <a:pt x="49327" y="1055"/>
                    <a:pt x="47610" y="1066"/>
                  </a:cubicBezTo>
                  <a:cubicBezTo>
                    <a:pt x="46922" y="1072"/>
                    <a:pt x="46237" y="1075"/>
                    <a:pt x="45548" y="1083"/>
                  </a:cubicBezTo>
                  <a:cubicBezTo>
                    <a:pt x="37988" y="1139"/>
                    <a:pt x="30411" y="1233"/>
                    <a:pt x="22931" y="1584"/>
                  </a:cubicBezTo>
                  <a:cubicBezTo>
                    <a:pt x="22284" y="1614"/>
                    <a:pt x="21635" y="1626"/>
                    <a:pt x="20985" y="1626"/>
                  </a:cubicBezTo>
                  <a:cubicBezTo>
                    <a:pt x="20287" y="1626"/>
                    <a:pt x="19588" y="1612"/>
                    <a:pt x="18889" y="1593"/>
                  </a:cubicBezTo>
                  <a:cubicBezTo>
                    <a:pt x="18768" y="1590"/>
                    <a:pt x="18645" y="1587"/>
                    <a:pt x="18522" y="1584"/>
                  </a:cubicBezTo>
                  <a:cubicBezTo>
                    <a:pt x="18338" y="1576"/>
                    <a:pt x="18154" y="1573"/>
                    <a:pt x="17971" y="1567"/>
                  </a:cubicBezTo>
                  <a:cubicBezTo>
                    <a:pt x="17846" y="1564"/>
                    <a:pt x="17726" y="1560"/>
                    <a:pt x="17603" y="1553"/>
                  </a:cubicBezTo>
                  <a:cubicBezTo>
                    <a:pt x="17419" y="1550"/>
                    <a:pt x="17235" y="1544"/>
                    <a:pt x="17052" y="1536"/>
                  </a:cubicBezTo>
                  <a:cubicBezTo>
                    <a:pt x="16928" y="1533"/>
                    <a:pt x="16804" y="1530"/>
                    <a:pt x="16684" y="1527"/>
                  </a:cubicBezTo>
                  <a:cubicBezTo>
                    <a:pt x="16317" y="1516"/>
                    <a:pt x="15949" y="1507"/>
                    <a:pt x="15581" y="1499"/>
                  </a:cubicBezTo>
                  <a:cubicBezTo>
                    <a:pt x="15458" y="1496"/>
                    <a:pt x="15334" y="1493"/>
                    <a:pt x="15214" y="1493"/>
                  </a:cubicBezTo>
                  <a:cubicBezTo>
                    <a:pt x="15091" y="1490"/>
                    <a:pt x="14967" y="1490"/>
                    <a:pt x="14847" y="1487"/>
                  </a:cubicBezTo>
                  <a:cubicBezTo>
                    <a:pt x="14663" y="1487"/>
                    <a:pt x="14479" y="1487"/>
                    <a:pt x="14295" y="1483"/>
                  </a:cubicBezTo>
                  <a:cubicBezTo>
                    <a:pt x="14172" y="1483"/>
                    <a:pt x="14051" y="1483"/>
                    <a:pt x="13928" y="1487"/>
                  </a:cubicBezTo>
                  <a:cubicBezTo>
                    <a:pt x="13561" y="1487"/>
                    <a:pt x="13196" y="1493"/>
                    <a:pt x="12829" y="1507"/>
                  </a:cubicBezTo>
                  <a:cubicBezTo>
                    <a:pt x="12278" y="1524"/>
                    <a:pt x="11730" y="1550"/>
                    <a:pt x="11182" y="1597"/>
                  </a:cubicBezTo>
                  <a:cubicBezTo>
                    <a:pt x="11114" y="1602"/>
                    <a:pt x="11039" y="1605"/>
                    <a:pt x="10956" y="1605"/>
                  </a:cubicBezTo>
                  <a:cubicBezTo>
                    <a:pt x="10757" y="1605"/>
                    <a:pt x="10517" y="1589"/>
                    <a:pt x="10260" y="1564"/>
                  </a:cubicBezTo>
                  <a:cubicBezTo>
                    <a:pt x="10063" y="1544"/>
                    <a:pt x="9859" y="1520"/>
                    <a:pt x="9652" y="1493"/>
                  </a:cubicBezTo>
                  <a:cubicBezTo>
                    <a:pt x="9548" y="1479"/>
                    <a:pt x="9444" y="1467"/>
                    <a:pt x="9344" y="1450"/>
                  </a:cubicBezTo>
                  <a:cubicBezTo>
                    <a:pt x="9291" y="1443"/>
                    <a:pt x="9241" y="1436"/>
                    <a:pt x="9191" y="1430"/>
                  </a:cubicBezTo>
                  <a:cubicBezTo>
                    <a:pt x="9164" y="1427"/>
                    <a:pt x="9141" y="1423"/>
                    <a:pt x="9114" y="1419"/>
                  </a:cubicBezTo>
                  <a:cubicBezTo>
                    <a:pt x="9014" y="1403"/>
                    <a:pt x="8914" y="1390"/>
                    <a:pt x="8817" y="1373"/>
                  </a:cubicBezTo>
                  <a:cubicBezTo>
                    <a:pt x="8806" y="1373"/>
                    <a:pt x="8793" y="1370"/>
                    <a:pt x="8783" y="1370"/>
                  </a:cubicBezTo>
                  <a:cubicBezTo>
                    <a:pt x="8756" y="1366"/>
                    <a:pt x="8733" y="1363"/>
                    <a:pt x="8710" y="1359"/>
                  </a:cubicBezTo>
                  <a:cubicBezTo>
                    <a:pt x="8686" y="1356"/>
                    <a:pt x="8663" y="1350"/>
                    <a:pt x="8639" y="1346"/>
                  </a:cubicBezTo>
                  <a:cubicBezTo>
                    <a:pt x="8616" y="1343"/>
                    <a:pt x="8596" y="1339"/>
                    <a:pt x="8573" y="1336"/>
                  </a:cubicBezTo>
                  <a:cubicBezTo>
                    <a:pt x="8539" y="1333"/>
                    <a:pt x="8505" y="1326"/>
                    <a:pt x="8473" y="1323"/>
                  </a:cubicBezTo>
                  <a:cubicBezTo>
                    <a:pt x="8439" y="1316"/>
                    <a:pt x="8405" y="1313"/>
                    <a:pt x="8376" y="1306"/>
                  </a:cubicBezTo>
                  <a:cubicBezTo>
                    <a:pt x="8356" y="1303"/>
                    <a:pt x="8332" y="1299"/>
                    <a:pt x="8312" y="1296"/>
                  </a:cubicBezTo>
                  <a:cubicBezTo>
                    <a:pt x="8302" y="1296"/>
                    <a:pt x="8292" y="1293"/>
                    <a:pt x="8282" y="1293"/>
                  </a:cubicBezTo>
                  <a:cubicBezTo>
                    <a:pt x="8262" y="1289"/>
                    <a:pt x="8242" y="1286"/>
                    <a:pt x="8222" y="1283"/>
                  </a:cubicBezTo>
                  <a:cubicBezTo>
                    <a:pt x="8212" y="1283"/>
                    <a:pt x="8202" y="1279"/>
                    <a:pt x="8195" y="1279"/>
                  </a:cubicBezTo>
                  <a:cubicBezTo>
                    <a:pt x="8155" y="1273"/>
                    <a:pt x="8118" y="1269"/>
                    <a:pt x="8081" y="1263"/>
                  </a:cubicBezTo>
                  <a:cubicBezTo>
                    <a:pt x="7861" y="1229"/>
                    <a:pt x="7697" y="1209"/>
                    <a:pt x="7631" y="1209"/>
                  </a:cubicBezTo>
                  <a:cubicBezTo>
                    <a:pt x="7597" y="1209"/>
                    <a:pt x="7587" y="1216"/>
                    <a:pt x="7600" y="1226"/>
                  </a:cubicBezTo>
                  <a:lnTo>
                    <a:pt x="745" y="2088"/>
                  </a:lnTo>
                  <a:cubicBezTo>
                    <a:pt x="658" y="2017"/>
                    <a:pt x="585" y="1977"/>
                    <a:pt x="515" y="1961"/>
                  </a:cubicBezTo>
                  <a:cubicBezTo>
                    <a:pt x="492" y="1955"/>
                    <a:pt x="471" y="1953"/>
                    <a:pt x="450" y="1953"/>
                  </a:cubicBezTo>
                  <a:cubicBezTo>
                    <a:pt x="205" y="1953"/>
                    <a:pt x="96" y="2325"/>
                    <a:pt x="51" y="2796"/>
                  </a:cubicBezTo>
                  <a:cubicBezTo>
                    <a:pt x="47" y="2826"/>
                    <a:pt x="43" y="2856"/>
                    <a:pt x="43" y="2887"/>
                  </a:cubicBezTo>
                  <a:cubicBezTo>
                    <a:pt x="40" y="2916"/>
                    <a:pt x="37" y="2947"/>
                    <a:pt x="37" y="2976"/>
                  </a:cubicBezTo>
                  <a:cubicBezTo>
                    <a:pt x="37" y="2987"/>
                    <a:pt x="34" y="2996"/>
                    <a:pt x="34" y="3007"/>
                  </a:cubicBezTo>
                  <a:cubicBezTo>
                    <a:pt x="34" y="3040"/>
                    <a:pt x="31" y="3070"/>
                    <a:pt x="31" y="3103"/>
                  </a:cubicBezTo>
                  <a:cubicBezTo>
                    <a:pt x="27" y="3123"/>
                    <a:pt x="27" y="3143"/>
                    <a:pt x="27" y="3163"/>
                  </a:cubicBezTo>
                  <a:cubicBezTo>
                    <a:pt x="27" y="3187"/>
                    <a:pt x="23" y="3207"/>
                    <a:pt x="23" y="3227"/>
                  </a:cubicBezTo>
                  <a:lnTo>
                    <a:pt x="23" y="3294"/>
                  </a:lnTo>
                  <a:cubicBezTo>
                    <a:pt x="23" y="3314"/>
                    <a:pt x="20" y="3334"/>
                    <a:pt x="20" y="3357"/>
                  </a:cubicBezTo>
                  <a:lnTo>
                    <a:pt x="20" y="3421"/>
                  </a:lnTo>
                  <a:lnTo>
                    <a:pt x="20" y="3451"/>
                  </a:lnTo>
                  <a:lnTo>
                    <a:pt x="20" y="3578"/>
                  </a:lnTo>
                  <a:lnTo>
                    <a:pt x="20" y="3611"/>
                  </a:lnTo>
                  <a:cubicBezTo>
                    <a:pt x="20" y="4012"/>
                    <a:pt x="37" y="4383"/>
                    <a:pt x="31" y="4597"/>
                  </a:cubicBezTo>
                  <a:cubicBezTo>
                    <a:pt x="0" y="5749"/>
                    <a:pt x="10" y="6912"/>
                    <a:pt x="27" y="8078"/>
                  </a:cubicBezTo>
                  <a:cubicBezTo>
                    <a:pt x="31" y="8285"/>
                    <a:pt x="34" y="8495"/>
                    <a:pt x="37" y="8703"/>
                  </a:cubicBezTo>
                  <a:lnTo>
                    <a:pt x="37" y="8712"/>
                  </a:lnTo>
                  <a:cubicBezTo>
                    <a:pt x="37" y="8833"/>
                    <a:pt x="40" y="8956"/>
                    <a:pt x="40" y="9076"/>
                  </a:cubicBezTo>
                  <a:cubicBezTo>
                    <a:pt x="330" y="9076"/>
                    <a:pt x="602" y="9077"/>
                    <a:pt x="843" y="9077"/>
                  </a:cubicBezTo>
                  <a:cubicBezTo>
                    <a:pt x="1298" y="9077"/>
                    <a:pt x="1646" y="9074"/>
                    <a:pt x="1815" y="9056"/>
                  </a:cubicBezTo>
                  <a:cubicBezTo>
                    <a:pt x="6766" y="8559"/>
                    <a:pt x="11882" y="8411"/>
                    <a:pt x="16975" y="8411"/>
                  </a:cubicBezTo>
                  <a:cubicBezTo>
                    <a:pt x="19267" y="8411"/>
                    <a:pt x="21554" y="8441"/>
                    <a:pt x="23820" y="8482"/>
                  </a:cubicBezTo>
                  <a:cubicBezTo>
                    <a:pt x="26249" y="8526"/>
                    <a:pt x="28678" y="8546"/>
                    <a:pt x="31105" y="8546"/>
                  </a:cubicBezTo>
                  <a:cubicBezTo>
                    <a:pt x="46692" y="8546"/>
                    <a:pt x="62255" y="7758"/>
                    <a:pt x="77817" y="7744"/>
                  </a:cubicBezTo>
                  <a:cubicBezTo>
                    <a:pt x="82371" y="7737"/>
                    <a:pt x="87044" y="7418"/>
                    <a:pt x="91679" y="7418"/>
                  </a:cubicBezTo>
                  <a:cubicBezTo>
                    <a:pt x="93642" y="7418"/>
                    <a:pt x="95598" y="7475"/>
                    <a:pt x="97535" y="7637"/>
                  </a:cubicBezTo>
                  <a:cubicBezTo>
                    <a:pt x="99055" y="7764"/>
                    <a:pt x="101263" y="8211"/>
                    <a:pt x="103274" y="8469"/>
                  </a:cubicBezTo>
                  <a:cubicBezTo>
                    <a:pt x="103251" y="8094"/>
                    <a:pt x="103241" y="7721"/>
                    <a:pt x="103248" y="7346"/>
                  </a:cubicBezTo>
                  <a:cubicBezTo>
                    <a:pt x="103248" y="7263"/>
                    <a:pt x="103248" y="7176"/>
                    <a:pt x="103251" y="7092"/>
                  </a:cubicBezTo>
                  <a:cubicBezTo>
                    <a:pt x="103251" y="7049"/>
                    <a:pt x="103251" y="7005"/>
                    <a:pt x="103254" y="6962"/>
                  </a:cubicBezTo>
                  <a:cubicBezTo>
                    <a:pt x="103254" y="6879"/>
                    <a:pt x="103258" y="6791"/>
                    <a:pt x="103262" y="6708"/>
                  </a:cubicBezTo>
                  <a:cubicBezTo>
                    <a:pt x="103265" y="6665"/>
                    <a:pt x="103265" y="6621"/>
                    <a:pt x="103268" y="6578"/>
                  </a:cubicBezTo>
                  <a:cubicBezTo>
                    <a:pt x="103271" y="6451"/>
                    <a:pt x="103278" y="6324"/>
                    <a:pt x="103285" y="6197"/>
                  </a:cubicBezTo>
                  <a:cubicBezTo>
                    <a:pt x="103288" y="6110"/>
                    <a:pt x="103294" y="6026"/>
                    <a:pt x="103298" y="5940"/>
                  </a:cubicBezTo>
                  <a:cubicBezTo>
                    <a:pt x="103314" y="5646"/>
                    <a:pt x="103331" y="5348"/>
                    <a:pt x="103348" y="5055"/>
                  </a:cubicBezTo>
                  <a:cubicBezTo>
                    <a:pt x="103351" y="4971"/>
                    <a:pt x="103358" y="4887"/>
                    <a:pt x="103362" y="4804"/>
                  </a:cubicBezTo>
                  <a:cubicBezTo>
                    <a:pt x="103365" y="4760"/>
                    <a:pt x="103365" y="4720"/>
                    <a:pt x="103368" y="4677"/>
                  </a:cubicBezTo>
                  <a:cubicBezTo>
                    <a:pt x="103371" y="4594"/>
                    <a:pt x="103375" y="4513"/>
                    <a:pt x="103378" y="4430"/>
                  </a:cubicBezTo>
                  <a:cubicBezTo>
                    <a:pt x="103391" y="4136"/>
                    <a:pt x="103398" y="3849"/>
                    <a:pt x="103402" y="3561"/>
                  </a:cubicBezTo>
                  <a:cubicBezTo>
                    <a:pt x="103402" y="3481"/>
                    <a:pt x="103398" y="3397"/>
                    <a:pt x="103398" y="3317"/>
                  </a:cubicBezTo>
                  <a:cubicBezTo>
                    <a:pt x="103395" y="3154"/>
                    <a:pt x="103391" y="2990"/>
                    <a:pt x="103385" y="2830"/>
                  </a:cubicBezTo>
                  <a:cubicBezTo>
                    <a:pt x="103371" y="2589"/>
                    <a:pt x="103351" y="2349"/>
                    <a:pt x="103322" y="2111"/>
                  </a:cubicBezTo>
                  <a:cubicBezTo>
                    <a:pt x="103322" y="2094"/>
                    <a:pt x="103318" y="2078"/>
                    <a:pt x="103318" y="2058"/>
                  </a:cubicBezTo>
                  <a:cubicBezTo>
                    <a:pt x="103318" y="2034"/>
                    <a:pt x="103322" y="2005"/>
                    <a:pt x="103322" y="1977"/>
                  </a:cubicBezTo>
                  <a:cubicBezTo>
                    <a:pt x="103325" y="1954"/>
                    <a:pt x="103328" y="1931"/>
                    <a:pt x="103331" y="1908"/>
                  </a:cubicBezTo>
                  <a:cubicBezTo>
                    <a:pt x="103334" y="1874"/>
                    <a:pt x="103338" y="1840"/>
                    <a:pt x="103345" y="1804"/>
                  </a:cubicBezTo>
                  <a:cubicBezTo>
                    <a:pt x="103348" y="1797"/>
                    <a:pt x="103348" y="1787"/>
                    <a:pt x="103348" y="1780"/>
                  </a:cubicBezTo>
                  <a:cubicBezTo>
                    <a:pt x="103351" y="1760"/>
                    <a:pt x="103355" y="1744"/>
                    <a:pt x="103358" y="1724"/>
                  </a:cubicBezTo>
                  <a:cubicBezTo>
                    <a:pt x="103362" y="1714"/>
                    <a:pt x="103362" y="1707"/>
                    <a:pt x="103365" y="1697"/>
                  </a:cubicBezTo>
                  <a:cubicBezTo>
                    <a:pt x="103368" y="1670"/>
                    <a:pt x="103375" y="1640"/>
                    <a:pt x="103378" y="1610"/>
                  </a:cubicBezTo>
                  <a:cubicBezTo>
                    <a:pt x="103382" y="1593"/>
                    <a:pt x="103385" y="1573"/>
                    <a:pt x="103388" y="1553"/>
                  </a:cubicBezTo>
                  <a:cubicBezTo>
                    <a:pt x="103418" y="1376"/>
                    <a:pt x="103442" y="1192"/>
                    <a:pt x="103428" y="1032"/>
                  </a:cubicBezTo>
                  <a:cubicBezTo>
                    <a:pt x="103428" y="1015"/>
                    <a:pt x="103425" y="998"/>
                    <a:pt x="103425" y="982"/>
                  </a:cubicBezTo>
                  <a:cubicBezTo>
                    <a:pt x="103422" y="955"/>
                    <a:pt x="103415" y="932"/>
                    <a:pt x="103411" y="905"/>
                  </a:cubicBezTo>
                  <a:cubicBezTo>
                    <a:pt x="103408" y="898"/>
                    <a:pt x="103405" y="892"/>
                    <a:pt x="103405" y="882"/>
                  </a:cubicBezTo>
                  <a:cubicBezTo>
                    <a:pt x="103395" y="852"/>
                    <a:pt x="103385" y="822"/>
                    <a:pt x="103371" y="795"/>
                  </a:cubicBezTo>
                  <a:cubicBezTo>
                    <a:pt x="103325" y="708"/>
                    <a:pt x="103251" y="642"/>
                    <a:pt x="103134" y="614"/>
                  </a:cubicBezTo>
                  <a:cubicBezTo>
                    <a:pt x="101939" y="304"/>
                    <a:pt x="100685" y="133"/>
                    <a:pt x="99396" y="53"/>
                  </a:cubicBezTo>
                  <a:lnTo>
                    <a:pt x="99379" y="53"/>
                  </a:lnTo>
                  <a:cubicBezTo>
                    <a:pt x="99135" y="36"/>
                    <a:pt x="98888" y="27"/>
                    <a:pt x="98644" y="20"/>
                  </a:cubicBezTo>
                  <a:cubicBezTo>
                    <a:pt x="98641" y="20"/>
                    <a:pt x="98638" y="16"/>
                    <a:pt x="98634" y="16"/>
                  </a:cubicBezTo>
                  <a:cubicBezTo>
                    <a:pt x="98383" y="10"/>
                    <a:pt x="98133" y="3"/>
                    <a:pt x="97882" y="3"/>
                  </a:cubicBezTo>
                  <a:cubicBezTo>
                    <a:pt x="97782" y="0"/>
                    <a:pt x="97679" y="0"/>
                    <a:pt x="97578"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5"/>
            <p:cNvSpPr/>
            <p:nvPr/>
          </p:nvSpPr>
          <p:spPr>
            <a:xfrm>
              <a:off x="719800" y="892388"/>
              <a:ext cx="7704142" cy="608580"/>
            </a:xfrm>
            <a:custGeom>
              <a:rect b="b" l="l" r="r" t="t"/>
              <a:pathLst>
                <a:path extrusionOk="0" h="9011" w="104424">
                  <a:moveTo>
                    <a:pt x="91826" y="1"/>
                  </a:moveTo>
                  <a:cubicBezTo>
                    <a:pt x="87191" y="1"/>
                    <a:pt x="82518" y="320"/>
                    <a:pt x="77964" y="327"/>
                  </a:cubicBezTo>
                  <a:cubicBezTo>
                    <a:pt x="62402" y="341"/>
                    <a:pt x="46839" y="1129"/>
                    <a:pt x="31252" y="1129"/>
                  </a:cubicBezTo>
                  <a:cubicBezTo>
                    <a:pt x="28825" y="1129"/>
                    <a:pt x="26396" y="1109"/>
                    <a:pt x="23967" y="1065"/>
                  </a:cubicBezTo>
                  <a:cubicBezTo>
                    <a:pt x="21701" y="1024"/>
                    <a:pt x="19414" y="994"/>
                    <a:pt x="17122" y="994"/>
                  </a:cubicBezTo>
                  <a:cubicBezTo>
                    <a:pt x="12029" y="994"/>
                    <a:pt x="6913" y="1142"/>
                    <a:pt x="1962" y="1639"/>
                  </a:cubicBezTo>
                  <a:cubicBezTo>
                    <a:pt x="1793" y="1657"/>
                    <a:pt x="1445" y="1660"/>
                    <a:pt x="990" y="1660"/>
                  </a:cubicBezTo>
                  <a:cubicBezTo>
                    <a:pt x="749" y="1660"/>
                    <a:pt x="477" y="1659"/>
                    <a:pt x="187" y="1659"/>
                  </a:cubicBezTo>
                  <a:cubicBezTo>
                    <a:pt x="214" y="3551"/>
                    <a:pt x="227" y="5442"/>
                    <a:pt x="64" y="7303"/>
                  </a:cubicBezTo>
                  <a:cubicBezTo>
                    <a:pt x="13" y="7864"/>
                    <a:pt x="0" y="8431"/>
                    <a:pt x="10" y="9003"/>
                  </a:cubicBezTo>
                  <a:cubicBezTo>
                    <a:pt x="186" y="9001"/>
                    <a:pt x="360" y="9000"/>
                    <a:pt x="531" y="9000"/>
                  </a:cubicBezTo>
                  <a:cubicBezTo>
                    <a:pt x="1165" y="9000"/>
                    <a:pt x="1747" y="9011"/>
                    <a:pt x="2180" y="9011"/>
                  </a:cubicBezTo>
                  <a:cubicBezTo>
                    <a:pt x="2479" y="9011"/>
                    <a:pt x="2707" y="9006"/>
                    <a:pt x="2833" y="8989"/>
                  </a:cubicBezTo>
                  <a:cubicBezTo>
                    <a:pt x="7323" y="8383"/>
                    <a:pt x="11964" y="8189"/>
                    <a:pt x="16607" y="8189"/>
                  </a:cubicBezTo>
                  <a:cubicBezTo>
                    <a:pt x="19358" y="8189"/>
                    <a:pt x="22108" y="8257"/>
                    <a:pt x="24829" y="8348"/>
                  </a:cubicBezTo>
                  <a:cubicBezTo>
                    <a:pt x="28187" y="8460"/>
                    <a:pt x="31542" y="8506"/>
                    <a:pt x="34895" y="8506"/>
                  </a:cubicBezTo>
                  <a:cubicBezTo>
                    <a:pt x="48828" y="8506"/>
                    <a:pt x="62716" y="7723"/>
                    <a:pt x="76630" y="7723"/>
                  </a:cubicBezTo>
                  <a:cubicBezTo>
                    <a:pt x="77368" y="7723"/>
                    <a:pt x="78105" y="7725"/>
                    <a:pt x="78843" y="7730"/>
                  </a:cubicBezTo>
                  <a:cubicBezTo>
                    <a:pt x="78993" y="7731"/>
                    <a:pt x="79144" y="7731"/>
                    <a:pt x="79294" y="7731"/>
                  </a:cubicBezTo>
                  <a:cubicBezTo>
                    <a:pt x="83513" y="7731"/>
                    <a:pt x="87819" y="7379"/>
                    <a:pt x="92111" y="7379"/>
                  </a:cubicBezTo>
                  <a:cubicBezTo>
                    <a:pt x="94273" y="7379"/>
                    <a:pt x="96431" y="7468"/>
                    <a:pt x="98574" y="7737"/>
                  </a:cubicBezTo>
                  <a:cubicBezTo>
                    <a:pt x="100117" y="7930"/>
                    <a:pt x="102382" y="8595"/>
                    <a:pt x="104424" y="8973"/>
                  </a:cubicBezTo>
                  <a:cubicBezTo>
                    <a:pt x="104360" y="6875"/>
                    <a:pt x="104163" y="4790"/>
                    <a:pt x="103669" y="2759"/>
                  </a:cubicBezTo>
                  <a:cubicBezTo>
                    <a:pt x="103649" y="2672"/>
                    <a:pt x="103629" y="2589"/>
                    <a:pt x="103612" y="2501"/>
                  </a:cubicBezTo>
                  <a:cubicBezTo>
                    <a:pt x="103602" y="2458"/>
                    <a:pt x="103595" y="2415"/>
                    <a:pt x="103585" y="2375"/>
                  </a:cubicBezTo>
                  <a:cubicBezTo>
                    <a:pt x="103569" y="2288"/>
                    <a:pt x="103555" y="2201"/>
                    <a:pt x="103538" y="2117"/>
                  </a:cubicBezTo>
                  <a:cubicBezTo>
                    <a:pt x="103525" y="2031"/>
                    <a:pt x="103512" y="1947"/>
                    <a:pt x="103502" y="1860"/>
                  </a:cubicBezTo>
                  <a:cubicBezTo>
                    <a:pt x="103489" y="1773"/>
                    <a:pt x="103478" y="1690"/>
                    <a:pt x="103469" y="1603"/>
                  </a:cubicBezTo>
                  <a:cubicBezTo>
                    <a:pt x="103449" y="1419"/>
                    <a:pt x="103432" y="1235"/>
                    <a:pt x="103421" y="1052"/>
                  </a:cubicBezTo>
                  <a:cubicBezTo>
                    <a:pt x="101410" y="794"/>
                    <a:pt x="99202" y="347"/>
                    <a:pt x="97682" y="220"/>
                  </a:cubicBezTo>
                  <a:cubicBezTo>
                    <a:pt x="95745" y="58"/>
                    <a:pt x="93789" y="1"/>
                    <a:pt x="9182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5"/>
            <p:cNvSpPr/>
            <p:nvPr/>
          </p:nvSpPr>
          <p:spPr>
            <a:xfrm>
              <a:off x="720475" y="1387000"/>
              <a:ext cx="7705470" cy="752577"/>
            </a:xfrm>
            <a:custGeom>
              <a:rect b="b" l="l" r="r" t="t"/>
              <a:pathLst>
                <a:path extrusionOk="0" h="10823" w="104442">
                  <a:moveTo>
                    <a:pt x="92102" y="1"/>
                  </a:moveTo>
                  <a:cubicBezTo>
                    <a:pt x="87810" y="1"/>
                    <a:pt x="83504" y="353"/>
                    <a:pt x="79285" y="353"/>
                  </a:cubicBezTo>
                  <a:cubicBezTo>
                    <a:pt x="79135" y="353"/>
                    <a:pt x="78984" y="353"/>
                    <a:pt x="78834" y="352"/>
                  </a:cubicBezTo>
                  <a:cubicBezTo>
                    <a:pt x="78096" y="347"/>
                    <a:pt x="77359" y="345"/>
                    <a:pt x="76621" y="345"/>
                  </a:cubicBezTo>
                  <a:cubicBezTo>
                    <a:pt x="62707" y="345"/>
                    <a:pt x="48819" y="1128"/>
                    <a:pt x="34886" y="1128"/>
                  </a:cubicBezTo>
                  <a:cubicBezTo>
                    <a:pt x="31533" y="1128"/>
                    <a:pt x="28178" y="1082"/>
                    <a:pt x="24820" y="970"/>
                  </a:cubicBezTo>
                  <a:cubicBezTo>
                    <a:pt x="22099" y="879"/>
                    <a:pt x="19349" y="811"/>
                    <a:pt x="16598" y="811"/>
                  </a:cubicBezTo>
                  <a:cubicBezTo>
                    <a:pt x="11955" y="811"/>
                    <a:pt x="7314" y="1005"/>
                    <a:pt x="2824" y="1611"/>
                  </a:cubicBezTo>
                  <a:cubicBezTo>
                    <a:pt x="2698" y="1628"/>
                    <a:pt x="2470" y="1633"/>
                    <a:pt x="2171" y="1633"/>
                  </a:cubicBezTo>
                  <a:cubicBezTo>
                    <a:pt x="1738" y="1633"/>
                    <a:pt x="1156" y="1622"/>
                    <a:pt x="522" y="1622"/>
                  </a:cubicBezTo>
                  <a:cubicBezTo>
                    <a:pt x="351" y="1622"/>
                    <a:pt x="177" y="1623"/>
                    <a:pt x="1" y="1625"/>
                  </a:cubicBezTo>
                  <a:cubicBezTo>
                    <a:pt x="8" y="2129"/>
                    <a:pt x="38" y="2637"/>
                    <a:pt x="81" y="3149"/>
                  </a:cubicBezTo>
                  <a:cubicBezTo>
                    <a:pt x="298" y="5584"/>
                    <a:pt x="877" y="8092"/>
                    <a:pt x="1344" y="10578"/>
                  </a:cubicBezTo>
                  <a:cubicBezTo>
                    <a:pt x="5772" y="9994"/>
                    <a:pt x="10345" y="9806"/>
                    <a:pt x="14920" y="9806"/>
                  </a:cubicBezTo>
                  <a:cubicBezTo>
                    <a:pt x="17665" y="9806"/>
                    <a:pt x="20411" y="9874"/>
                    <a:pt x="23126" y="9964"/>
                  </a:cubicBezTo>
                  <a:cubicBezTo>
                    <a:pt x="26488" y="10076"/>
                    <a:pt x="29846" y="10122"/>
                    <a:pt x="33202" y="10122"/>
                  </a:cubicBezTo>
                  <a:cubicBezTo>
                    <a:pt x="41572" y="10122"/>
                    <a:pt x="49928" y="9839"/>
                    <a:pt x="58282" y="9613"/>
                  </a:cubicBezTo>
                  <a:cubicBezTo>
                    <a:pt x="63816" y="9463"/>
                    <a:pt x="69353" y="9339"/>
                    <a:pt x="74894" y="9339"/>
                  </a:cubicBezTo>
                  <a:cubicBezTo>
                    <a:pt x="75641" y="9339"/>
                    <a:pt x="76389" y="9341"/>
                    <a:pt x="77137" y="9346"/>
                  </a:cubicBezTo>
                  <a:cubicBezTo>
                    <a:pt x="77287" y="9347"/>
                    <a:pt x="77437" y="9347"/>
                    <a:pt x="77588" y="9347"/>
                  </a:cubicBezTo>
                  <a:cubicBezTo>
                    <a:pt x="81808" y="9347"/>
                    <a:pt x="86117" y="8994"/>
                    <a:pt x="90411" y="8994"/>
                  </a:cubicBezTo>
                  <a:cubicBezTo>
                    <a:pt x="92571" y="8994"/>
                    <a:pt x="94728" y="9083"/>
                    <a:pt x="96868" y="9352"/>
                  </a:cubicBezTo>
                  <a:cubicBezTo>
                    <a:pt x="98845" y="9600"/>
                    <a:pt x="102009" y="10622"/>
                    <a:pt x="104365" y="10823"/>
                  </a:cubicBezTo>
                  <a:cubicBezTo>
                    <a:pt x="104362" y="10615"/>
                    <a:pt x="104362" y="10408"/>
                    <a:pt x="104358" y="10201"/>
                  </a:cubicBezTo>
                  <a:lnTo>
                    <a:pt x="104358" y="9746"/>
                  </a:lnTo>
                  <a:cubicBezTo>
                    <a:pt x="104358" y="9439"/>
                    <a:pt x="104358" y="9135"/>
                    <a:pt x="104362" y="8828"/>
                  </a:cubicBezTo>
                  <a:cubicBezTo>
                    <a:pt x="104365" y="8674"/>
                    <a:pt x="104365" y="8521"/>
                    <a:pt x="104368" y="8367"/>
                  </a:cubicBezTo>
                  <a:cubicBezTo>
                    <a:pt x="104371" y="8213"/>
                    <a:pt x="104371" y="8060"/>
                    <a:pt x="104375" y="7906"/>
                  </a:cubicBezTo>
                  <a:cubicBezTo>
                    <a:pt x="104385" y="7287"/>
                    <a:pt x="104398" y="6669"/>
                    <a:pt x="104411" y="6048"/>
                  </a:cubicBezTo>
                  <a:cubicBezTo>
                    <a:pt x="104418" y="5661"/>
                    <a:pt x="104425" y="5270"/>
                    <a:pt x="104431" y="4882"/>
                  </a:cubicBezTo>
                  <a:cubicBezTo>
                    <a:pt x="104431" y="4725"/>
                    <a:pt x="104435" y="4572"/>
                    <a:pt x="104435" y="4415"/>
                  </a:cubicBezTo>
                  <a:cubicBezTo>
                    <a:pt x="104438" y="4338"/>
                    <a:pt x="104438" y="4257"/>
                    <a:pt x="104438" y="4180"/>
                  </a:cubicBezTo>
                  <a:cubicBezTo>
                    <a:pt x="104442" y="3947"/>
                    <a:pt x="104442" y="3713"/>
                    <a:pt x="104442" y="3479"/>
                  </a:cubicBezTo>
                  <a:lnTo>
                    <a:pt x="104442" y="3095"/>
                  </a:lnTo>
                  <a:cubicBezTo>
                    <a:pt x="104438" y="2594"/>
                    <a:pt x="104431" y="2093"/>
                    <a:pt x="104415" y="1595"/>
                  </a:cubicBezTo>
                  <a:cubicBezTo>
                    <a:pt x="102373" y="1217"/>
                    <a:pt x="100108" y="552"/>
                    <a:pt x="98565" y="359"/>
                  </a:cubicBezTo>
                  <a:cubicBezTo>
                    <a:pt x="96422" y="90"/>
                    <a:pt x="94264" y="1"/>
                    <a:pt x="92102"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5"/>
            <p:cNvSpPr/>
            <p:nvPr/>
          </p:nvSpPr>
          <p:spPr>
            <a:xfrm>
              <a:off x="819550" y="1989892"/>
              <a:ext cx="7614281" cy="752586"/>
            </a:xfrm>
            <a:custGeom>
              <a:rect b="b" l="l" r="r" t="t"/>
              <a:pathLst>
                <a:path extrusionOk="0" h="10573" w="103206">
                  <a:moveTo>
                    <a:pt x="89068" y="1"/>
                  </a:moveTo>
                  <a:cubicBezTo>
                    <a:pt x="84774" y="1"/>
                    <a:pt x="80465" y="354"/>
                    <a:pt x="76245" y="354"/>
                  </a:cubicBezTo>
                  <a:cubicBezTo>
                    <a:pt x="76094" y="354"/>
                    <a:pt x="75944" y="354"/>
                    <a:pt x="75794" y="353"/>
                  </a:cubicBezTo>
                  <a:cubicBezTo>
                    <a:pt x="75046" y="348"/>
                    <a:pt x="74298" y="346"/>
                    <a:pt x="73551" y="346"/>
                  </a:cubicBezTo>
                  <a:cubicBezTo>
                    <a:pt x="68010" y="346"/>
                    <a:pt x="62473" y="470"/>
                    <a:pt x="56939" y="620"/>
                  </a:cubicBezTo>
                  <a:cubicBezTo>
                    <a:pt x="48585" y="846"/>
                    <a:pt x="40229" y="1129"/>
                    <a:pt x="31859" y="1129"/>
                  </a:cubicBezTo>
                  <a:cubicBezTo>
                    <a:pt x="28503" y="1129"/>
                    <a:pt x="25145" y="1083"/>
                    <a:pt x="21783" y="971"/>
                  </a:cubicBezTo>
                  <a:cubicBezTo>
                    <a:pt x="19068" y="881"/>
                    <a:pt x="16322" y="813"/>
                    <a:pt x="13577" y="813"/>
                  </a:cubicBezTo>
                  <a:cubicBezTo>
                    <a:pt x="9002" y="813"/>
                    <a:pt x="4429" y="1001"/>
                    <a:pt x="1" y="1585"/>
                  </a:cubicBezTo>
                  <a:cubicBezTo>
                    <a:pt x="112" y="2186"/>
                    <a:pt x="218" y="2788"/>
                    <a:pt x="312" y="3383"/>
                  </a:cubicBezTo>
                  <a:cubicBezTo>
                    <a:pt x="479" y="4451"/>
                    <a:pt x="606" y="5514"/>
                    <a:pt x="650" y="6556"/>
                  </a:cubicBezTo>
                  <a:cubicBezTo>
                    <a:pt x="699" y="7706"/>
                    <a:pt x="693" y="8878"/>
                    <a:pt x="666" y="10058"/>
                  </a:cubicBezTo>
                  <a:cubicBezTo>
                    <a:pt x="4464" y="9658"/>
                    <a:pt x="8351" y="9522"/>
                    <a:pt x="12238" y="9522"/>
                  </a:cubicBezTo>
                  <a:cubicBezTo>
                    <a:pt x="14982" y="9522"/>
                    <a:pt x="17727" y="9590"/>
                    <a:pt x="20440" y="9680"/>
                  </a:cubicBezTo>
                  <a:cubicBezTo>
                    <a:pt x="23809" y="9793"/>
                    <a:pt x="27174" y="9839"/>
                    <a:pt x="30536" y="9839"/>
                  </a:cubicBezTo>
                  <a:cubicBezTo>
                    <a:pt x="44460" y="9839"/>
                    <a:pt x="58338" y="9055"/>
                    <a:pt x="72244" y="9055"/>
                  </a:cubicBezTo>
                  <a:cubicBezTo>
                    <a:pt x="72980" y="9055"/>
                    <a:pt x="73715" y="9057"/>
                    <a:pt x="74451" y="9062"/>
                  </a:cubicBezTo>
                  <a:cubicBezTo>
                    <a:pt x="74601" y="9063"/>
                    <a:pt x="74751" y="9063"/>
                    <a:pt x="74902" y="9063"/>
                  </a:cubicBezTo>
                  <a:cubicBezTo>
                    <a:pt x="79121" y="9063"/>
                    <a:pt x="83428" y="8711"/>
                    <a:pt x="87720" y="8711"/>
                  </a:cubicBezTo>
                  <a:cubicBezTo>
                    <a:pt x="89882" y="8711"/>
                    <a:pt x="92041" y="8800"/>
                    <a:pt x="94182" y="9069"/>
                  </a:cubicBezTo>
                  <a:cubicBezTo>
                    <a:pt x="96377" y="9344"/>
                    <a:pt x="100038" y="10572"/>
                    <a:pt x="102425" y="10572"/>
                  </a:cubicBezTo>
                  <a:cubicBezTo>
                    <a:pt x="102704" y="10572"/>
                    <a:pt x="102966" y="10556"/>
                    <a:pt x="103205" y="10519"/>
                  </a:cubicBezTo>
                  <a:lnTo>
                    <a:pt x="103205" y="10505"/>
                  </a:lnTo>
                  <a:cubicBezTo>
                    <a:pt x="103205" y="10221"/>
                    <a:pt x="103205" y="9937"/>
                    <a:pt x="103202" y="9653"/>
                  </a:cubicBezTo>
                  <a:cubicBezTo>
                    <a:pt x="103195" y="8989"/>
                    <a:pt x="103185" y="8320"/>
                    <a:pt x="103169" y="7655"/>
                  </a:cubicBezTo>
                  <a:cubicBezTo>
                    <a:pt x="103155" y="7084"/>
                    <a:pt x="103139" y="6513"/>
                    <a:pt x="103122" y="5945"/>
                  </a:cubicBezTo>
                  <a:cubicBezTo>
                    <a:pt x="103119" y="5758"/>
                    <a:pt x="103112" y="5567"/>
                    <a:pt x="103105" y="5377"/>
                  </a:cubicBezTo>
                  <a:cubicBezTo>
                    <a:pt x="103088" y="4812"/>
                    <a:pt x="103072" y="4248"/>
                    <a:pt x="103059" y="3690"/>
                  </a:cubicBezTo>
                  <a:cubicBezTo>
                    <a:pt x="103059" y="3643"/>
                    <a:pt x="103055" y="3600"/>
                    <a:pt x="103055" y="3557"/>
                  </a:cubicBezTo>
                  <a:cubicBezTo>
                    <a:pt x="103052" y="3413"/>
                    <a:pt x="103048" y="3273"/>
                    <a:pt x="103045" y="3132"/>
                  </a:cubicBezTo>
                  <a:cubicBezTo>
                    <a:pt x="103042" y="2945"/>
                    <a:pt x="103039" y="2761"/>
                    <a:pt x="103035" y="2578"/>
                  </a:cubicBezTo>
                  <a:cubicBezTo>
                    <a:pt x="103028" y="2327"/>
                    <a:pt x="103025" y="2076"/>
                    <a:pt x="103022" y="1830"/>
                  </a:cubicBezTo>
                  <a:cubicBezTo>
                    <a:pt x="100666" y="1629"/>
                    <a:pt x="97502" y="607"/>
                    <a:pt x="95525" y="359"/>
                  </a:cubicBezTo>
                  <a:cubicBezTo>
                    <a:pt x="93385" y="90"/>
                    <a:pt x="91228" y="1"/>
                    <a:pt x="8906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5"/>
            <p:cNvSpPr/>
            <p:nvPr/>
          </p:nvSpPr>
          <p:spPr>
            <a:xfrm>
              <a:off x="861524" y="2573822"/>
              <a:ext cx="7572301" cy="688769"/>
            </a:xfrm>
            <a:custGeom>
              <a:rect b="b" l="l" r="r" t="t"/>
              <a:pathLst>
                <a:path extrusionOk="0" h="10274" w="102637">
                  <a:moveTo>
                    <a:pt x="87151" y="1"/>
                  </a:moveTo>
                  <a:cubicBezTo>
                    <a:pt x="82859" y="1"/>
                    <a:pt x="78552" y="353"/>
                    <a:pt x="74333" y="353"/>
                  </a:cubicBezTo>
                  <a:cubicBezTo>
                    <a:pt x="74182" y="353"/>
                    <a:pt x="74032" y="353"/>
                    <a:pt x="73882" y="352"/>
                  </a:cubicBezTo>
                  <a:cubicBezTo>
                    <a:pt x="73146" y="347"/>
                    <a:pt x="72411" y="345"/>
                    <a:pt x="71675" y="345"/>
                  </a:cubicBezTo>
                  <a:cubicBezTo>
                    <a:pt x="57769" y="345"/>
                    <a:pt x="43891" y="1129"/>
                    <a:pt x="29967" y="1129"/>
                  </a:cubicBezTo>
                  <a:cubicBezTo>
                    <a:pt x="26605" y="1129"/>
                    <a:pt x="23240" y="1083"/>
                    <a:pt x="19871" y="970"/>
                  </a:cubicBezTo>
                  <a:cubicBezTo>
                    <a:pt x="17158" y="880"/>
                    <a:pt x="14413" y="812"/>
                    <a:pt x="11669" y="812"/>
                  </a:cubicBezTo>
                  <a:cubicBezTo>
                    <a:pt x="7782" y="812"/>
                    <a:pt x="3895" y="948"/>
                    <a:pt x="97" y="1348"/>
                  </a:cubicBezTo>
                  <a:cubicBezTo>
                    <a:pt x="84" y="2116"/>
                    <a:pt x="61" y="2891"/>
                    <a:pt x="41" y="3659"/>
                  </a:cubicBezTo>
                  <a:cubicBezTo>
                    <a:pt x="16" y="4595"/>
                    <a:pt x="0" y="5523"/>
                    <a:pt x="7" y="6439"/>
                  </a:cubicBezTo>
                  <a:cubicBezTo>
                    <a:pt x="7" y="6690"/>
                    <a:pt x="13" y="6940"/>
                    <a:pt x="20" y="7187"/>
                  </a:cubicBezTo>
                  <a:cubicBezTo>
                    <a:pt x="20" y="7311"/>
                    <a:pt x="27" y="7435"/>
                    <a:pt x="30" y="7555"/>
                  </a:cubicBezTo>
                  <a:cubicBezTo>
                    <a:pt x="57" y="8354"/>
                    <a:pt x="110" y="9139"/>
                    <a:pt x="207" y="9897"/>
                  </a:cubicBezTo>
                  <a:cubicBezTo>
                    <a:pt x="214" y="9967"/>
                    <a:pt x="291" y="10010"/>
                    <a:pt x="411" y="10037"/>
                  </a:cubicBezTo>
                  <a:cubicBezTo>
                    <a:pt x="421" y="10041"/>
                    <a:pt x="434" y="10041"/>
                    <a:pt x="448" y="10044"/>
                  </a:cubicBezTo>
                  <a:cubicBezTo>
                    <a:pt x="488" y="10050"/>
                    <a:pt x="531" y="10057"/>
                    <a:pt x="578" y="10061"/>
                  </a:cubicBezTo>
                  <a:cubicBezTo>
                    <a:pt x="615" y="10061"/>
                    <a:pt x="655" y="10064"/>
                    <a:pt x="695" y="10064"/>
                  </a:cubicBezTo>
                  <a:cubicBezTo>
                    <a:pt x="712" y="10067"/>
                    <a:pt x="728" y="10067"/>
                    <a:pt x="742" y="10067"/>
                  </a:cubicBezTo>
                  <a:cubicBezTo>
                    <a:pt x="895" y="10067"/>
                    <a:pt x="1066" y="10061"/>
                    <a:pt x="1239" y="10044"/>
                  </a:cubicBezTo>
                  <a:cubicBezTo>
                    <a:pt x="1276" y="10044"/>
                    <a:pt x="1313" y="10041"/>
                    <a:pt x="1347" y="10037"/>
                  </a:cubicBezTo>
                  <a:cubicBezTo>
                    <a:pt x="1367" y="10033"/>
                    <a:pt x="1384" y="10033"/>
                    <a:pt x="1400" y="10030"/>
                  </a:cubicBezTo>
                  <a:cubicBezTo>
                    <a:pt x="1433" y="10027"/>
                    <a:pt x="1470" y="10024"/>
                    <a:pt x="1504" y="10021"/>
                  </a:cubicBezTo>
                  <a:cubicBezTo>
                    <a:pt x="1540" y="10017"/>
                    <a:pt x="1580" y="10013"/>
                    <a:pt x="1620" y="10007"/>
                  </a:cubicBezTo>
                  <a:cubicBezTo>
                    <a:pt x="1647" y="10004"/>
                    <a:pt x="1677" y="10001"/>
                    <a:pt x="1707" y="9997"/>
                  </a:cubicBezTo>
                  <a:cubicBezTo>
                    <a:pt x="1994" y="9964"/>
                    <a:pt x="2255" y="9927"/>
                    <a:pt x="2426" y="9907"/>
                  </a:cubicBezTo>
                  <a:cubicBezTo>
                    <a:pt x="2435" y="9907"/>
                    <a:pt x="2449" y="9903"/>
                    <a:pt x="2459" y="9903"/>
                  </a:cubicBezTo>
                  <a:cubicBezTo>
                    <a:pt x="2519" y="9897"/>
                    <a:pt x="2566" y="9890"/>
                    <a:pt x="2589" y="9890"/>
                  </a:cubicBezTo>
                  <a:lnTo>
                    <a:pt x="2602" y="9890"/>
                  </a:lnTo>
                  <a:cubicBezTo>
                    <a:pt x="2923" y="9910"/>
                    <a:pt x="3244" y="9924"/>
                    <a:pt x="3568" y="9937"/>
                  </a:cubicBezTo>
                  <a:cubicBezTo>
                    <a:pt x="3712" y="9944"/>
                    <a:pt x="3859" y="9947"/>
                    <a:pt x="4002" y="9950"/>
                  </a:cubicBezTo>
                  <a:cubicBezTo>
                    <a:pt x="4093" y="9953"/>
                    <a:pt x="4179" y="9957"/>
                    <a:pt x="4266" y="9957"/>
                  </a:cubicBezTo>
                  <a:cubicBezTo>
                    <a:pt x="4420" y="9960"/>
                    <a:pt x="4574" y="9964"/>
                    <a:pt x="4724" y="9967"/>
                  </a:cubicBezTo>
                  <a:cubicBezTo>
                    <a:pt x="4811" y="9967"/>
                    <a:pt x="4895" y="9970"/>
                    <a:pt x="4978" y="9970"/>
                  </a:cubicBezTo>
                  <a:cubicBezTo>
                    <a:pt x="5240" y="9973"/>
                    <a:pt x="5503" y="9975"/>
                    <a:pt x="5765" y="9975"/>
                  </a:cubicBezTo>
                  <a:cubicBezTo>
                    <a:pt x="6380" y="9975"/>
                    <a:pt x="6995" y="9966"/>
                    <a:pt x="7610" y="9950"/>
                  </a:cubicBezTo>
                  <a:cubicBezTo>
                    <a:pt x="7690" y="9950"/>
                    <a:pt x="7774" y="9947"/>
                    <a:pt x="7854" y="9947"/>
                  </a:cubicBezTo>
                  <a:cubicBezTo>
                    <a:pt x="8014" y="9940"/>
                    <a:pt x="8172" y="9937"/>
                    <a:pt x="8329" y="9930"/>
                  </a:cubicBezTo>
                  <a:cubicBezTo>
                    <a:pt x="8492" y="9927"/>
                    <a:pt x="8660" y="9920"/>
                    <a:pt x="8823" y="9913"/>
                  </a:cubicBezTo>
                  <a:cubicBezTo>
                    <a:pt x="9061" y="9907"/>
                    <a:pt x="9294" y="9897"/>
                    <a:pt x="9531" y="9887"/>
                  </a:cubicBezTo>
                  <a:cubicBezTo>
                    <a:pt x="9612" y="9883"/>
                    <a:pt x="9695" y="9880"/>
                    <a:pt x="9778" y="9877"/>
                  </a:cubicBezTo>
                  <a:cubicBezTo>
                    <a:pt x="9932" y="9870"/>
                    <a:pt x="10086" y="9863"/>
                    <a:pt x="10239" y="9857"/>
                  </a:cubicBezTo>
                  <a:cubicBezTo>
                    <a:pt x="10591" y="9840"/>
                    <a:pt x="10941" y="9823"/>
                    <a:pt x="11292" y="9806"/>
                  </a:cubicBezTo>
                  <a:cubicBezTo>
                    <a:pt x="11816" y="9780"/>
                    <a:pt x="12341" y="9757"/>
                    <a:pt x="12865" y="9729"/>
                  </a:cubicBezTo>
                  <a:cubicBezTo>
                    <a:pt x="13042" y="9720"/>
                    <a:pt x="13216" y="9713"/>
                    <a:pt x="13394" y="9703"/>
                  </a:cubicBezTo>
                  <a:cubicBezTo>
                    <a:pt x="13744" y="9686"/>
                    <a:pt x="14092" y="9669"/>
                    <a:pt x="14442" y="9649"/>
                  </a:cubicBezTo>
                  <a:cubicBezTo>
                    <a:pt x="17432" y="9503"/>
                    <a:pt x="20422" y="9352"/>
                    <a:pt x="23422" y="9222"/>
                  </a:cubicBezTo>
                  <a:cubicBezTo>
                    <a:pt x="23760" y="9208"/>
                    <a:pt x="24098" y="9195"/>
                    <a:pt x="24431" y="9182"/>
                  </a:cubicBezTo>
                  <a:cubicBezTo>
                    <a:pt x="24799" y="9165"/>
                    <a:pt x="25163" y="9151"/>
                    <a:pt x="25530" y="9135"/>
                  </a:cubicBezTo>
                  <a:cubicBezTo>
                    <a:pt x="26573" y="9095"/>
                    <a:pt x="27618" y="9058"/>
                    <a:pt x="28665" y="9028"/>
                  </a:cubicBezTo>
                  <a:cubicBezTo>
                    <a:pt x="28845" y="9022"/>
                    <a:pt x="29025" y="9015"/>
                    <a:pt x="29209" y="9011"/>
                  </a:cubicBezTo>
                  <a:cubicBezTo>
                    <a:pt x="29911" y="8991"/>
                    <a:pt x="30609" y="8971"/>
                    <a:pt x="31310" y="8958"/>
                  </a:cubicBezTo>
                  <a:cubicBezTo>
                    <a:pt x="31320" y="8958"/>
                    <a:pt x="31327" y="8958"/>
                    <a:pt x="31334" y="8955"/>
                  </a:cubicBezTo>
                  <a:cubicBezTo>
                    <a:pt x="32386" y="8931"/>
                    <a:pt x="33438" y="8915"/>
                    <a:pt x="34490" y="8904"/>
                  </a:cubicBezTo>
                  <a:lnTo>
                    <a:pt x="34501" y="8904"/>
                  </a:lnTo>
                  <a:cubicBezTo>
                    <a:pt x="35028" y="8898"/>
                    <a:pt x="35553" y="8895"/>
                    <a:pt x="36081" y="8895"/>
                  </a:cubicBezTo>
                  <a:cubicBezTo>
                    <a:pt x="36258" y="8891"/>
                    <a:pt x="36435" y="8891"/>
                    <a:pt x="36612" y="8891"/>
                  </a:cubicBezTo>
                  <a:cubicBezTo>
                    <a:pt x="36703" y="8891"/>
                    <a:pt x="36794" y="8891"/>
                    <a:pt x="36885" y="8891"/>
                  </a:cubicBezTo>
                  <a:cubicBezTo>
                    <a:pt x="39266" y="8891"/>
                    <a:pt x="41645" y="8931"/>
                    <a:pt x="44025" y="9022"/>
                  </a:cubicBezTo>
                  <a:cubicBezTo>
                    <a:pt x="44052" y="9025"/>
                    <a:pt x="44079" y="9025"/>
                    <a:pt x="44106" y="9025"/>
                  </a:cubicBezTo>
                  <a:cubicBezTo>
                    <a:pt x="45004" y="9058"/>
                    <a:pt x="45903" y="9091"/>
                    <a:pt x="46805" y="9119"/>
                  </a:cubicBezTo>
                  <a:cubicBezTo>
                    <a:pt x="47536" y="9142"/>
                    <a:pt x="48268" y="9162"/>
                    <a:pt x="49000" y="9182"/>
                  </a:cubicBezTo>
                  <a:cubicBezTo>
                    <a:pt x="49454" y="9191"/>
                    <a:pt x="49905" y="9205"/>
                    <a:pt x="50360" y="9216"/>
                  </a:cubicBezTo>
                  <a:lnTo>
                    <a:pt x="50393" y="9216"/>
                  </a:lnTo>
                  <a:cubicBezTo>
                    <a:pt x="51088" y="9232"/>
                    <a:pt x="51783" y="9245"/>
                    <a:pt x="52478" y="9259"/>
                  </a:cubicBezTo>
                  <a:lnTo>
                    <a:pt x="52504" y="9259"/>
                  </a:lnTo>
                  <a:cubicBezTo>
                    <a:pt x="52965" y="9268"/>
                    <a:pt x="53426" y="9276"/>
                    <a:pt x="53891" y="9285"/>
                  </a:cubicBezTo>
                  <a:cubicBezTo>
                    <a:pt x="55070" y="9305"/>
                    <a:pt x="56253" y="9319"/>
                    <a:pt x="57432" y="9332"/>
                  </a:cubicBezTo>
                  <a:cubicBezTo>
                    <a:pt x="57896" y="9339"/>
                    <a:pt x="58361" y="9342"/>
                    <a:pt x="58825" y="9349"/>
                  </a:cubicBezTo>
                  <a:cubicBezTo>
                    <a:pt x="61411" y="9372"/>
                    <a:pt x="63996" y="9386"/>
                    <a:pt x="66579" y="9399"/>
                  </a:cubicBezTo>
                  <a:cubicBezTo>
                    <a:pt x="71143" y="9419"/>
                    <a:pt x="75706" y="9429"/>
                    <a:pt x="80270" y="9479"/>
                  </a:cubicBezTo>
                  <a:cubicBezTo>
                    <a:pt x="81182" y="9489"/>
                    <a:pt x="82094" y="9503"/>
                    <a:pt x="83006" y="9516"/>
                  </a:cubicBezTo>
                  <a:cubicBezTo>
                    <a:pt x="83691" y="9526"/>
                    <a:pt x="84376" y="9536"/>
                    <a:pt x="85060" y="9549"/>
                  </a:cubicBezTo>
                  <a:cubicBezTo>
                    <a:pt x="86200" y="9569"/>
                    <a:pt x="87342" y="9596"/>
                    <a:pt x="88482" y="9623"/>
                  </a:cubicBezTo>
                  <a:cubicBezTo>
                    <a:pt x="89136" y="9640"/>
                    <a:pt x="89794" y="9660"/>
                    <a:pt x="90449" y="9683"/>
                  </a:cubicBezTo>
                  <a:cubicBezTo>
                    <a:pt x="91321" y="9717"/>
                    <a:pt x="92196" y="9753"/>
                    <a:pt x="93069" y="9793"/>
                  </a:cubicBezTo>
                  <a:cubicBezTo>
                    <a:pt x="93502" y="9813"/>
                    <a:pt x="93937" y="9833"/>
                    <a:pt x="94375" y="9853"/>
                  </a:cubicBezTo>
                  <a:cubicBezTo>
                    <a:pt x="94592" y="9867"/>
                    <a:pt x="94809" y="9877"/>
                    <a:pt x="95026" y="9887"/>
                  </a:cubicBezTo>
                  <a:cubicBezTo>
                    <a:pt x="95460" y="9910"/>
                    <a:pt x="95895" y="9933"/>
                    <a:pt x="96329" y="9957"/>
                  </a:cubicBezTo>
                  <a:cubicBezTo>
                    <a:pt x="96763" y="9980"/>
                    <a:pt x="97198" y="10004"/>
                    <a:pt x="97628" y="10030"/>
                  </a:cubicBezTo>
                  <a:cubicBezTo>
                    <a:pt x="98063" y="10053"/>
                    <a:pt x="98494" y="10077"/>
                    <a:pt x="98925" y="10104"/>
                  </a:cubicBezTo>
                  <a:cubicBezTo>
                    <a:pt x="98938" y="10104"/>
                    <a:pt x="98955" y="10104"/>
                    <a:pt x="98975" y="10107"/>
                  </a:cubicBezTo>
                  <a:cubicBezTo>
                    <a:pt x="98992" y="10107"/>
                    <a:pt x="99008" y="10110"/>
                    <a:pt x="99028" y="10110"/>
                  </a:cubicBezTo>
                  <a:lnTo>
                    <a:pt x="99045" y="10110"/>
                  </a:lnTo>
                  <a:cubicBezTo>
                    <a:pt x="99055" y="10114"/>
                    <a:pt x="99065" y="10114"/>
                    <a:pt x="99075" y="10114"/>
                  </a:cubicBezTo>
                  <a:cubicBezTo>
                    <a:pt x="99098" y="10118"/>
                    <a:pt x="99122" y="10121"/>
                    <a:pt x="99149" y="10121"/>
                  </a:cubicBezTo>
                  <a:cubicBezTo>
                    <a:pt x="99162" y="10124"/>
                    <a:pt x="99175" y="10124"/>
                    <a:pt x="99189" y="10124"/>
                  </a:cubicBezTo>
                  <a:cubicBezTo>
                    <a:pt x="99209" y="10127"/>
                    <a:pt x="99232" y="10130"/>
                    <a:pt x="99252" y="10130"/>
                  </a:cubicBezTo>
                  <a:cubicBezTo>
                    <a:pt x="99263" y="10130"/>
                    <a:pt x="99269" y="10134"/>
                    <a:pt x="99275" y="10134"/>
                  </a:cubicBezTo>
                  <a:cubicBezTo>
                    <a:pt x="99292" y="10134"/>
                    <a:pt x="99306" y="10138"/>
                    <a:pt x="99323" y="10138"/>
                  </a:cubicBezTo>
                  <a:cubicBezTo>
                    <a:pt x="99346" y="10141"/>
                    <a:pt x="99369" y="10144"/>
                    <a:pt x="99396" y="10144"/>
                  </a:cubicBezTo>
                  <a:cubicBezTo>
                    <a:pt x="99406" y="10144"/>
                    <a:pt x="99412" y="10147"/>
                    <a:pt x="99423" y="10147"/>
                  </a:cubicBezTo>
                  <a:cubicBezTo>
                    <a:pt x="99446" y="10150"/>
                    <a:pt x="99473" y="10150"/>
                    <a:pt x="99499" y="10154"/>
                  </a:cubicBezTo>
                  <a:cubicBezTo>
                    <a:pt x="99519" y="10158"/>
                    <a:pt x="99536" y="10158"/>
                    <a:pt x="99556" y="10161"/>
                  </a:cubicBezTo>
                  <a:cubicBezTo>
                    <a:pt x="99583" y="10161"/>
                    <a:pt x="99610" y="10164"/>
                    <a:pt x="99639" y="10167"/>
                  </a:cubicBezTo>
                  <a:cubicBezTo>
                    <a:pt x="99659" y="10167"/>
                    <a:pt x="99676" y="10170"/>
                    <a:pt x="99696" y="10174"/>
                  </a:cubicBezTo>
                  <a:cubicBezTo>
                    <a:pt x="99716" y="10174"/>
                    <a:pt x="99736" y="10178"/>
                    <a:pt x="99756" y="10178"/>
                  </a:cubicBezTo>
                  <a:cubicBezTo>
                    <a:pt x="99857" y="10187"/>
                    <a:pt x="99960" y="10194"/>
                    <a:pt x="100068" y="10204"/>
                  </a:cubicBezTo>
                  <a:cubicBezTo>
                    <a:pt x="100088" y="10207"/>
                    <a:pt x="100111" y="10207"/>
                    <a:pt x="100131" y="10211"/>
                  </a:cubicBezTo>
                  <a:cubicBezTo>
                    <a:pt x="100165" y="10211"/>
                    <a:pt x="100194" y="10214"/>
                    <a:pt x="100228" y="10218"/>
                  </a:cubicBezTo>
                  <a:cubicBezTo>
                    <a:pt x="100251" y="10218"/>
                    <a:pt x="100271" y="10221"/>
                    <a:pt x="100294" y="10221"/>
                  </a:cubicBezTo>
                  <a:cubicBezTo>
                    <a:pt x="100348" y="10227"/>
                    <a:pt x="100401" y="10231"/>
                    <a:pt x="100455" y="10234"/>
                  </a:cubicBezTo>
                  <a:cubicBezTo>
                    <a:pt x="100478" y="10234"/>
                    <a:pt x="100498" y="10238"/>
                    <a:pt x="100521" y="10238"/>
                  </a:cubicBezTo>
                  <a:cubicBezTo>
                    <a:pt x="100541" y="10241"/>
                    <a:pt x="100565" y="10241"/>
                    <a:pt x="100586" y="10244"/>
                  </a:cubicBezTo>
                  <a:cubicBezTo>
                    <a:pt x="100609" y="10244"/>
                    <a:pt x="100629" y="10244"/>
                    <a:pt x="100652" y="10247"/>
                  </a:cubicBezTo>
                  <a:cubicBezTo>
                    <a:pt x="100672" y="10247"/>
                    <a:pt x="100692" y="10251"/>
                    <a:pt x="100715" y="10251"/>
                  </a:cubicBezTo>
                  <a:cubicBezTo>
                    <a:pt x="100746" y="10254"/>
                    <a:pt x="100779" y="10254"/>
                    <a:pt x="100809" y="10258"/>
                  </a:cubicBezTo>
                  <a:cubicBezTo>
                    <a:pt x="100882" y="10261"/>
                    <a:pt x="100956" y="10264"/>
                    <a:pt x="101026" y="10267"/>
                  </a:cubicBezTo>
                  <a:lnTo>
                    <a:pt x="101113" y="10267"/>
                  </a:lnTo>
                  <a:cubicBezTo>
                    <a:pt x="101143" y="10271"/>
                    <a:pt x="101173" y="10271"/>
                    <a:pt x="101200" y="10271"/>
                  </a:cubicBezTo>
                  <a:lnTo>
                    <a:pt x="101283" y="10271"/>
                  </a:lnTo>
                  <a:cubicBezTo>
                    <a:pt x="101300" y="10271"/>
                    <a:pt x="101317" y="10274"/>
                    <a:pt x="101337" y="10274"/>
                  </a:cubicBezTo>
                  <a:cubicBezTo>
                    <a:pt x="101354" y="10274"/>
                    <a:pt x="101370" y="10274"/>
                    <a:pt x="101387" y="10271"/>
                  </a:cubicBezTo>
                  <a:lnTo>
                    <a:pt x="101508" y="10271"/>
                  </a:lnTo>
                  <a:cubicBezTo>
                    <a:pt x="101514" y="10271"/>
                    <a:pt x="101524" y="10271"/>
                    <a:pt x="101531" y="10267"/>
                  </a:cubicBezTo>
                  <a:lnTo>
                    <a:pt x="101574" y="10267"/>
                  </a:lnTo>
                  <a:cubicBezTo>
                    <a:pt x="101594" y="10264"/>
                    <a:pt x="101614" y="10264"/>
                    <a:pt x="101634" y="10264"/>
                  </a:cubicBezTo>
                  <a:cubicBezTo>
                    <a:pt x="101641" y="10261"/>
                    <a:pt x="101648" y="10261"/>
                    <a:pt x="101654" y="10261"/>
                  </a:cubicBezTo>
                  <a:cubicBezTo>
                    <a:pt x="101668" y="10261"/>
                    <a:pt x="101678" y="10258"/>
                    <a:pt x="101691" y="10258"/>
                  </a:cubicBezTo>
                  <a:cubicBezTo>
                    <a:pt x="101704" y="10258"/>
                    <a:pt x="101714" y="10254"/>
                    <a:pt x="101724" y="10254"/>
                  </a:cubicBezTo>
                  <a:cubicBezTo>
                    <a:pt x="101734" y="10251"/>
                    <a:pt x="101748" y="10251"/>
                    <a:pt x="101758" y="10247"/>
                  </a:cubicBezTo>
                  <a:cubicBezTo>
                    <a:pt x="101761" y="10247"/>
                    <a:pt x="101768" y="10247"/>
                    <a:pt x="101771" y="10244"/>
                  </a:cubicBezTo>
                  <a:cubicBezTo>
                    <a:pt x="101781" y="10244"/>
                    <a:pt x="101791" y="10241"/>
                    <a:pt x="101798" y="10241"/>
                  </a:cubicBezTo>
                  <a:cubicBezTo>
                    <a:pt x="101808" y="10238"/>
                    <a:pt x="101815" y="10234"/>
                    <a:pt x="101821" y="10234"/>
                  </a:cubicBezTo>
                  <a:cubicBezTo>
                    <a:pt x="101835" y="10227"/>
                    <a:pt x="101844" y="10224"/>
                    <a:pt x="101855" y="10221"/>
                  </a:cubicBezTo>
                  <a:cubicBezTo>
                    <a:pt x="101881" y="10211"/>
                    <a:pt x="101898" y="10194"/>
                    <a:pt x="101901" y="10178"/>
                  </a:cubicBezTo>
                  <a:cubicBezTo>
                    <a:pt x="102125" y="9182"/>
                    <a:pt x="102285" y="8140"/>
                    <a:pt x="102399" y="7067"/>
                  </a:cubicBezTo>
                  <a:cubicBezTo>
                    <a:pt x="102430" y="6800"/>
                    <a:pt x="102453" y="6530"/>
                    <a:pt x="102476" y="6255"/>
                  </a:cubicBezTo>
                  <a:cubicBezTo>
                    <a:pt x="102499" y="5984"/>
                    <a:pt x="102516" y="5711"/>
                    <a:pt x="102536" y="5437"/>
                  </a:cubicBezTo>
                  <a:cubicBezTo>
                    <a:pt x="102546" y="5253"/>
                    <a:pt x="102556" y="5069"/>
                    <a:pt x="102566" y="4886"/>
                  </a:cubicBezTo>
                  <a:cubicBezTo>
                    <a:pt x="102576" y="4701"/>
                    <a:pt x="102583" y="4515"/>
                    <a:pt x="102590" y="4331"/>
                  </a:cubicBezTo>
                  <a:cubicBezTo>
                    <a:pt x="102596" y="4171"/>
                    <a:pt x="102603" y="4010"/>
                    <a:pt x="102606" y="3850"/>
                  </a:cubicBezTo>
                  <a:cubicBezTo>
                    <a:pt x="102610" y="3823"/>
                    <a:pt x="102610" y="3796"/>
                    <a:pt x="102610" y="3770"/>
                  </a:cubicBezTo>
                  <a:cubicBezTo>
                    <a:pt x="102620" y="3399"/>
                    <a:pt x="102630" y="3022"/>
                    <a:pt x="102633" y="2644"/>
                  </a:cubicBezTo>
                  <a:cubicBezTo>
                    <a:pt x="102636" y="2367"/>
                    <a:pt x="102636" y="2086"/>
                    <a:pt x="102636" y="1809"/>
                  </a:cubicBezTo>
                  <a:lnTo>
                    <a:pt x="102636" y="1809"/>
                  </a:lnTo>
                  <a:cubicBezTo>
                    <a:pt x="102397" y="1846"/>
                    <a:pt x="102135" y="1862"/>
                    <a:pt x="101856" y="1862"/>
                  </a:cubicBezTo>
                  <a:cubicBezTo>
                    <a:pt x="99469" y="1862"/>
                    <a:pt x="95808" y="634"/>
                    <a:pt x="93613" y="359"/>
                  </a:cubicBezTo>
                  <a:cubicBezTo>
                    <a:pt x="91472" y="90"/>
                    <a:pt x="89313" y="1"/>
                    <a:pt x="87151"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5"/>
            <p:cNvSpPr/>
            <p:nvPr/>
          </p:nvSpPr>
          <p:spPr>
            <a:xfrm>
              <a:off x="861525" y="3073198"/>
              <a:ext cx="7533812" cy="688769"/>
            </a:xfrm>
            <a:custGeom>
              <a:rect b="b" l="l" r="r" t="t"/>
              <a:pathLst>
                <a:path extrusionOk="0" h="10274" w="102637">
                  <a:moveTo>
                    <a:pt x="87151" y="1"/>
                  </a:moveTo>
                  <a:cubicBezTo>
                    <a:pt x="82859" y="1"/>
                    <a:pt x="78552" y="353"/>
                    <a:pt x="74333" y="353"/>
                  </a:cubicBezTo>
                  <a:cubicBezTo>
                    <a:pt x="74182" y="353"/>
                    <a:pt x="74032" y="353"/>
                    <a:pt x="73882" y="352"/>
                  </a:cubicBezTo>
                  <a:cubicBezTo>
                    <a:pt x="73146" y="347"/>
                    <a:pt x="72411" y="345"/>
                    <a:pt x="71675" y="345"/>
                  </a:cubicBezTo>
                  <a:cubicBezTo>
                    <a:pt x="57769" y="345"/>
                    <a:pt x="43891" y="1129"/>
                    <a:pt x="29967" y="1129"/>
                  </a:cubicBezTo>
                  <a:cubicBezTo>
                    <a:pt x="26605" y="1129"/>
                    <a:pt x="23240" y="1083"/>
                    <a:pt x="19871" y="970"/>
                  </a:cubicBezTo>
                  <a:cubicBezTo>
                    <a:pt x="17158" y="880"/>
                    <a:pt x="14413" y="812"/>
                    <a:pt x="11669" y="812"/>
                  </a:cubicBezTo>
                  <a:cubicBezTo>
                    <a:pt x="7782" y="812"/>
                    <a:pt x="3895" y="948"/>
                    <a:pt x="97" y="1348"/>
                  </a:cubicBezTo>
                  <a:cubicBezTo>
                    <a:pt x="84" y="2116"/>
                    <a:pt x="61" y="2891"/>
                    <a:pt x="41" y="3659"/>
                  </a:cubicBezTo>
                  <a:cubicBezTo>
                    <a:pt x="16" y="4595"/>
                    <a:pt x="0" y="5523"/>
                    <a:pt x="7" y="6439"/>
                  </a:cubicBezTo>
                  <a:cubicBezTo>
                    <a:pt x="7" y="6690"/>
                    <a:pt x="13" y="6940"/>
                    <a:pt x="20" y="7187"/>
                  </a:cubicBezTo>
                  <a:cubicBezTo>
                    <a:pt x="20" y="7311"/>
                    <a:pt x="27" y="7435"/>
                    <a:pt x="30" y="7555"/>
                  </a:cubicBezTo>
                  <a:cubicBezTo>
                    <a:pt x="57" y="8354"/>
                    <a:pt x="110" y="9139"/>
                    <a:pt x="207" y="9897"/>
                  </a:cubicBezTo>
                  <a:cubicBezTo>
                    <a:pt x="214" y="9967"/>
                    <a:pt x="291" y="10010"/>
                    <a:pt x="411" y="10037"/>
                  </a:cubicBezTo>
                  <a:cubicBezTo>
                    <a:pt x="421" y="10041"/>
                    <a:pt x="434" y="10041"/>
                    <a:pt x="448" y="10044"/>
                  </a:cubicBezTo>
                  <a:cubicBezTo>
                    <a:pt x="488" y="10050"/>
                    <a:pt x="531" y="10057"/>
                    <a:pt x="578" y="10061"/>
                  </a:cubicBezTo>
                  <a:cubicBezTo>
                    <a:pt x="615" y="10061"/>
                    <a:pt x="655" y="10064"/>
                    <a:pt x="695" y="10064"/>
                  </a:cubicBezTo>
                  <a:cubicBezTo>
                    <a:pt x="712" y="10067"/>
                    <a:pt x="728" y="10067"/>
                    <a:pt x="742" y="10067"/>
                  </a:cubicBezTo>
                  <a:cubicBezTo>
                    <a:pt x="895" y="10067"/>
                    <a:pt x="1066" y="10061"/>
                    <a:pt x="1239" y="10044"/>
                  </a:cubicBezTo>
                  <a:cubicBezTo>
                    <a:pt x="1276" y="10044"/>
                    <a:pt x="1313" y="10041"/>
                    <a:pt x="1347" y="10037"/>
                  </a:cubicBezTo>
                  <a:cubicBezTo>
                    <a:pt x="1367" y="10033"/>
                    <a:pt x="1384" y="10033"/>
                    <a:pt x="1400" y="10030"/>
                  </a:cubicBezTo>
                  <a:cubicBezTo>
                    <a:pt x="1433" y="10027"/>
                    <a:pt x="1470" y="10024"/>
                    <a:pt x="1504" y="10021"/>
                  </a:cubicBezTo>
                  <a:cubicBezTo>
                    <a:pt x="1540" y="10017"/>
                    <a:pt x="1580" y="10013"/>
                    <a:pt x="1620" y="10007"/>
                  </a:cubicBezTo>
                  <a:cubicBezTo>
                    <a:pt x="1647" y="10004"/>
                    <a:pt x="1677" y="10001"/>
                    <a:pt x="1707" y="9997"/>
                  </a:cubicBezTo>
                  <a:cubicBezTo>
                    <a:pt x="1994" y="9964"/>
                    <a:pt x="2255" y="9927"/>
                    <a:pt x="2426" y="9907"/>
                  </a:cubicBezTo>
                  <a:cubicBezTo>
                    <a:pt x="2435" y="9907"/>
                    <a:pt x="2449" y="9903"/>
                    <a:pt x="2459" y="9903"/>
                  </a:cubicBezTo>
                  <a:cubicBezTo>
                    <a:pt x="2519" y="9897"/>
                    <a:pt x="2566" y="9890"/>
                    <a:pt x="2589" y="9890"/>
                  </a:cubicBezTo>
                  <a:lnTo>
                    <a:pt x="2602" y="9890"/>
                  </a:lnTo>
                  <a:cubicBezTo>
                    <a:pt x="2923" y="9910"/>
                    <a:pt x="3244" y="9924"/>
                    <a:pt x="3568" y="9937"/>
                  </a:cubicBezTo>
                  <a:cubicBezTo>
                    <a:pt x="3712" y="9944"/>
                    <a:pt x="3859" y="9947"/>
                    <a:pt x="4002" y="9950"/>
                  </a:cubicBezTo>
                  <a:cubicBezTo>
                    <a:pt x="4093" y="9953"/>
                    <a:pt x="4179" y="9957"/>
                    <a:pt x="4266" y="9957"/>
                  </a:cubicBezTo>
                  <a:cubicBezTo>
                    <a:pt x="4420" y="9960"/>
                    <a:pt x="4574" y="9964"/>
                    <a:pt x="4724" y="9967"/>
                  </a:cubicBezTo>
                  <a:cubicBezTo>
                    <a:pt x="4811" y="9967"/>
                    <a:pt x="4895" y="9970"/>
                    <a:pt x="4978" y="9970"/>
                  </a:cubicBezTo>
                  <a:cubicBezTo>
                    <a:pt x="5240" y="9973"/>
                    <a:pt x="5503" y="9975"/>
                    <a:pt x="5765" y="9975"/>
                  </a:cubicBezTo>
                  <a:cubicBezTo>
                    <a:pt x="6380" y="9975"/>
                    <a:pt x="6995" y="9966"/>
                    <a:pt x="7610" y="9950"/>
                  </a:cubicBezTo>
                  <a:cubicBezTo>
                    <a:pt x="7690" y="9950"/>
                    <a:pt x="7774" y="9947"/>
                    <a:pt x="7854" y="9947"/>
                  </a:cubicBezTo>
                  <a:cubicBezTo>
                    <a:pt x="8014" y="9940"/>
                    <a:pt x="8172" y="9937"/>
                    <a:pt x="8329" y="9930"/>
                  </a:cubicBezTo>
                  <a:cubicBezTo>
                    <a:pt x="8492" y="9927"/>
                    <a:pt x="8660" y="9920"/>
                    <a:pt x="8823" y="9913"/>
                  </a:cubicBezTo>
                  <a:cubicBezTo>
                    <a:pt x="9061" y="9907"/>
                    <a:pt x="9294" y="9897"/>
                    <a:pt x="9531" y="9887"/>
                  </a:cubicBezTo>
                  <a:cubicBezTo>
                    <a:pt x="9612" y="9883"/>
                    <a:pt x="9695" y="9880"/>
                    <a:pt x="9778" y="9877"/>
                  </a:cubicBezTo>
                  <a:cubicBezTo>
                    <a:pt x="9932" y="9870"/>
                    <a:pt x="10086" y="9863"/>
                    <a:pt x="10239" y="9857"/>
                  </a:cubicBezTo>
                  <a:cubicBezTo>
                    <a:pt x="10591" y="9840"/>
                    <a:pt x="10941" y="9823"/>
                    <a:pt x="11292" y="9806"/>
                  </a:cubicBezTo>
                  <a:cubicBezTo>
                    <a:pt x="11816" y="9780"/>
                    <a:pt x="12341" y="9757"/>
                    <a:pt x="12865" y="9729"/>
                  </a:cubicBezTo>
                  <a:cubicBezTo>
                    <a:pt x="13042" y="9720"/>
                    <a:pt x="13216" y="9713"/>
                    <a:pt x="13394" y="9703"/>
                  </a:cubicBezTo>
                  <a:cubicBezTo>
                    <a:pt x="13744" y="9686"/>
                    <a:pt x="14092" y="9669"/>
                    <a:pt x="14442" y="9649"/>
                  </a:cubicBezTo>
                  <a:cubicBezTo>
                    <a:pt x="17432" y="9503"/>
                    <a:pt x="20422" y="9352"/>
                    <a:pt x="23422" y="9222"/>
                  </a:cubicBezTo>
                  <a:cubicBezTo>
                    <a:pt x="23760" y="9208"/>
                    <a:pt x="24098" y="9195"/>
                    <a:pt x="24431" y="9182"/>
                  </a:cubicBezTo>
                  <a:cubicBezTo>
                    <a:pt x="24799" y="9165"/>
                    <a:pt x="25163" y="9151"/>
                    <a:pt x="25530" y="9135"/>
                  </a:cubicBezTo>
                  <a:cubicBezTo>
                    <a:pt x="26573" y="9095"/>
                    <a:pt x="27618" y="9058"/>
                    <a:pt x="28665" y="9028"/>
                  </a:cubicBezTo>
                  <a:cubicBezTo>
                    <a:pt x="28845" y="9022"/>
                    <a:pt x="29025" y="9015"/>
                    <a:pt x="29209" y="9011"/>
                  </a:cubicBezTo>
                  <a:cubicBezTo>
                    <a:pt x="29911" y="8991"/>
                    <a:pt x="30609" y="8971"/>
                    <a:pt x="31310" y="8958"/>
                  </a:cubicBezTo>
                  <a:cubicBezTo>
                    <a:pt x="31320" y="8958"/>
                    <a:pt x="31327" y="8958"/>
                    <a:pt x="31334" y="8955"/>
                  </a:cubicBezTo>
                  <a:cubicBezTo>
                    <a:pt x="32386" y="8931"/>
                    <a:pt x="33438" y="8915"/>
                    <a:pt x="34490" y="8904"/>
                  </a:cubicBezTo>
                  <a:lnTo>
                    <a:pt x="34501" y="8904"/>
                  </a:lnTo>
                  <a:cubicBezTo>
                    <a:pt x="35028" y="8898"/>
                    <a:pt x="35553" y="8895"/>
                    <a:pt x="36081" y="8895"/>
                  </a:cubicBezTo>
                  <a:cubicBezTo>
                    <a:pt x="36258" y="8891"/>
                    <a:pt x="36435" y="8891"/>
                    <a:pt x="36612" y="8891"/>
                  </a:cubicBezTo>
                  <a:cubicBezTo>
                    <a:pt x="36703" y="8891"/>
                    <a:pt x="36794" y="8891"/>
                    <a:pt x="36885" y="8891"/>
                  </a:cubicBezTo>
                  <a:cubicBezTo>
                    <a:pt x="39266" y="8891"/>
                    <a:pt x="41645" y="8931"/>
                    <a:pt x="44025" y="9022"/>
                  </a:cubicBezTo>
                  <a:cubicBezTo>
                    <a:pt x="44052" y="9025"/>
                    <a:pt x="44079" y="9025"/>
                    <a:pt x="44106" y="9025"/>
                  </a:cubicBezTo>
                  <a:cubicBezTo>
                    <a:pt x="45004" y="9058"/>
                    <a:pt x="45903" y="9091"/>
                    <a:pt x="46805" y="9119"/>
                  </a:cubicBezTo>
                  <a:cubicBezTo>
                    <a:pt x="47536" y="9142"/>
                    <a:pt x="48268" y="9162"/>
                    <a:pt x="49000" y="9182"/>
                  </a:cubicBezTo>
                  <a:cubicBezTo>
                    <a:pt x="49454" y="9191"/>
                    <a:pt x="49905" y="9205"/>
                    <a:pt x="50360" y="9216"/>
                  </a:cubicBezTo>
                  <a:lnTo>
                    <a:pt x="50393" y="9216"/>
                  </a:lnTo>
                  <a:cubicBezTo>
                    <a:pt x="51088" y="9232"/>
                    <a:pt x="51783" y="9245"/>
                    <a:pt x="52478" y="9259"/>
                  </a:cubicBezTo>
                  <a:lnTo>
                    <a:pt x="52504" y="9259"/>
                  </a:lnTo>
                  <a:cubicBezTo>
                    <a:pt x="52965" y="9268"/>
                    <a:pt x="53426" y="9276"/>
                    <a:pt x="53891" y="9285"/>
                  </a:cubicBezTo>
                  <a:cubicBezTo>
                    <a:pt x="55070" y="9305"/>
                    <a:pt x="56253" y="9319"/>
                    <a:pt x="57432" y="9332"/>
                  </a:cubicBezTo>
                  <a:cubicBezTo>
                    <a:pt x="57896" y="9339"/>
                    <a:pt x="58361" y="9342"/>
                    <a:pt x="58825" y="9349"/>
                  </a:cubicBezTo>
                  <a:cubicBezTo>
                    <a:pt x="61411" y="9372"/>
                    <a:pt x="63996" y="9386"/>
                    <a:pt x="66579" y="9399"/>
                  </a:cubicBezTo>
                  <a:cubicBezTo>
                    <a:pt x="71143" y="9419"/>
                    <a:pt x="75706" y="9429"/>
                    <a:pt x="80270" y="9479"/>
                  </a:cubicBezTo>
                  <a:cubicBezTo>
                    <a:pt x="81182" y="9489"/>
                    <a:pt x="82094" y="9503"/>
                    <a:pt x="83006" y="9516"/>
                  </a:cubicBezTo>
                  <a:cubicBezTo>
                    <a:pt x="83691" y="9526"/>
                    <a:pt x="84376" y="9536"/>
                    <a:pt x="85060" y="9549"/>
                  </a:cubicBezTo>
                  <a:cubicBezTo>
                    <a:pt x="86200" y="9569"/>
                    <a:pt x="87342" y="9596"/>
                    <a:pt x="88482" y="9623"/>
                  </a:cubicBezTo>
                  <a:cubicBezTo>
                    <a:pt x="89136" y="9640"/>
                    <a:pt x="89794" y="9660"/>
                    <a:pt x="90449" y="9683"/>
                  </a:cubicBezTo>
                  <a:cubicBezTo>
                    <a:pt x="91321" y="9717"/>
                    <a:pt x="92196" y="9753"/>
                    <a:pt x="93069" y="9793"/>
                  </a:cubicBezTo>
                  <a:cubicBezTo>
                    <a:pt x="93502" y="9813"/>
                    <a:pt x="93937" y="9833"/>
                    <a:pt x="94375" y="9853"/>
                  </a:cubicBezTo>
                  <a:cubicBezTo>
                    <a:pt x="94592" y="9867"/>
                    <a:pt x="94809" y="9877"/>
                    <a:pt x="95026" y="9887"/>
                  </a:cubicBezTo>
                  <a:cubicBezTo>
                    <a:pt x="95460" y="9910"/>
                    <a:pt x="95895" y="9933"/>
                    <a:pt x="96329" y="9957"/>
                  </a:cubicBezTo>
                  <a:cubicBezTo>
                    <a:pt x="96763" y="9980"/>
                    <a:pt x="97198" y="10004"/>
                    <a:pt x="97628" y="10030"/>
                  </a:cubicBezTo>
                  <a:cubicBezTo>
                    <a:pt x="98063" y="10053"/>
                    <a:pt x="98494" y="10077"/>
                    <a:pt x="98925" y="10104"/>
                  </a:cubicBezTo>
                  <a:cubicBezTo>
                    <a:pt x="98938" y="10104"/>
                    <a:pt x="98955" y="10104"/>
                    <a:pt x="98975" y="10107"/>
                  </a:cubicBezTo>
                  <a:cubicBezTo>
                    <a:pt x="98992" y="10107"/>
                    <a:pt x="99008" y="10110"/>
                    <a:pt x="99028" y="10110"/>
                  </a:cubicBezTo>
                  <a:lnTo>
                    <a:pt x="99045" y="10110"/>
                  </a:lnTo>
                  <a:cubicBezTo>
                    <a:pt x="99055" y="10114"/>
                    <a:pt x="99065" y="10114"/>
                    <a:pt x="99075" y="10114"/>
                  </a:cubicBezTo>
                  <a:cubicBezTo>
                    <a:pt x="99098" y="10118"/>
                    <a:pt x="99122" y="10121"/>
                    <a:pt x="99149" y="10121"/>
                  </a:cubicBezTo>
                  <a:cubicBezTo>
                    <a:pt x="99162" y="10124"/>
                    <a:pt x="99175" y="10124"/>
                    <a:pt x="99189" y="10124"/>
                  </a:cubicBezTo>
                  <a:cubicBezTo>
                    <a:pt x="99209" y="10127"/>
                    <a:pt x="99232" y="10130"/>
                    <a:pt x="99252" y="10130"/>
                  </a:cubicBezTo>
                  <a:cubicBezTo>
                    <a:pt x="99263" y="10130"/>
                    <a:pt x="99269" y="10134"/>
                    <a:pt x="99275" y="10134"/>
                  </a:cubicBezTo>
                  <a:cubicBezTo>
                    <a:pt x="99292" y="10134"/>
                    <a:pt x="99306" y="10138"/>
                    <a:pt x="99323" y="10138"/>
                  </a:cubicBezTo>
                  <a:cubicBezTo>
                    <a:pt x="99346" y="10141"/>
                    <a:pt x="99369" y="10144"/>
                    <a:pt x="99396" y="10144"/>
                  </a:cubicBezTo>
                  <a:cubicBezTo>
                    <a:pt x="99406" y="10144"/>
                    <a:pt x="99412" y="10147"/>
                    <a:pt x="99423" y="10147"/>
                  </a:cubicBezTo>
                  <a:cubicBezTo>
                    <a:pt x="99446" y="10150"/>
                    <a:pt x="99473" y="10150"/>
                    <a:pt x="99499" y="10154"/>
                  </a:cubicBezTo>
                  <a:cubicBezTo>
                    <a:pt x="99519" y="10158"/>
                    <a:pt x="99536" y="10158"/>
                    <a:pt x="99556" y="10161"/>
                  </a:cubicBezTo>
                  <a:cubicBezTo>
                    <a:pt x="99583" y="10161"/>
                    <a:pt x="99610" y="10164"/>
                    <a:pt x="99639" y="10167"/>
                  </a:cubicBezTo>
                  <a:cubicBezTo>
                    <a:pt x="99659" y="10167"/>
                    <a:pt x="99676" y="10170"/>
                    <a:pt x="99696" y="10174"/>
                  </a:cubicBezTo>
                  <a:cubicBezTo>
                    <a:pt x="99716" y="10174"/>
                    <a:pt x="99736" y="10178"/>
                    <a:pt x="99756" y="10178"/>
                  </a:cubicBezTo>
                  <a:cubicBezTo>
                    <a:pt x="99857" y="10187"/>
                    <a:pt x="99960" y="10194"/>
                    <a:pt x="100068" y="10204"/>
                  </a:cubicBezTo>
                  <a:cubicBezTo>
                    <a:pt x="100088" y="10207"/>
                    <a:pt x="100111" y="10207"/>
                    <a:pt x="100131" y="10211"/>
                  </a:cubicBezTo>
                  <a:cubicBezTo>
                    <a:pt x="100165" y="10211"/>
                    <a:pt x="100194" y="10214"/>
                    <a:pt x="100228" y="10218"/>
                  </a:cubicBezTo>
                  <a:cubicBezTo>
                    <a:pt x="100251" y="10218"/>
                    <a:pt x="100271" y="10221"/>
                    <a:pt x="100294" y="10221"/>
                  </a:cubicBezTo>
                  <a:cubicBezTo>
                    <a:pt x="100348" y="10227"/>
                    <a:pt x="100401" y="10231"/>
                    <a:pt x="100455" y="10234"/>
                  </a:cubicBezTo>
                  <a:cubicBezTo>
                    <a:pt x="100478" y="10234"/>
                    <a:pt x="100498" y="10238"/>
                    <a:pt x="100521" y="10238"/>
                  </a:cubicBezTo>
                  <a:cubicBezTo>
                    <a:pt x="100541" y="10241"/>
                    <a:pt x="100565" y="10241"/>
                    <a:pt x="100586" y="10244"/>
                  </a:cubicBezTo>
                  <a:cubicBezTo>
                    <a:pt x="100609" y="10244"/>
                    <a:pt x="100629" y="10244"/>
                    <a:pt x="100652" y="10247"/>
                  </a:cubicBezTo>
                  <a:cubicBezTo>
                    <a:pt x="100672" y="10247"/>
                    <a:pt x="100692" y="10251"/>
                    <a:pt x="100715" y="10251"/>
                  </a:cubicBezTo>
                  <a:cubicBezTo>
                    <a:pt x="100746" y="10254"/>
                    <a:pt x="100779" y="10254"/>
                    <a:pt x="100809" y="10258"/>
                  </a:cubicBezTo>
                  <a:cubicBezTo>
                    <a:pt x="100882" y="10261"/>
                    <a:pt x="100956" y="10264"/>
                    <a:pt x="101026" y="10267"/>
                  </a:cubicBezTo>
                  <a:lnTo>
                    <a:pt x="101113" y="10267"/>
                  </a:lnTo>
                  <a:cubicBezTo>
                    <a:pt x="101143" y="10271"/>
                    <a:pt x="101173" y="10271"/>
                    <a:pt x="101200" y="10271"/>
                  </a:cubicBezTo>
                  <a:lnTo>
                    <a:pt x="101283" y="10271"/>
                  </a:lnTo>
                  <a:cubicBezTo>
                    <a:pt x="101300" y="10271"/>
                    <a:pt x="101317" y="10274"/>
                    <a:pt x="101337" y="10274"/>
                  </a:cubicBezTo>
                  <a:cubicBezTo>
                    <a:pt x="101354" y="10274"/>
                    <a:pt x="101370" y="10274"/>
                    <a:pt x="101387" y="10271"/>
                  </a:cubicBezTo>
                  <a:lnTo>
                    <a:pt x="101508" y="10271"/>
                  </a:lnTo>
                  <a:cubicBezTo>
                    <a:pt x="101514" y="10271"/>
                    <a:pt x="101524" y="10271"/>
                    <a:pt x="101531" y="10267"/>
                  </a:cubicBezTo>
                  <a:lnTo>
                    <a:pt x="101574" y="10267"/>
                  </a:lnTo>
                  <a:cubicBezTo>
                    <a:pt x="101594" y="10264"/>
                    <a:pt x="101614" y="10264"/>
                    <a:pt x="101634" y="10264"/>
                  </a:cubicBezTo>
                  <a:cubicBezTo>
                    <a:pt x="101641" y="10261"/>
                    <a:pt x="101648" y="10261"/>
                    <a:pt x="101654" y="10261"/>
                  </a:cubicBezTo>
                  <a:cubicBezTo>
                    <a:pt x="101668" y="10261"/>
                    <a:pt x="101678" y="10258"/>
                    <a:pt x="101691" y="10258"/>
                  </a:cubicBezTo>
                  <a:cubicBezTo>
                    <a:pt x="101704" y="10258"/>
                    <a:pt x="101714" y="10254"/>
                    <a:pt x="101724" y="10254"/>
                  </a:cubicBezTo>
                  <a:cubicBezTo>
                    <a:pt x="101734" y="10251"/>
                    <a:pt x="101748" y="10251"/>
                    <a:pt x="101758" y="10247"/>
                  </a:cubicBezTo>
                  <a:cubicBezTo>
                    <a:pt x="101761" y="10247"/>
                    <a:pt x="101768" y="10247"/>
                    <a:pt x="101771" y="10244"/>
                  </a:cubicBezTo>
                  <a:cubicBezTo>
                    <a:pt x="101781" y="10244"/>
                    <a:pt x="101791" y="10241"/>
                    <a:pt x="101798" y="10241"/>
                  </a:cubicBezTo>
                  <a:cubicBezTo>
                    <a:pt x="101808" y="10238"/>
                    <a:pt x="101815" y="10234"/>
                    <a:pt x="101821" y="10234"/>
                  </a:cubicBezTo>
                  <a:cubicBezTo>
                    <a:pt x="101835" y="10227"/>
                    <a:pt x="101844" y="10224"/>
                    <a:pt x="101855" y="10221"/>
                  </a:cubicBezTo>
                  <a:cubicBezTo>
                    <a:pt x="101881" y="10211"/>
                    <a:pt x="101898" y="10194"/>
                    <a:pt x="101901" y="10178"/>
                  </a:cubicBezTo>
                  <a:cubicBezTo>
                    <a:pt x="102125" y="9182"/>
                    <a:pt x="102285" y="8140"/>
                    <a:pt x="102399" y="7067"/>
                  </a:cubicBezTo>
                  <a:cubicBezTo>
                    <a:pt x="102430" y="6800"/>
                    <a:pt x="102453" y="6530"/>
                    <a:pt x="102476" y="6255"/>
                  </a:cubicBezTo>
                  <a:cubicBezTo>
                    <a:pt x="102499" y="5984"/>
                    <a:pt x="102516" y="5711"/>
                    <a:pt x="102536" y="5437"/>
                  </a:cubicBezTo>
                  <a:cubicBezTo>
                    <a:pt x="102546" y="5253"/>
                    <a:pt x="102556" y="5069"/>
                    <a:pt x="102566" y="4886"/>
                  </a:cubicBezTo>
                  <a:cubicBezTo>
                    <a:pt x="102576" y="4701"/>
                    <a:pt x="102583" y="4515"/>
                    <a:pt x="102590" y="4331"/>
                  </a:cubicBezTo>
                  <a:cubicBezTo>
                    <a:pt x="102596" y="4171"/>
                    <a:pt x="102603" y="4010"/>
                    <a:pt x="102606" y="3850"/>
                  </a:cubicBezTo>
                  <a:cubicBezTo>
                    <a:pt x="102610" y="3823"/>
                    <a:pt x="102610" y="3796"/>
                    <a:pt x="102610" y="3770"/>
                  </a:cubicBezTo>
                  <a:cubicBezTo>
                    <a:pt x="102620" y="3399"/>
                    <a:pt x="102630" y="3022"/>
                    <a:pt x="102633" y="2644"/>
                  </a:cubicBezTo>
                  <a:cubicBezTo>
                    <a:pt x="102636" y="2367"/>
                    <a:pt x="102636" y="2086"/>
                    <a:pt x="102636" y="1809"/>
                  </a:cubicBezTo>
                  <a:lnTo>
                    <a:pt x="102636" y="1809"/>
                  </a:lnTo>
                  <a:cubicBezTo>
                    <a:pt x="102397" y="1846"/>
                    <a:pt x="102135" y="1862"/>
                    <a:pt x="101856" y="1862"/>
                  </a:cubicBezTo>
                  <a:cubicBezTo>
                    <a:pt x="99469" y="1862"/>
                    <a:pt x="95808" y="634"/>
                    <a:pt x="93613" y="359"/>
                  </a:cubicBezTo>
                  <a:cubicBezTo>
                    <a:pt x="91472" y="90"/>
                    <a:pt x="89313" y="1"/>
                    <a:pt x="8715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5"/>
            <p:cNvSpPr/>
            <p:nvPr/>
          </p:nvSpPr>
          <p:spPr>
            <a:xfrm>
              <a:off x="861525" y="3590375"/>
              <a:ext cx="7491475" cy="688769"/>
            </a:xfrm>
            <a:custGeom>
              <a:rect b="b" l="l" r="r" t="t"/>
              <a:pathLst>
                <a:path extrusionOk="0" h="10274" w="102637">
                  <a:moveTo>
                    <a:pt x="87151" y="1"/>
                  </a:moveTo>
                  <a:cubicBezTo>
                    <a:pt x="82859" y="1"/>
                    <a:pt x="78552" y="353"/>
                    <a:pt x="74333" y="353"/>
                  </a:cubicBezTo>
                  <a:cubicBezTo>
                    <a:pt x="74182" y="353"/>
                    <a:pt x="74032" y="353"/>
                    <a:pt x="73882" y="352"/>
                  </a:cubicBezTo>
                  <a:cubicBezTo>
                    <a:pt x="73146" y="347"/>
                    <a:pt x="72411" y="345"/>
                    <a:pt x="71675" y="345"/>
                  </a:cubicBezTo>
                  <a:cubicBezTo>
                    <a:pt x="57769" y="345"/>
                    <a:pt x="43891" y="1129"/>
                    <a:pt x="29967" y="1129"/>
                  </a:cubicBezTo>
                  <a:cubicBezTo>
                    <a:pt x="26605" y="1129"/>
                    <a:pt x="23240" y="1083"/>
                    <a:pt x="19871" y="970"/>
                  </a:cubicBezTo>
                  <a:cubicBezTo>
                    <a:pt x="17158" y="880"/>
                    <a:pt x="14413" y="812"/>
                    <a:pt x="11669" y="812"/>
                  </a:cubicBezTo>
                  <a:cubicBezTo>
                    <a:pt x="7782" y="812"/>
                    <a:pt x="3895" y="948"/>
                    <a:pt x="97" y="1348"/>
                  </a:cubicBezTo>
                  <a:cubicBezTo>
                    <a:pt x="84" y="2116"/>
                    <a:pt x="61" y="2891"/>
                    <a:pt x="41" y="3659"/>
                  </a:cubicBezTo>
                  <a:cubicBezTo>
                    <a:pt x="16" y="4595"/>
                    <a:pt x="0" y="5523"/>
                    <a:pt x="7" y="6439"/>
                  </a:cubicBezTo>
                  <a:cubicBezTo>
                    <a:pt x="7" y="6690"/>
                    <a:pt x="13" y="6940"/>
                    <a:pt x="20" y="7187"/>
                  </a:cubicBezTo>
                  <a:cubicBezTo>
                    <a:pt x="20" y="7311"/>
                    <a:pt x="27" y="7435"/>
                    <a:pt x="30" y="7555"/>
                  </a:cubicBezTo>
                  <a:cubicBezTo>
                    <a:pt x="57" y="8354"/>
                    <a:pt x="110" y="9139"/>
                    <a:pt x="207" y="9897"/>
                  </a:cubicBezTo>
                  <a:cubicBezTo>
                    <a:pt x="214" y="9967"/>
                    <a:pt x="291" y="10010"/>
                    <a:pt x="411" y="10037"/>
                  </a:cubicBezTo>
                  <a:cubicBezTo>
                    <a:pt x="421" y="10041"/>
                    <a:pt x="434" y="10041"/>
                    <a:pt x="448" y="10044"/>
                  </a:cubicBezTo>
                  <a:cubicBezTo>
                    <a:pt x="488" y="10050"/>
                    <a:pt x="531" y="10057"/>
                    <a:pt x="578" y="10061"/>
                  </a:cubicBezTo>
                  <a:cubicBezTo>
                    <a:pt x="615" y="10061"/>
                    <a:pt x="655" y="10064"/>
                    <a:pt x="695" y="10064"/>
                  </a:cubicBezTo>
                  <a:cubicBezTo>
                    <a:pt x="712" y="10067"/>
                    <a:pt x="728" y="10067"/>
                    <a:pt x="742" y="10067"/>
                  </a:cubicBezTo>
                  <a:cubicBezTo>
                    <a:pt x="895" y="10067"/>
                    <a:pt x="1066" y="10061"/>
                    <a:pt x="1239" y="10044"/>
                  </a:cubicBezTo>
                  <a:cubicBezTo>
                    <a:pt x="1276" y="10044"/>
                    <a:pt x="1313" y="10041"/>
                    <a:pt x="1347" y="10037"/>
                  </a:cubicBezTo>
                  <a:cubicBezTo>
                    <a:pt x="1367" y="10033"/>
                    <a:pt x="1384" y="10033"/>
                    <a:pt x="1400" y="10030"/>
                  </a:cubicBezTo>
                  <a:cubicBezTo>
                    <a:pt x="1433" y="10027"/>
                    <a:pt x="1470" y="10024"/>
                    <a:pt x="1504" y="10021"/>
                  </a:cubicBezTo>
                  <a:cubicBezTo>
                    <a:pt x="1540" y="10017"/>
                    <a:pt x="1580" y="10013"/>
                    <a:pt x="1620" y="10007"/>
                  </a:cubicBezTo>
                  <a:cubicBezTo>
                    <a:pt x="1647" y="10004"/>
                    <a:pt x="1677" y="10001"/>
                    <a:pt x="1707" y="9997"/>
                  </a:cubicBezTo>
                  <a:cubicBezTo>
                    <a:pt x="1994" y="9964"/>
                    <a:pt x="2255" y="9927"/>
                    <a:pt x="2426" y="9907"/>
                  </a:cubicBezTo>
                  <a:cubicBezTo>
                    <a:pt x="2435" y="9907"/>
                    <a:pt x="2449" y="9903"/>
                    <a:pt x="2459" y="9903"/>
                  </a:cubicBezTo>
                  <a:cubicBezTo>
                    <a:pt x="2519" y="9897"/>
                    <a:pt x="2566" y="9890"/>
                    <a:pt x="2589" y="9890"/>
                  </a:cubicBezTo>
                  <a:lnTo>
                    <a:pt x="2602" y="9890"/>
                  </a:lnTo>
                  <a:cubicBezTo>
                    <a:pt x="2923" y="9910"/>
                    <a:pt x="3244" y="9924"/>
                    <a:pt x="3568" y="9937"/>
                  </a:cubicBezTo>
                  <a:cubicBezTo>
                    <a:pt x="3712" y="9944"/>
                    <a:pt x="3859" y="9947"/>
                    <a:pt x="4002" y="9950"/>
                  </a:cubicBezTo>
                  <a:cubicBezTo>
                    <a:pt x="4093" y="9953"/>
                    <a:pt x="4179" y="9957"/>
                    <a:pt x="4266" y="9957"/>
                  </a:cubicBezTo>
                  <a:cubicBezTo>
                    <a:pt x="4420" y="9960"/>
                    <a:pt x="4574" y="9964"/>
                    <a:pt x="4724" y="9967"/>
                  </a:cubicBezTo>
                  <a:cubicBezTo>
                    <a:pt x="4811" y="9967"/>
                    <a:pt x="4895" y="9970"/>
                    <a:pt x="4978" y="9970"/>
                  </a:cubicBezTo>
                  <a:cubicBezTo>
                    <a:pt x="5240" y="9973"/>
                    <a:pt x="5503" y="9975"/>
                    <a:pt x="5765" y="9975"/>
                  </a:cubicBezTo>
                  <a:cubicBezTo>
                    <a:pt x="6380" y="9975"/>
                    <a:pt x="6995" y="9966"/>
                    <a:pt x="7610" y="9950"/>
                  </a:cubicBezTo>
                  <a:cubicBezTo>
                    <a:pt x="7690" y="9950"/>
                    <a:pt x="7774" y="9947"/>
                    <a:pt x="7854" y="9947"/>
                  </a:cubicBezTo>
                  <a:cubicBezTo>
                    <a:pt x="8014" y="9940"/>
                    <a:pt x="8172" y="9937"/>
                    <a:pt x="8329" y="9930"/>
                  </a:cubicBezTo>
                  <a:cubicBezTo>
                    <a:pt x="8492" y="9927"/>
                    <a:pt x="8660" y="9920"/>
                    <a:pt x="8823" y="9913"/>
                  </a:cubicBezTo>
                  <a:cubicBezTo>
                    <a:pt x="9061" y="9907"/>
                    <a:pt x="9294" y="9897"/>
                    <a:pt x="9531" y="9887"/>
                  </a:cubicBezTo>
                  <a:cubicBezTo>
                    <a:pt x="9612" y="9883"/>
                    <a:pt x="9695" y="9880"/>
                    <a:pt x="9778" y="9877"/>
                  </a:cubicBezTo>
                  <a:cubicBezTo>
                    <a:pt x="9932" y="9870"/>
                    <a:pt x="10086" y="9863"/>
                    <a:pt x="10239" y="9857"/>
                  </a:cubicBezTo>
                  <a:cubicBezTo>
                    <a:pt x="10591" y="9840"/>
                    <a:pt x="10941" y="9823"/>
                    <a:pt x="11292" y="9806"/>
                  </a:cubicBezTo>
                  <a:cubicBezTo>
                    <a:pt x="11816" y="9780"/>
                    <a:pt x="12341" y="9757"/>
                    <a:pt x="12865" y="9729"/>
                  </a:cubicBezTo>
                  <a:cubicBezTo>
                    <a:pt x="13042" y="9720"/>
                    <a:pt x="13216" y="9713"/>
                    <a:pt x="13394" y="9703"/>
                  </a:cubicBezTo>
                  <a:cubicBezTo>
                    <a:pt x="13744" y="9686"/>
                    <a:pt x="14092" y="9669"/>
                    <a:pt x="14442" y="9649"/>
                  </a:cubicBezTo>
                  <a:cubicBezTo>
                    <a:pt x="17432" y="9503"/>
                    <a:pt x="20422" y="9352"/>
                    <a:pt x="23422" y="9222"/>
                  </a:cubicBezTo>
                  <a:cubicBezTo>
                    <a:pt x="23760" y="9208"/>
                    <a:pt x="24098" y="9195"/>
                    <a:pt x="24431" y="9182"/>
                  </a:cubicBezTo>
                  <a:cubicBezTo>
                    <a:pt x="24799" y="9165"/>
                    <a:pt x="25163" y="9151"/>
                    <a:pt x="25530" y="9135"/>
                  </a:cubicBezTo>
                  <a:cubicBezTo>
                    <a:pt x="26573" y="9095"/>
                    <a:pt x="27618" y="9058"/>
                    <a:pt x="28665" y="9028"/>
                  </a:cubicBezTo>
                  <a:cubicBezTo>
                    <a:pt x="28845" y="9022"/>
                    <a:pt x="29025" y="9015"/>
                    <a:pt x="29209" y="9011"/>
                  </a:cubicBezTo>
                  <a:cubicBezTo>
                    <a:pt x="29911" y="8991"/>
                    <a:pt x="30609" y="8971"/>
                    <a:pt x="31310" y="8958"/>
                  </a:cubicBezTo>
                  <a:cubicBezTo>
                    <a:pt x="31320" y="8958"/>
                    <a:pt x="31327" y="8958"/>
                    <a:pt x="31334" y="8955"/>
                  </a:cubicBezTo>
                  <a:cubicBezTo>
                    <a:pt x="32386" y="8931"/>
                    <a:pt x="33438" y="8915"/>
                    <a:pt x="34490" y="8904"/>
                  </a:cubicBezTo>
                  <a:lnTo>
                    <a:pt x="34501" y="8904"/>
                  </a:lnTo>
                  <a:cubicBezTo>
                    <a:pt x="35028" y="8898"/>
                    <a:pt x="35553" y="8895"/>
                    <a:pt x="36081" y="8895"/>
                  </a:cubicBezTo>
                  <a:cubicBezTo>
                    <a:pt x="36258" y="8891"/>
                    <a:pt x="36435" y="8891"/>
                    <a:pt x="36612" y="8891"/>
                  </a:cubicBezTo>
                  <a:cubicBezTo>
                    <a:pt x="36703" y="8891"/>
                    <a:pt x="36794" y="8891"/>
                    <a:pt x="36885" y="8891"/>
                  </a:cubicBezTo>
                  <a:cubicBezTo>
                    <a:pt x="39266" y="8891"/>
                    <a:pt x="41645" y="8931"/>
                    <a:pt x="44025" y="9022"/>
                  </a:cubicBezTo>
                  <a:cubicBezTo>
                    <a:pt x="44052" y="9025"/>
                    <a:pt x="44079" y="9025"/>
                    <a:pt x="44106" y="9025"/>
                  </a:cubicBezTo>
                  <a:cubicBezTo>
                    <a:pt x="45004" y="9058"/>
                    <a:pt x="45903" y="9091"/>
                    <a:pt x="46805" y="9119"/>
                  </a:cubicBezTo>
                  <a:cubicBezTo>
                    <a:pt x="47536" y="9142"/>
                    <a:pt x="48268" y="9162"/>
                    <a:pt x="49000" y="9182"/>
                  </a:cubicBezTo>
                  <a:cubicBezTo>
                    <a:pt x="49454" y="9191"/>
                    <a:pt x="49905" y="9205"/>
                    <a:pt x="50360" y="9216"/>
                  </a:cubicBezTo>
                  <a:lnTo>
                    <a:pt x="50393" y="9216"/>
                  </a:lnTo>
                  <a:cubicBezTo>
                    <a:pt x="51088" y="9232"/>
                    <a:pt x="51783" y="9245"/>
                    <a:pt x="52478" y="9259"/>
                  </a:cubicBezTo>
                  <a:lnTo>
                    <a:pt x="52504" y="9259"/>
                  </a:lnTo>
                  <a:cubicBezTo>
                    <a:pt x="52965" y="9268"/>
                    <a:pt x="53426" y="9276"/>
                    <a:pt x="53891" y="9285"/>
                  </a:cubicBezTo>
                  <a:cubicBezTo>
                    <a:pt x="55070" y="9305"/>
                    <a:pt x="56253" y="9319"/>
                    <a:pt x="57432" y="9332"/>
                  </a:cubicBezTo>
                  <a:cubicBezTo>
                    <a:pt x="57896" y="9339"/>
                    <a:pt x="58361" y="9342"/>
                    <a:pt x="58825" y="9349"/>
                  </a:cubicBezTo>
                  <a:cubicBezTo>
                    <a:pt x="61411" y="9372"/>
                    <a:pt x="63996" y="9386"/>
                    <a:pt x="66579" y="9399"/>
                  </a:cubicBezTo>
                  <a:cubicBezTo>
                    <a:pt x="71143" y="9419"/>
                    <a:pt x="75706" y="9429"/>
                    <a:pt x="80270" y="9479"/>
                  </a:cubicBezTo>
                  <a:cubicBezTo>
                    <a:pt x="81182" y="9489"/>
                    <a:pt x="82094" y="9503"/>
                    <a:pt x="83006" y="9516"/>
                  </a:cubicBezTo>
                  <a:cubicBezTo>
                    <a:pt x="83691" y="9526"/>
                    <a:pt x="84376" y="9536"/>
                    <a:pt x="85060" y="9549"/>
                  </a:cubicBezTo>
                  <a:cubicBezTo>
                    <a:pt x="86200" y="9569"/>
                    <a:pt x="87342" y="9596"/>
                    <a:pt x="88482" y="9623"/>
                  </a:cubicBezTo>
                  <a:cubicBezTo>
                    <a:pt x="89136" y="9640"/>
                    <a:pt x="89794" y="9660"/>
                    <a:pt x="90449" y="9683"/>
                  </a:cubicBezTo>
                  <a:cubicBezTo>
                    <a:pt x="91321" y="9717"/>
                    <a:pt x="92196" y="9753"/>
                    <a:pt x="93069" y="9793"/>
                  </a:cubicBezTo>
                  <a:cubicBezTo>
                    <a:pt x="93502" y="9813"/>
                    <a:pt x="93937" y="9833"/>
                    <a:pt x="94375" y="9853"/>
                  </a:cubicBezTo>
                  <a:cubicBezTo>
                    <a:pt x="94592" y="9867"/>
                    <a:pt x="94809" y="9877"/>
                    <a:pt x="95026" y="9887"/>
                  </a:cubicBezTo>
                  <a:cubicBezTo>
                    <a:pt x="95460" y="9910"/>
                    <a:pt x="95895" y="9933"/>
                    <a:pt x="96329" y="9957"/>
                  </a:cubicBezTo>
                  <a:cubicBezTo>
                    <a:pt x="96763" y="9980"/>
                    <a:pt x="97198" y="10004"/>
                    <a:pt x="97628" y="10030"/>
                  </a:cubicBezTo>
                  <a:cubicBezTo>
                    <a:pt x="98063" y="10053"/>
                    <a:pt x="98494" y="10077"/>
                    <a:pt x="98925" y="10104"/>
                  </a:cubicBezTo>
                  <a:cubicBezTo>
                    <a:pt x="98938" y="10104"/>
                    <a:pt x="98955" y="10104"/>
                    <a:pt x="98975" y="10107"/>
                  </a:cubicBezTo>
                  <a:cubicBezTo>
                    <a:pt x="98992" y="10107"/>
                    <a:pt x="99008" y="10110"/>
                    <a:pt x="99028" y="10110"/>
                  </a:cubicBezTo>
                  <a:lnTo>
                    <a:pt x="99045" y="10110"/>
                  </a:lnTo>
                  <a:cubicBezTo>
                    <a:pt x="99055" y="10114"/>
                    <a:pt x="99065" y="10114"/>
                    <a:pt x="99075" y="10114"/>
                  </a:cubicBezTo>
                  <a:cubicBezTo>
                    <a:pt x="99098" y="10118"/>
                    <a:pt x="99122" y="10121"/>
                    <a:pt x="99149" y="10121"/>
                  </a:cubicBezTo>
                  <a:cubicBezTo>
                    <a:pt x="99162" y="10124"/>
                    <a:pt x="99175" y="10124"/>
                    <a:pt x="99189" y="10124"/>
                  </a:cubicBezTo>
                  <a:cubicBezTo>
                    <a:pt x="99209" y="10127"/>
                    <a:pt x="99232" y="10130"/>
                    <a:pt x="99252" y="10130"/>
                  </a:cubicBezTo>
                  <a:cubicBezTo>
                    <a:pt x="99263" y="10130"/>
                    <a:pt x="99269" y="10134"/>
                    <a:pt x="99275" y="10134"/>
                  </a:cubicBezTo>
                  <a:cubicBezTo>
                    <a:pt x="99292" y="10134"/>
                    <a:pt x="99306" y="10138"/>
                    <a:pt x="99323" y="10138"/>
                  </a:cubicBezTo>
                  <a:cubicBezTo>
                    <a:pt x="99346" y="10141"/>
                    <a:pt x="99369" y="10144"/>
                    <a:pt x="99396" y="10144"/>
                  </a:cubicBezTo>
                  <a:cubicBezTo>
                    <a:pt x="99406" y="10144"/>
                    <a:pt x="99412" y="10147"/>
                    <a:pt x="99423" y="10147"/>
                  </a:cubicBezTo>
                  <a:cubicBezTo>
                    <a:pt x="99446" y="10150"/>
                    <a:pt x="99473" y="10150"/>
                    <a:pt x="99499" y="10154"/>
                  </a:cubicBezTo>
                  <a:cubicBezTo>
                    <a:pt x="99519" y="10158"/>
                    <a:pt x="99536" y="10158"/>
                    <a:pt x="99556" y="10161"/>
                  </a:cubicBezTo>
                  <a:cubicBezTo>
                    <a:pt x="99583" y="10161"/>
                    <a:pt x="99610" y="10164"/>
                    <a:pt x="99639" y="10167"/>
                  </a:cubicBezTo>
                  <a:cubicBezTo>
                    <a:pt x="99659" y="10167"/>
                    <a:pt x="99676" y="10170"/>
                    <a:pt x="99696" y="10174"/>
                  </a:cubicBezTo>
                  <a:cubicBezTo>
                    <a:pt x="99716" y="10174"/>
                    <a:pt x="99736" y="10178"/>
                    <a:pt x="99756" y="10178"/>
                  </a:cubicBezTo>
                  <a:cubicBezTo>
                    <a:pt x="99857" y="10187"/>
                    <a:pt x="99960" y="10194"/>
                    <a:pt x="100068" y="10204"/>
                  </a:cubicBezTo>
                  <a:cubicBezTo>
                    <a:pt x="100088" y="10207"/>
                    <a:pt x="100111" y="10207"/>
                    <a:pt x="100131" y="10211"/>
                  </a:cubicBezTo>
                  <a:cubicBezTo>
                    <a:pt x="100165" y="10211"/>
                    <a:pt x="100194" y="10214"/>
                    <a:pt x="100228" y="10218"/>
                  </a:cubicBezTo>
                  <a:cubicBezTo>
                    <a:pt x="100251" y="10218"/>
                    <a:pt x="100271" y="10221"/>
                    <a:pt x="100294" y="10221"/>
                  </a:cubicBezTo>
                  <a:cubicBezTo>
                    <a:pt x="100348" y="10227"/>
                    <a:pt x="100401" y="10231"/>
                    <a:pt x="100455" y="10234"/>
                  </a:cubicBezTo>
                  <a:cubicBezTo>
                    <a:pt x="100478" y="10234"/>
                    <a:pt x="100498" y="10238"/>
                    <a:pt x="100521" y="10238"/>
                  </a:cubicBezTo>
                  <a:cubicBezTo>
                    <a:pt x="100541" y="10241"/>
                    <a:pt x="100565" y="10241"/>
                    <a:pt x="100586" y="10244"/>
                  </a:cubicBezTo>
                  <a:cubicBezTo>
                    <a:pt x="100609" y="10244"/>
                    <a:pt x="100629" y="10244"/>
                    <a:pt x="100652" y="10247"/>
                  </a:cubicBezTo>
                  <a:cubicBezTo>
                    <a:pt x="100672" y="10247"/>
                    <a:pt x="100692" y="10251"/>
                    <a:pt x="100715" y="10251"/>
                  </a:cubicBezTo>
                  <a:cubicBezTo>
                    <a:pt x="100746" y="10254"/>
                    <a:pt x="100779" y="10254"/>
                    <a:pt x="100809" y="10258"/>
                  </a:cubicBezTo>
                  <a:cubicBezTo>
                    <a:pt x="100882" y="10261"/>
                    <a:pt x="100956" y="10264"/>
                    <a:pt x="101026" y="10267"/>
                  </a:cubicBezTo>
                  <a:lnTo>
                    <a:pt x="101113" y="10267"/>
                  </a:lnTo>
                  <a:cubicBezTo>
                    <a:pt x="101143" y="10271"/>
                    <a:pt x="101173" y="10271"/>
                    <a:pt x="101200" y="10271"/>
                  </a:cubicBezTo>
                  <a:lnTo>
                    <a:pt x="101283" y="10271"/>
                  </a:lnTo>
                  <a:cubicBezTo>
                    <a:pt x="101300" y="10271"/>
                    <a:pt x="101317" y="10274"/>
                    <a:pt x="101337" y="10274"/>
                  </a:cubicBezTo>
                  <a:cubicBezTo>
                    <a:pt x="101354" y="10274"/>
                    <a:pt x="101370" y="10274"/>
                    <a:pt x="101387" y="10271"/>
                  </a:cubicBezTo>
                  <a:lnTo>
                    <a:pt x="101508" y="10271"/>
                  </a:lnTo>
                  <a:cubicBezTo>
                    <a:pt x="101514" y="10271"/>
                    <a:pt x="101524" y="10271"/>
                    <a:pt x="101531" y="10267"/>
                  </a:cubicBezTo>
                  <a:lnTo>
                    <a:pt x="101574" y="10267"/>
                  </a:lnTo>
                  <a:cubicBezTo>
                    <a:pt x="101594" y="10264"/>
                    <a:pt x="101614" y="10264"/>
                    <a:pt x="101634" y="10264"/>
                  </a:cubicBezTo>
                  <a:cubicBezTo>
                    <a:pt x="101641" y="10261"/>
                    <a:pt x="101648" y="10261"/>
                    <a:pt x="101654" y="10261"/>
                  </a:cubicBezTo>
                  <a:cubicBezTo>
                    <a:pt x="101668" y="10261"/>
                    <a:pt x="101678" y="10258"/>
                    <a:pt x="101691" y="10258"/>
                  </a:cubicBezTo>
                  <a:cubicBezTo>
                    <a:pt x="101704" y="10258"/>
                    <a:pt x="101714" y="10254"/>
                    <a:pt x="101724" y="10254"/>
                  </a:cubicBezTo>
                  <a:cubicBezTo>
                    <a:pt x="101734" y="10251"/>
                    <a:pt x="101748" y="10251"/>
                    <a:pt x="101758" y="10247"/>
                  </a:cubicBezTo>
                  <a:cubicBezTo>
                    <a:pt x="101761" y="10247"/>
                    <a:pt x="101768" y="10247"/>
                    <a:pt x="101771" y="10244"/>
                  </a:cubicBezTo>
                  <a:cubicBezTo>
                    <a:pt x="101781" y="10244"/>
                    <a:pt x="101791" y="10241"/>
                    <a:pt x="101798" y="10241"/>
                  </a:cubicBezTo>
                  <a:cubicBezTo>
                    <a:pt x="101808" y="10238"/>
                    <a:pt x="101815" y="10234"/>
                    <a:pt x="101821" y="10234"/>
                  </a:cubicBezTo>
                  <a:cubicBezTo>
                    <a:pt x="101835" y="10227"/>
                    <a:pt x="101844" y="10224"/>
                    <a:pt x="101855" y="10221"/>
                  </a:cubicBezTo>
                  <a:cubicBezTo>
                    <a:pt x="101881" y="10211"/>
                    <a:pt x="101898" y="10194"/>
                    <a:pt x="101901" y="10178"/>
                  </a:cubicBezTo>
                  <a:cubicBezTo>
                    <a:pt x="102125" y="9182"/>
                    <a:pt x="102285" y="8140"/>
                    <a:pt x="102399" y="7067"/>
                  </a:cubicBezTo>
                  <a:cubicBezTo>
                    <a:pt x="102430" y="6800"/>
                    <a:pt x="102453" y="6530"/>
                    <a:pt x="102476" y="6255"/>
                  </a:cubicBezTo>
                  <a:cubicBezTo>
                    <a:pt x="102499" y="5984"/>
                    <a:pt x="102516" y="5711"/>
                    <a:pt x="102536" y="5437"/>
                  </a:cubicBezTo>
                  <a:cubicBezTo>
                    <a:pt x="102546" y="5253"/>
                    <a:pt x="102556" y="5069"/>
                    <a:pt x="102566" y="4886"/>
                  </a:cubicBezTo>
                  <a:cubicBezTo>
                    <a:pt x="102576" y="4701"/>
                    <a:pt x="102583" y="4515"/>
                    <a:pt x="102590" y="4331"/>
                  </a:cubicBezTo>
                  <a:cubicBezTo>
                    <a:pt x="102596" y="4171"/>
                    <a:pt x="102603" y="4010"/>
                    <a:pt x="102606" y="3850"/>
                  </a:cubicBezTo>
                  <a:cubicBezTo>
                    <a:pt x="102610" y="3823"/>
                    <a:pt x="102610" y="3796"/>
                    <a:pt x="102610" y="3770"/>
                  </a:cubicBezTo>
                  <a:cubicBezTo>
                    <a:pt x="102620" y="3399"/>
                    <a:pt x="102630" y="3022"/>
                    <a:pt x="102633" y="2644"/>
                  </a:cubicBezTo>
                  <a:cubicBezTo>
                    <a:pt x="102636" y="2367"/>
                    <a:pt x="102636" y="2086"/>
                    <a:pt x="102636" y="1809"/>
                  </a:cubicBezTo>
                  <a:lnTo>
                    <a:pt x="102636" y="1809"/>
                  </a:lnTo>
                  <a:cubicBezTo>
                    <a:pt x="102397" y="1846"/>
                    <a:pt x="102135" y="1862"/>
                    <a:pt x="101856" y="1862"/>
                  </a:cubicBezTo>
                  <a:cubicBezTo>
                    <a:pt x="99469" y="1862"/>
                    <a:pt x="95808" y="634"/>
                    <a:pt x="93613" y="359"/>
                  </a:cubicBezTo>
                  <a:cubicBezTo>
                    <a:pt x="91472" y="90"/>
                    <a:pt x="89313" y="1"/>
                    <a:pt x="87151" y="1"/>
                  </a:cubicBezTo>
                  <a:close/>
                </a:path>
              </a:pathLst>
            </a:custGeom>
            <a:solidFill>
              <a:srgbClr val="7611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3" name="Google Shape;153;p15"/>
          <p:cNvSpPr txBox="1"/>
          <p:nvPr>
            <p:ph type="title"/>
          </p:nvPr>
        </p:nvSpPr>
        <p:spPr>
          <a:xfrm>
            <a:off x="2435800" y="1466600"/>
            <a:ext cx="4272600" cy="3464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60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grpSp>
        <p:nvGrpSpPr>
          <p:cNvPr id="154" name="Google Shape;154;p15"/>
          <p:cNvGrpSpPr/>
          <p:nvPr/>
        </p:nvGrpSpPr>
        <p:grpSpPr>
          <a:xfrm>
            <a:off x="352996" y="266554"/>
            <a:ext cx="8669299" cy="6360418"/>
            <a:chOff x="352996" y="199920"/>
            <a:chExt cx="8669299" cy="4770433"/>
          </a:xfrm>
        </p:grpSpPr>
        <p:grpSp>
          <p:nvGrpSpPr>
            <p:cNvPr id="155" name="Google Shape;155;p15"/>
            <p:cNvGrpSpPr/>
            <p:nvPr/>
          </p:nvGrpSpPr>
          <p:grpSpPr>
            <a:xfrm flipH="1" rot="-198132">
              <a:off x="1694086" y="208691"/>
              <a:ext cx="311323" cy="235581"/>
              <a:chOff x="4998107" y="3458089"/>
              <a:chExt cx="311335" cy="235591"/>
            </a:xfrm>
          </p:grpSpPr>
          <p:sp>
            <p:nvSpPr>
              <p:cNvPr id="156" name="Google Shape;156;p15"/>
              <p:cNvSpPr/>
              <p:nvPr/>
            </p:nvSpPr>
            <p:spPr>
              <a:xfrm>
                <a:off x="4998107" y="3548255"/>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5"/>
              <p:cNvSpPr/>
              <p:nvPr/>
            </p:nvSpPr>
            <p:spPr>
              <a:xfrm>
                <a:off x="5207147" y="3458089"/>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8" name="Google Shape;158;p15"/>
            <p:cNvGrpSpPr/>
            <p:nvPr/>
          </p:nvGrpSpPr>
          <p:grpSpPr>
            <a:xfrm>
              <a:off x="352996" y="3106136"/>
              <a:ext cx="8669299" cy="1864218"/>
              <a:chOff x="352996" y="3106136"/>
              <a:chExt cx="8669299" cy="1864218"/>
            </a:xfrm>
          </p:grpSpPr>
          <p:sp>
            <p:nvSpPr>
              <p:cNvPr id="159" name="Google Shape;159;p15"/>
              <p:cNvSpPr/>
              <p:nvPr/>
            </p:nvSpPr>
            <p:spPr>
              <a:xfrm>
                <a:off x="352996" y="3151756"/>
                <a:ext cx="155803" cy="144347"/>
              </a:xfrm>
              <a:custGeom>
                <a:rect b="b" l="l" r="r" t="t"/>
                <a:pathLst>
                  <a:path extrusionOk="0" h="1071" w="1156">
                    <a:moveTo>
                      <a:pt x="922" y="150"/>
                    </a:moveTo>
                    <a:cubicBezTo>
                      <a:pt x="939" y="150"/>
                      <a:pt x="958" y="165"/>
                      <a:pt x="975" y="205"/>
                    </a:cubicBezTo>
                    <a:cubicBezTo>
                      <a:pt x="1066" y="395"/>
                      <a:pt x="989" y="695"/>
                      <a:pt x="949" y="913"/>
                    </a:cubicBezTo>
                    <a:cubicBezTo>
                      <a:pt x="925" y="915"/>
                      <a:pt x="901" y="915"/>
                      <a:pt x="876" y="915"/>
                    </a:cubicBezTo>
                    <a:cubicBezTo>
                      <a:pt x="717" y="915"/>
                      <a:pt x="559" y="878"/>
                      <a:pt x="411" y="823"/>
                    </a:cubicBezTo>
                    <a:cubicBezTo>
                      <a:pt x="341" y="796"/>
                      <a:pt x="234" y="756"/>
                      <a:pt x="201" y="683"/>
                    </a:cubicBezTo>
                    <a:cubicBezTo>
                      <a:pt x="184" y="649"/>
                      <a:pt x="381" y="632"/>
                      <a:pt x="388" y="632"/>
                    </a:cubicBezTo>
                    <a:cubicBezTo>
                      <a:pt x="485" y="635"/>
                      <a:pt x="575" y="679"/>
                      <a:pt x="652" y="732"/>
                    </a:cubicBezTo>
                    <a:cubicBezTo>
                      <a:pt x="658" y="736"/>
                      <a:pt x="668" y="740"/>
                      <a:pt x="675" y="743"/>
                    </a:cubicBezTo>
                    <a:lnTo>
                      <a:pt x="685" y="743"/>
                    </a:lnTo>
                    <a:cubicBezTo>
                      <a:pt x="693" y="745"/>
                      <a:pt x="700" y="746"/>
                      <a:pt x="708" y="746"/>
                    </a:cubicBezTo>
                    <a:cubicBezTo>
                      <a:pt x="737" y="746"/>
                      <a:pt x="765" y="730"/>
                      <a:pt x="775" y="692"/>
                    </a:cubicBezTo>
                    <a:cubicBezTo>
                      <a:pt x="778" y="683"/>
                      <a:pt x="782" y="669"/>
                      <a:pt x="782" y="659"/>
                    </a:cubicBezTo>
                    <a:cubicBezTo>
                      <a:pt x="795" y="549"/>
                      <a:pt x="805" y="439"/>
                      <a:pt x="822" y="328"/>
                    </a:cubicBezTo>
                    <a:cubicBezTo>
                      <a:pt x="829" y="279"/>
                      <a:pt x="872" y="150"/>
                      <a:pt x="922" y="150"/>
                    </a:cubicBezTo>
                    <a:close/>
                    <a:moveTo>
                      <a:pt x="898" y="0"/>
                    </a:moveTo>
                    <a:cubicBezTo>
                      <a:pt x="691" y="0"/>
                      <a:pt x="661" y="327"/>
                      <a:pt x="638" y="549"/>
                    </a:cubicBezTo>
                    <a:cubicBezTo>
                      <a:pt x="548" y="507"/>
                      <a:pt x="456" y="481"/>
                      <a:pt x="361" y="481"/>
                    </a:cubicBezTo>
                    <a:cubicBezTo>
                      <a:pt x="303" y="481"/>
                      <a:pt x="244" y="490"/>
                      <a:pt x="184" y="512"/>
                    </a:cubicBezTo>
                    <a:cubicBezTo>
                      <a:pt x="77" y="549"/>
                      <a:pt x="0" y="669"/>
                      <a:pt x="73" y="776"/>
                    </a:cubicBezTo>
                    <a:cubicBezTo>
                      <a:pt x="222" y="988"/>
                      <a:pt x="578" y="1071"/>
                      <a:pt x="858" y="1071"/>
                    </a:cubicBezTo>
                    <a:cubicBezTo>
                      <a:pt x="917" y="1071"/>
                      <a:pt x="973" y="1067"/>
                      <a:pt x="1023" y="1060"/>
                    </a:cubicBezTo>
                    <a:cubicBezTo>
                      <a:pt x="1036" y="1056"/>
                      <a:pt x="1046" y="1053"/>
                      <a:pt x="1052" y="1047"/>
                    </a:cubicBezTo>
                    <a:cubicBezTo>
                      <a:pt x="1072" y="1036"/>
                      <a:pt x="1086" y="1020"/>
                      <a:pt x="1089" y="993"/>
                    </a:cubicBezTo>
                    <a:cubicBezTo>
                      <a:pt x="1123" y="800"/>
                      <a:pt x="1149" y="602"/>
                      <a:pt x="1156" y="402"/>
                    </a:cubicBezTo>
                    <a:cubicBezTo>
                      <a:pt x="1156" y="288"/>
                      <a:pt x="1149" y="91"/>
                      <a:pt x="1026" y="34"/>
                    </a:cubicBezTo>
                    <a:cubicBezTo>
                      <a:pt x="977" y="11"/>
                      <a:pt x="935" y="0"/>
                      <a:pt x="89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5"/>
              <p:cNvSpPr/>
              <p:nvPr/>
            </p:nvSpPr>
            <p:spPr>
              <a:xfrm>
                <a:off x="8710960" y="3196302"/>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5"/>
              <p:cNvSpPr/>
              <p:nvPr/>
            </p:nvSpPr>
            <p:spPr>
              <a:xfrm>
                <a:off x="8919999" y="3106136"/>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5"/>
              <p:cNvSpPr/>
              <p:nvPr/>
            </p:nvSpPr>
            <p:spPr>
              <a:xfrm>
                <a:off x="3103020" y="4882209"/>
                <a:ext cx="98792" cy="88144"/>
              </a:xfrm>
              <a:custGeom>
                <a:rect b="b" l="l" r="r" t="t"/>
                <a:pathLst>
                  <a:path extrusionOk="0" h="654" w="733">
                    <a:moveTo>
                      <a:pt x="576" y="0"/>
                    </a:moveTo>
                    <a:cubicBezTo>
                      <a:pt x="456" y="0"/>
                      <a:pt x="420" y="192"/>
                      <a:pt x="395" y="322"/>
                    </a:cubicBezTo>
                    <a:cubicBezTo>
                      <a:pt x="336" y="285"/>
                      <a:pt x="270" y="263"/>
                      <a:pt x="199" y="263"/>
                    </a:cubicBezTo>
                    <a:cubicBezTo>
                      <a:pt x="174" y="263"/>
                      <a:pt x="148" y="266"/>
                      <a:pt x="121" y="272"/>
                    </a:cubicBezTo>
                    <a:cubicBezTo>
                      <a:pt x="54" y="289"/>
                      <a:pt x="1" y="358"/>
                      <a:pt x="41" y="426"/>
                    </a:cubicBezTo>
                    <a:cubicBezTo>
                      <a:pt x="128" y="582"/>
                      <a:pt x="389" y="654"/>
                      <a:pt x="567" y="654"/>
                    </a:cubicBezTo>
                    <a:cubicBezTo>
                      <a:pt x="579" y="654"/>
                      <a:pt x="591" y="653"/>
                      <a:pt x="602" y="653"/>
                    </a:cubicBezTo>
                    <a:cubicBezTo>
                      <a:pt x="609" y="653"/>
                      <a:pt x="615" y="653"/>
                      <a:pt x="622" y="649"/>
                    </a:cubicBezTo>
                    <a:cubicBezTo>
                      <a:pt x="632" y="643"/>
                      <a:pt x="642" y="636"/>
                      <a:pt x="646" y="619"/>
                    </a:cubicBezTo>
                    <a:cubicBezTo>
                      <a:pt x="678" y="499"/>
                      <a:pt x="706" y="382"/>
                      <a:pt x="719" y="262"/>
                    </a:cubicBezTo>
                    <a:cubicBezTo>
                      <a:pt x="729" y="191"/>
                      <a:pt x="732" y="71"/>
                      <a:pt x="662" y="28"/>
                    </a:cubicBezTo>
                    <a:cubicBezTo>
                      <a:pt x="629" y="9"/>
                      <a:pt x="601" y="0"/>
                      <a:pt x="5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chemeClr val="lt1"/>
        </a:solidFill>
      </p:bgPr>
    </p:bg>
    <p:spTree>
      <p:nvGrpSpPr>
        <p:cNvPr id="163" name="Shape 163"/>
        <p:cNvGrpSpPr/>
        <p:nvPr/>
      </p:nvGrpSpPr>
      <p:grpSpPr>
        <a:xfrm>
          <a:off x="0" y="0"/>
          <a:ext cx="0" cy="0"/>
          <a:chOff x="0" y="0"/>
          <a:chExt cx="0" cy="0"/>
        </a:xfrm>
      </p:grpSpPr>
      <p:sp>
        <p:nvSpPr>
          <p:cNvPr id="164" name="Google Shape;164;p16"/>
          <p:cNvSpPr/>
          <p:nvPr/>
        </p:nvSpPr>
        <p:spPr>
          <a:xfrm flipH="1" rot="10800000">
            <a:off x="-7" y="7"/>
            <a:ext cx="6148607" cy="1314927"/>
          </a:xfrm>
          <a:custGeom>
            <a:rect b="b" l="l" r="r" t="t"/>
            <a:pathLst>
              <a:path extrusionOk="0" h="10571" w="65905">
                <a:moveTo>
                  <a:pt x="1" y="0"/>
                </a:moveTo>
                <a:lnTo>
                  <a:pt x="1" y="4146"/>
                </a:lnTo>
                <a:cubicBezTo>
                  <a:pt x="2686" y="5866"/>
                  <a:pt x="7481" y="7665"/>
                  <a:pt x="15797" y="7665"/>
                </a:cubicBezTo>
                <a:cubicBezTo>
                  <a:pt x="18221" y="7665"/>
                  <a:pt x="20944" y="7512"/>
                  <a:pt x="24001" y="7160"/>
                </a:cubicBezTo>
                <a:cubicBezTo>
                  <a:pt x="28751" y="6613"/>
                  <a:pt x="32961" y="6365"/>
                  <a:pt x="36664" y="6365"/>
                </a:cubicBezTo>
                <a:cubicBezTo>
                  <a:pt x="46303" y="6365"/>
                  <a:pt x="52504" y="8051"/>
                  <a:pt x="55852" y="10570"/>
                </a:cubicBezTo>
                <a:lnTo>
                  <a:pt x="65905" y="10570"/>
                </a:lnTo>
                <a:cubicBezTo>
                  <a:pt x="65607" y="10046"/>
                  <a:pt x="65256" y="9505"/>
                  <a:pt x="64842" y="8950"/>
                </a:cubicBezTo>
                <a:cubicBezTo>
                  <a:pt x="60771" y="3477"/>
                  <a:pt x="54210" y="103"/>
                  <a:pt x="44459" y="103"/>
                </a:cubicBezTo>
                <a:cubicBezTo>
                  <a:pt x="41537" y="103"/>
                  <a:pt x="38329" y="406"/>
                  <a:pt x="34815" y="1046"/>
                </a:cubicBezTo>
                <a:cubicBezTo>
                  <a:pt x="28180" y="2255"/>
                  <a:pt x="21479" y="3107"/>
                  <a:pt x="15448" y="3107"/>
                </a:cubicBezTo>
                <a:cubicBezTo>
                  <a:pt x="9367" y="3107"/>
                  <a:pt x="3967" y="2241"/>
                  <a:pt x="1" y="0"/>
                </a:cubicBezTo>
                <a:close/>
              </a:path>
            </a:pathLst>
          </a:custGeom>
          <a:solidFill>
            <a:srgbClr val="EBE7D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6"/>
          <p:cNvSpPr txBox="1"/>
          <p:nvPr>
            <p:ph type="title"/>
          </p:nvPr>
        </p:nvSpPr>
        <p:spPr>
          <a:xfrm>
            <a:off x="719650" y="593367"/>
            <a:ext cx="7704600" cy="7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grpSp>
        <p:nvGrpSpPr>
          <p:cNvPr id="166" name="Google Shape;166;p16"/>
          <p:cNvGrpSpPr/>
          <p:nvPr/>
        </p:nvGrpSpPr>
        <p:grpSpPr>
          <a:xfrm>
            <a:off x="352996" y="266554"/>
            <a:ext cx="8669299" cy="6360418"/>
            <a:chOff x="352996" y="199920"/>
            <a:chExt cx="8669299" cy="4770433"/>
          </a:xfrm>
        </p:grpSpPr>
        <p:grpSp>
          <p:nvGrpSpPr>
            <p:cNvPr id="167" name="Google Shape;167;p16"/>
            <p:cNvGrpSpPr/>
            <p:nvPr/>
          </p:nvGrpSpPr>
          <p:grpSpPr>
            <a:xfrm flipH="1" rot="-198132">
              <a:off x="1694086" y="208691"/>
              <a:ext cx="311323" cy="235581"/>
              <a:chOff x="4998107" y="3458089"/>
              <a:chExt cx="311335" cy="235591"/>
            </a:xfrm>
          </p:grpSpPr>
          <p:sp>
            <p:nvSpPr>
              <p:cNvPr id="168" name="Google Shape;168;p16"/>
              <p:cNvSpPr/>
              <p:nvPr/>
            </p:nvSpPr>
            <p:spPr>
              <a:xfrm>
                <a:off x="4998107" y="3548255"/>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6"/>
              <p:cNvSpPr/>
              <p:nvPr/>
            </p:nvSpPr>
            <p:spPr>
              <a:xfrm>
                <a:off x="5207147" y="3458089"/>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0" name="Google Shape;170;p16"/>
            <p:cNvGrpSpPr/>
            <p:nvPr/>
          </p:nvGrpSpPr>
          <p:grpSpPr>
            <a:xfrm>
              <a:off x="352996" y="3106136"/>
              <a:ext cx="8669299" cy="1864218"/>
              <a:chOff x="352996" y="3106136"/>
              <a:chExt cx="8669299" cy="1864218"/>
            </a:xfrm>
          </p:grpSpPr>
          <p:sp>
            <p:nvSpPr>
              <p:cNvPr id="171" name="Google Shape;171;p16"/>
              <p:cNvSpPr/>
              <p:nvPr/>
            </p:nvSpPr>
            <p:spPr>
              <a:xfrm>
                <a:off x="352996" y="3151756"/>
                <a:ext cx="155803" cy="144347"/>
              </a:xfrm>
              <a:custGeom>
                <a:rect b="b" l="l" r="r" t="t"/>
                <a:pathLst>
                  <a:path extrusionOk="0" h="1071" w="1156">
                    <a:moveTo>
                      <a:pt x="922" y="150"/>
                    </a:moveTo>
                    <a:cubicBezTo>
                      <a:pt x="939" y="150"/>
                      <a:pt x="958" y="165"/>
                      <a:pt x="975" y="205"/>
                    </a:cubicBezTo>
                    <a:cubicBezTo>
                      <a:pt x="1066" y="395"/>
                      <a:pt x="989" y="695"/>
                      <a:pt x="949" y="913"/>
                    </a:cubicBezTo>
                    <a:cubicBezTo>
                      <a:pt x="925" y="915"/>
                      <a:pt x="901" y="915"/>
                      <a:pt x="876" y="915"/>
                    </a:cubicBezTo>
                    <a:cubicBezTo>
                      <a:pt x="717" y="915"/>
                      <a:pt x="559" y="878"/>
                      <a:pt x="411" y="823"/>
                    </a:cubicBezTo>
                    <a:cubicBezTo>
                      <a:pt x="341" y="796"/>
                      <a:pt x="234" y="756"/>
                      <a:pt x="201" y="683"/>
                    </a:cubicBezTo>
                    <a:cubicBezTo>
                      <a:pt x="184" y="649"/>
                      <a:pt x="381" y="632"/>
                      <a:pt x="388" y="632"/>
                    </a:cubicBezTo>
                    <a:cubicBezTo>
                      <a:pt x="485" y="635"/>
                      <a:pt x="575" y="679"/>
                      <a:pt x="652" y="732"/>
                    </a:cubicBezTo>
                    <a:cubicBezTo>
                      <a:pt x="658" y="736"/>
                      <a:pt x="668" y="740"/>
                      <a:pt x="675" y="743"/>
                    </a:cubicBezTo>
                    <a:lnTo>
                      <a:pt x="685" y="743"/>
                    </a:lnTo>
                    <a:cubicBezTo>
                      <a:pt x="693" y="745"/>
                      <a:pt x="700" y="746"/>
                      <a:pt x="708" y="746"/>
                    </a:cubicBezTo>
                    <a:cubicBezTo>
                      <a:pt x="737" y="746"/>
                      <a:pt x="765" y="730"/>
                      <a:pt x="775" y="692"/>
                    </a:cubicBezTo>
                    <a:cubicBezTo>
                      <a:pt x="778" y="683"/>
                      <a:pt x="782" y="669"/>
                      <a:pt x="782" y="659"/>
                    </a:cubicBezTo>
                    <a:cubicBezTo>
                      <a:pt x="795" y="549"/>
                      <a:pt x="805" y="439"/>
                      <a:pt x="822" y="328"/>
                    </a:cubicBezTo>
                    <a:cubicBezTo>
                      <a:pt x="829" y="279"/>
                      <a:pt x="872" y="150"/>
                      <a:pt x="922" y="150"/>
                    </a:cubicBezTo>
                    <a:close/>
                    <a:moveTo>
                      <a:pt x="898" y="0"/>
                    </a:moveTo>
                    <a:cubicBezTo>
                      <a:pt x="691" y="0"/>
                      <a:pt x="661" y="327"/>
                      <a:pt x="638" y="549"/>
                    </a:cubicBezTo>
                    <a:cubicBezTo>
                      <a:pt x="548" y="507"/>
                      <a:pt x="456" y="481"/>
                      <a:pt x="361" y="481"/>
                    </a:cubicBezTo>
                    <a:cubicBezTo>
                      <a:pt x="303" y="481"/>
                      <a:pt x="244" y="490"/>
                      <a:pt x="184" y="512"/>
                    </a:cubicBezTo>
                    <a:cubicBezTo>
                      <a:pt x="77" y="549"/>
                      <a:pt x="0" y="669"/>
                      <a:pt x="73" y="776"/>
                    </a:cubicBezTo>
                    <a:cubicBezTo>
                      <a:pt x="222" y="988"/>
                      <a:pt x="578" y="1071"/>
                      <a:pt x="858" y="1071"/>
                    </a:cubicBezTo>
                    <a:cubicBezTo>
                      <a:pt x="917" y="1071"/>
                      <a:pt x="973" y="1067"/>
                      <a:pt x="1023" y="1060"/>
                    </a:cubicBezTo>
                    <a:cubicBezTo>
                      <a:pt x="1036" y="1056"/>
                      <a:pt x="1046" y="1053"/>
                      <a:pt x="1052" y="1047"/>
                    </a:cubicBezTo>
                    <a:cubicBezTo>
                      <a:pt x="1072" y="1036"/>
                      <a:pt x="1086" y="1020"/>
                      <a:pt x="1089" y="993"/>
                    </a:cubicBezTo>
                    <a:cubicBezTo>
                      <a:pt x="1123" y="800"/>
                      <a:pt x="1149" y="602"/>
                      <a:pt x="1156" y="402"/>
                    </a:cubicBezTo>
                    <a:cubicBezTo>
                      <a:pt x="1156" y="288"/>
                      <a:pt x="1149" y="91"/>
                      <a:pt x="1026" y="34"/>
                    </a:cubicBezTo>
                    <a:cubicBezTo>
                      <a:pt x="977" y="11"/>
                      <a:pt x="935" y="0"/>
                      <a:pt x="89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6"/>
              <p:cNvSpPr/>
              <p:nvPr/>
            </p:nvSpPr>
            <p:spPr>
              <a:xfrm>
                <a:off x="8710960" y="3196302"/>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6"/>
              <p:cNvSpPr/>
              <p:nvPr/>
            </p:nvSpPr>
            <p:spPr>
              <a:xfrm>
                <a:off x="8919999" y="3106136"/>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16"/>
              <p:cNvSpPr/>
              <p:nvPr/>
            </p:nvSpPr>
            <p:spPr>
              <a:xfrm>
                <a:off x="3103020" y="4882209"/>
                <a:ext cx="98792" cy="88144"/>
              </a:xfrm>
              <a:custGeom>
                <a:rect b="b" l="l" r="r" t="t"/>
                <a:pathLst>
                  <a:path extrusionOk="0" h="654" w="733">
                    <a:moveTo>
                      <a:pt x="576" y="0"/>
                    </a:moveTo>
                    <a:cubicBezTo>
                      <a:pt x="456" y="0"/>
                      <a:pt x="420" y="192"/>
                      <a:pt x="395" y="322"/>
                    </a:cubicBezTo>
                    <a:cubicBezTo>
                      <a:pt x="336" y="285"/>
                      <a:pt x="270" y="263"/>
                      <a:pt x="199" y="263"/>
                    </a:cubicBezTo>
                    <a:cubicBezTo>
                      <a:pt x="174" y="263"/>
                      <a:pt x="148" y="266"/>
                      <a:pt x="121" y="272"/>
                    </a:cubicBezTo>
                    <a:cubicBezTo>
                      <a:pt x="54" y="289"/>
                      <a:pt x="1" y="358"/>
                      <a:pt x="41" y="426"/>
                    </a:cubicBezTo>
                    <a:cubicBezTo>
                      <a:pt x="128" y="582"/>
                      <a:pt x="389" y="654"/>
                      <a:pt x="567" y="654"/>
                    </a:cubicBezTo>
                    <a:cubicBezTo>
                      <a:pt x="579" y="654"/>
                      <a:pt x="591" y="653"/>
                      <a:pt x="602" y="653"/>
                    </a:cubicBezTo>
                    <a:cubicBezTo>
                      <a:pt x="609" y="653"/>
                      <a:pt x="615" y="653"/>
                      <a:pt x="622" y="649"/>
                    </a:cubicBezTo>
                    <a:cubicBezTo>
                      <a:pt x="632" y="643"/>
                      <a:pt x="642" y="636"/>
                      <a:pt x="646" y="619"/>
                    </a:cubicBezTo>
                    <a:cubicBezTo>
                      <a:pt x="678" y="499"/>
                      <a:pt x="706" y="382"/>
                      <a:pt x="719" y="262"/>
                    </a:cubicBezTo>
                    <a:cubicBezTo>
                      <a:pt x="729" y="191"/>
                      <a:pt x="732" y="71"/>
                      <a:pt x="662" y="28"/>
                    </a:cubicBezTo>
                    <a:cubicBezTo>
                      <a:pt x="629" y="9"/>
                      <a:pt x="601" y="0"/>
                      <a:pt x="5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esign ">
  <p:cSld name="TITLE_ONLY_1">
    <p:bg>
      <p:bgPr>
        <a:solidFill>
          <a:schemeClr val="lt1"/>
        </a:solidFill>
      </p:bgPr>
    </p:bg>
    <p:spTree>
      <p:nvGrpSpPr>
        <p:cNvPr id="175" name="Shape 175"/>
        <p:cNvGrpSpPr/>
        <p:nvPr/>
      </p:nvGrpSpPr>
      <p:grpSpPr>
        <a:xfrm>
          <a:off x="0" y="0"/>
          <a:ext cx="0" cy="0"/>
          <a:chOff x="0" y="0"/>
          <a:chExt cx="0" cy="0"/>
        </a:xfrm>
      </p:grpSpPr>
      <p:sp>
        <p:nvSpPr>
          <p:cNvPr id="176" name="Google Shape;176;p17"/>
          <p:cNvSpPr/>
          <p:nvPr/>
        </p:nvSpPr>
        <p:spPr>
          <a:xfrm flipH="1">
            <a:off x="1640057" y="5253166"/>
            <a:ext cx="7503943" cy="1604810"/>
          </a:xfrm>
          <a:custGeom>
            <a:rect b="b" l="l" r="r" t="t"/>
            <a:pathLst>
              <a:path extrusionOk="0" h="10571" w="65905">
                <a:moveTo>
                  <a:pt x="1" y="0"/>
                </a:moveTo>
                <a:lnTo>
                  <a:pt x="1" y="4146"/>
                </a:lnTo>
                <a:cubicBezTo>
                  <a:pt x="2686" y="5866"/>
                  <a:pt x="7481" y="7665"/>
                  <a:pt x="15797" y="7665"/>
                </a:cubicBezTo>
                <a:cubicBezTo>
                  <a:pt x="18221" y="7665"/>
                  <a:pt x="20944" y="7512"/>
                  <a:pt x="24001" y="7160"/>
                </a:cubicBezTo>
                <a:cubicBezTo>
                  <a:pt x="28751" y="6613"/>
                  <a:pt x="32961" y="6365"/>
                  <a:pt x="36664" y="6365"/>
                </a:cubicBezTo>
                <a:cubicBezTo>
                  <a:pt x="46303" y="6365"/>
                  <a:pt x="52504" y="8051"/>
                  <a:pt x="55852" y="10570"/>
                </a:cubicBezTo>
                <a:lnTo>
                  <a:pt x="65905" y="10570"/>
                </a:lnTo>
                <a:cubicBezTo>
                  <a:pt x="65607" y="10046"/>
                  <a:pt x="65256" y="9505"/>
                  <a:pt x="64842" y="8950"/>
                </a:cubicBezTo>
                <a:cubicBezTo>
                  <a:pt x="60771" y="3477"/>
                  <a:pt x="54210" y="103"/>
                  <a:pt x="44459" y="103"/>
                </a:cubicBezTo>
                <a:cubicBezTo>
                  <a:pt x="41537" y="103"/>
                  <a:pt x="38329" y="406"/>
                  <a:pt x="34815" y="1046"/>
                </a:cubicBezTo>
                <a:cubicBezTo>
                  <a:pt x="28180" y="2255"/>
                  <a:pt x="21479" y="3107"/>
                  <a:pt x="15448" y="3107"/>
                </a:cubicBezTo>
                <a:cubicBezTo>
                  <a:pt x="9367" y="3107"/>
                  <a:pt x="3967" y="2241"/>
                  <a:pt x="1" y="0"/>
                </a:cubicBezTo>
                <a:close/>
              </a:path>
            </a:pathLst>
          </a:custGeom>
          <a:solidFill>
            <a:srgbClr val="EBE7D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7"/>
          <p:cNvSpPr txBox="1"/>
          <p:nvPr>
            <p:ph type="title"/>
          </p:nvPr>
        </p:nvSpPr>
        <p:spPr>
          <a:xfrm>
            <a:off x="719650" y="593367"/>
            <a:ext cx="7704600" cy="7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grpSp>
        <p:nvGrpSpPr>
          <p:cNvPr id="178" name="Google Shape;178;p17"/>
          <p:cNvGrpSpPr/>
          <p:nvPr/>
        </p:nvGrpSpPr>
        <p:grpSpPr>
          <a:xfrm>
            <a:off x="352996" y="266554"/>
            <a:ext cx="8669299" cy="6360418"/>
            <a:chOff x="352996" y="199920"/>
            <a:chExt cx="8669299" cy="4770433"/>
          </a:xfrm>
        </p:grpSpPr>
        <p:grpSp>
          <p:nvGrpSpPr>
            <p:cNvPr id="179" name="Google Shape;179;p17"/>
            <p:cNvGrpSpPr/>
            <p:nvPr/>
          </p:nvGrpSpPr>
          <p:grpSpPr>
            <a:xfrm flipH="1" rot="-198132">
              <a:off x="1694086" y="208691"/>
              <a:ext cx="311323" cy="235581"/>
              <a:chOff x="4998107" y="3458089"/>
              <a:chExt cx="311335" cy="235591"/>
            </a:xfrm>
          </p:grpSpPr>
          <p:sp>
            <p:nvSpPr>
              <p:cNvPr id="180" name="Google Shape;180;p17"/>
              <p:cNvSpPr/>
              <p:nvPr/>
            </p:nvSpPr>
            <p:spPr>
              <a:xfrm>
                <a:off x="4998107" y="3548255"/>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7"/>
              <p:cNvSpPr/>
              <p:nvPr/>
            </p:nvSpPr>
            <p:spPr>
              <a:xfrm>
                <a:off x="5207147" y="3458089"/>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2" name="Google Shape;182;p17"/>
            <p:cNvGrpSpPr/>
            <p:nvPr/>
          </p:nvGrpSpPr>
          <p:grpSpPr>
            <a:xfrm>
              <a:off x="352996" y="3106136"/>
              <a:ext cx="8669299" cy="1864218"/>
              <a:chOff x="352996" y="3106136"/>
              <a:chExt cx="8669299" cy="1864218"/>
            </a:xfrm>
          </p:grpSpPr>
          <p:sp>
            <p:nvSpPr>
              <p:cNvPr id="183" name="Google Shape;183;p17"/>
              <p:cNvSpPr/>
              <p:nvPr/>
            </p:nvSpPr>
            <p:spPr>
              <a:xfrm>
                <a:off x="352996" y="3151756"/>
                <a:ext cx="155803" cy="144347"/>
              </a:xfrm>
              <a:custGeom>
                <a:rect b="b" l="l" r="r" t="t"/>
                <a:pathLst>
                  <a:path extrusionOk="0" h="1071" w="1156">
                    <a:moveTo>
                      <a:pt x="922" y="150"/>
                    </a:moveTo>
                    <a:cubicBezTo>
                      <a:pt x="939" y="150"/>
                      <a:pt x="958" y="165"/>
                      <a:pt x="975" y="205"/>
                    </a:cubicBezTo>
                    <a:cubicBezTo>
                      <a:pt x="1066" y="395"/>
                      <a:pt x="989" y="695"/>
                      <a:pt x="949" y="913"/>
                    </a:cubicBezTo>
                    <a:cubicBezTo>
                      <a:pt x="925" y="915"/>
                      <a:pt x="901" y="915"/>
                      <a:pt x="876" y="915"/>
                    </a:cubicBezTo>
                    <a:cubicBezTo>
                      <a:pt x="717" y="915"/>
                      <a:pt x="559" y="878"/>
                      <a:pt x="411" y="823"/>
                    </a:cubicBezTo>
                    <a:cubicBezTo>
                      <a:pt x="341" y="796"/>
                      <a:pt x="234" y="756"/>
                      <a:pt x="201" y="683"/>
                    </a:cubicBezTo>
                    <a:cubicBezTo>
                      <a:pt x="184" y="649"/>
                      <a:pt x="381" y="632"/>
                      <a:pt x="388" y="632"/>
                    </a:cubicBezTo>
                    <a:cubicBezTo>
                      <a:pt x="485" y="635"/>
                      <a:pt x="575" y="679"/>
                      <a:pt x="652" y="732"/>
                    </a:cubicBezTo>
                    <a:cubicBezTo>
                      <a:pt x="658" y="736"/>
                      <a:pt x="668" y="740"/>
                      <a:pt x="675" y="743"/>
                    </a:cubicBezTo>
                    <a:lnTo>
                      <a:pt x="685" y="743"/>
                    </a:lnTo>
                    <a:cubicBezTo>
                      <a:pt x="693" y="745"/>
                      <a:pt x="700" y="746"/>
                      <a:pt x="708" y="746"/>
                    </a:cubicBezTo>
                    <a:cubicBezTo>
                      <a:pt x="737" y="746"/>
                      <a:pt x="765" y="730"/>
                      <a:pt x="775" y="692"/>
                    </a:cubicBezTo>
                    <a:cubicBezTo>
                      <a:pt x="778" y="683"/>
                      <a:pt x="782" y="669"/>
                      <a:pt x="782" y="659"/>
                    </a:cubicBezTo>
                    <a:cubicBezTo>
                      <a:pt x="795" y="549"/>
                      <a:pt x="805" y="439"/>
                      <a:pt x="822" y="328"/>
                    </a:cubicBezTo>
                    <a:cubicBezTo>
                      <a:pt x="829" y="279"/>
                      <a:pt x="872" y="150"/>
                      <a:pt x="922" y="150"/>
                    </a:cubicBezTo>
                    <a:close/>
                    <a:moveTo>
                      <a:pt x="898" y="0"/>
                    </a:moveTo>
                    <a:cubicBezTo>
                      <a:pt x="691" y="0"/>
                      <a:pt x="661" y="327"/>
                      <a:pt x="638" y="549"/>
                    </a:cubicBezTo>
                    <a:cubicBezTo>
                      <a:pt x="548" y="507"/>
                      <a:pt x="456" y="481"/>
                      <a:pt x="361" y="481"/>
                    </a:cubicBezTo>
                    <a:cubicBezTo>
                      <a:pt x="303" y="481"/>
                      <a:pt x="244" y="490"/>
                      <a:pt x="184" y="512"/>
                    </a:cubicBezTo>
                    <a:cubicBezTo>
                      <a:pt x="77" y="549"/>
                      <a:pt x="0" y="669"/>
                      <a:pt x="73" y="776"/>
                    </a:cubicBezTo>
                    <a:cubicBezTo>
                      <a:pt x="222" y="988"/>
                      <a:pt x="578" y="1071"/>
                      <a:pt x="858" y="1071"/>
                    </a:cubicBezTo>
                    <a:cubicBezTo>
                      <a:pt x="917" y="1071"/>
                      <a:pt x="973" y="1067"/>
                      <a:pt x="1023" y="1060"/>
                    </a:cubicBezTo>
                    <a:cubicBezTo>
                      <a:pt x="1036" y="1056"/>
                      <a:pt x="1046" y="1053"/>
                      <a:pt x="1052" y="1047"/>
                    </a:cubicBezTo>
                    <a:cubicBezTo>
                      <a:pt x="1072" y="1036"/>
                      <a:pt x="1086" y="1020"/>
                      <a:pt x="1089" y="993"/>
                    </a:cubicBezTo>
                    <a:cubicBezTo>
                      <a:pt x="1123" y="800"/>
                      <a:pt x="1149" y="602"/>
                      <a:pt x="1156" y="402"/>
                    </a:cubicBezTo>
                    <a:cubicBezTo>
                      <a:pt x="1156" y="288"/>
                      <a:pt x="1149" y="91"/>
                      <a:pt x="1026" y="34"/>
                    </a:cubicBezTo>
                    <a:cubicBezTo>
                      <a:pt x="977" y="11"/>
                      <a:pt x="935" y="0"/>
                      <a:pt x="89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7"/>
              <p:cNvSpPr/>
              <p:nvPr/>
            </p:nvSpPr>
            <p:spPr>
              <a:xfrm>
                <a:off x="8710960" y="3196302"/>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7"/>
              <p:cNvSpPr/>
              <p:nvPr/>
            </p:nvSpPr>
            <p:spPr>
              <a:xfrm>
                <a:off x="8919999" y="3106136"/>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7"/>
              <p:cNvSpPr/>
              <p:nvPr/>
            </p:nvSpPr>
            <p:spPr>
              <a:xfrm>
                <a:off x="3103020" y="4882209"/>
                <a:ext cx="98792" cy="88144"/>
              </a:xfrm>
              <a:custGeom>
                <a:rect b="b" l="l" r="r" t="t"/>
                <a:pathLst>
                  <a:path extrusionOk="0" h="654" w="733">
                    <a:moveTo>
                      <a:pt x="576" y="0"/>
                    </a:moveTo>
                    <a:cubicBezTo>
                      <a:pt x="456" y="0"/>
                      <a:pt x="420" y="192"/>
                      <a:pt x="395" y="322"/>
                    </a:cubicBezTo>
                    <a:cubicBezTo>
                      <a:pt x="336" y="285"/>
                      <a:pt x="270" y="263"/>
                      <a:pt x="199" y="263"/>
                    </a:cubicBezTo>
                    <a:cubicBezTo>
                      <a:pt x="174" y="263"/>
                      <a:pt x="148" y="266"/>
                      <a:pt x="121" y="272"/>
                    </a:cubicBezTo>
                    <a:cubicBezTo>
                      <a:pt x="54" y="289"/>
                      <a:pt x="1" y="358"/>
                      <a:pt x="41" y="426"/>
                    </a:cubicBezTo>
                    <a:cubicBezTo>
                      <a:pt x="128" y="582"/>
                      <a:pt x="389" y="654"/>
                      <a:pt x="567" y="654"/>
                    </a:cubicBezTo>
                    <a:cubicBezTo>
                      <a:pt x="579" y="654"/>
                      <a:pt x="591" y="653"/>
                      <a:pt x="602" y="653"/>
                    </a:cubicBezTo>
                    <a:cubicBezTo>
                      <a:pt x="609" y="653"/>
                      <a:pt x="615" y="653"/>
                      <a:pt x="622" y="649"/>
                    </a:cubicBezTo>
                    <a:cubicBezTo>
                      <a:pt x="632" y="643"/>
                      <a:pt x="642" y="636"/>
                      <a:pt x="646" y="619"/>
                    </a:cubicBezTo>
                    <a:cubicBezTo>
                      <a:pt x="678" y="499"/>
                      <a:pt x="706" y="382"/>
                      <a:pt x="719" y="262"/>
                    </a:cubicBezTo>
                    <a:cubicBezTo>
                      <a:pt x="729" y="191"/>
                      <a:pt x="732" y="71"/>
                      <a:pt x="662" y="28"/>
                    </a:cubicBezTo>
                    <a:cubicBezTo>
                      <a:pt x="629" y="9"/>
                      <a:pt x="601" y="0"/>
                      <a:pt x="5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BLANK_1_1_1_1">
    <p:bg>
      <p:bgPr>
        <a:blipFill>
          <a:blip r:embed="rId2">
            <a:alphaModFix/>
          </a:blip>
          <a:stretch>
            <a:fillRect/>
          </a:stretch>
        </a:blipFill>
      </p:bgPr>
    </p:bg>
    <p:spTree>
      <p:nvGrpSpPr>
        <p:cNvPr id="187" name="Shape 187"/>
        <p:cNvGrpSpPr/>
        <p:nvPr/>
      </p:nvGrpSpPr>
      <p:grpSpPr>
        <a:xfrm>
          <a:off x="0" y="0"/>
          <a:ext cx="0" cy="0"/>
          <a:chOff x="0" y="0"/>
          <a:chExt cx="0" cy="0"/>
        </a:xfrm>
      </p:grpSpPr>
      <p:grpSp>
        <p:nvGrpSpPr>
          <p:cNvPr id="188" name="Google Shape;188;p18"/>
          <p:cNvGrpSpPr/>
          <p:nvPr/>
        </p:nvGrpSpPr>
        <p:grpSpPr>
          <a:xfrm>
            <a:off x="-66778" y="-39200"/>
            <a:ext cx="9247403" cy="6936017"/>
            <a:chOff x="0" y="0"/>
            <a:chExt cx="9143171" cy="5143505"/>
          </a:xfrm>
        </p:grpSpPr>
        <p:sp>
          <p:nvSpPr>
            <p:cNvPr id="189" name="Google Shape;189;p18"/>
            <p:cNvSpPr/>
            <p:nvPr/>
          </p:nvSpPr>
          <p:spPr>
            <a:xfrm>
              <a:off x="0" y="3718771"/>
              <a:ext cx="8882511" cy="1424733"/>
            </a:xfrm>
            <a:custGeom>
              <a:rect b="b" l="l" r="r" t="t"/>
              <a:pathLst>
                <a:path extrusionOk="0" h="10571" w="65905">
                  <a:moveTo>
                    <a:pt x="1" y="0"/>
                  </a:moveTo>
                  <a:lnTo>
                    <a:pt x="1" y="4146"/>
                  </a:lnTo>
                  <a:cubicBezTo>
                    <a:pt x="2686" y="5866"/>
                    <a:pt x="7481" y="7665"/>
                    <a:pt x="15797" y="7665"/>
                  </a:cubicBezTo>
                  <a:cubicBezTo>
                    <a:pt x="18221" y="7665"/>
                    <a:pt x="20944" y="7512"/>
                    <a:pt x="24001" y="7160"/>
                  </a:cubicBezTo>
                  <a:cubicBezTo>
                    <a:pt x="28751" y="6613"/>
                    <a:pt x="32961" y="6365"/>
                    <a:pt x="36664" y="6365"/>
                  </a:cubicBezTo>
                  <a:cubicBezTo>
                    <a:pt x="46303" y="6365"/>
                    <a:pt x="52504" y="8051"/>
                    <a:pt x="55852" y="10570"/>
                  </a:cubicBezTo>
                  <a:lnTo>
                    <a:pt x="65905" y="10570"/>
                  </a:lnTo>
                  <a:cubicBezTo>
                    <a:pt x="65607" y="10046"/>
                    <a:pt x="65256" y="9505"/>
                    <a:pt x="64842" y="8950"/>
                  </a:cubicBezTo>
                  <a:cubicBezTo>
                    <a:pt x="60771" y="3477"/>
                    <a:pt x="54210" y="103"/>
                    <a:pt x="44459" y="103"/>
                  </a:cubicBezTo>
                  <a:cubicBezTo>
                    <a:pt x="41537" y="103"/>
                    <a:pt x="38329" y="406"/>
                    <a:pt x="34815" y="1046"/>
                  </a:cubicBezTo>
                  <a:cubicBezTo>
                    <a:pt x="28180" y="2255"/>
                    <a:pt x="21479" y="3107"/>
                    <a:pt x="15448" y="3107"/>
                  </a:cubicBezTo>
                  <a:cubicBezTo>
                    <a:pt x="9367" y="3107"/>
                    <a:pt x="3967" y="2241"/>
                    <a:pt x="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8"/>
            <p:cNvSpPr/>
            <p:nvPr/>
          </p:nvSpPr>
          <p:spPr>
            <a:xfrm>
              <a:off x="0" y="3088957"/>
              <a:ext cx="9143171" cy="2054548"/>
            </a:xfrm>
            <a:custGeom>
              <a:rect b="b" l="l" r="r" t="t"/>
              <a:pathLst>
                <a:path extrusionOk="0" h="15244" w="67839">
                  <a:moveTo>
                    <a:pt x="49584" y="1"/>
                  </a:moveTo>
                  <a:cubicBezTo>
                    <a:pt x="44151" y="1"/>
                    <a:pt x="37691" y="1123"/>
                    <a:pt x="29319" y="3136"/>
                  </a:cubicBezTo>
                  <a:cubicBezTo>
                    <a:pt x="21863" y="4928"/>
                    <a:pt x="16356" y="5822"/>
                    <a:pt x="11922" y="5822"/>
                  </a:cubicBezTo>
                  <a:cubicBezTo>
                    <a:pt x="7037" y="5822"/>
                    <a:pt x="3454" y="4737"/>
                    <a:pt x="1" y="2569"/>
                  </a:cubicBezTo>
                  <a:lnTo>
                    <a:pt x="1" y="6274"/>
                  </a:lnTo>
                  <a:cubicBezTo>
                    <a:pt x="2280" y="7883"/>
                    <a:pt x="6513" y="9596"/>
                    <a:pt x="14211" y="9596"/>
                  </a:cubicBezTo>
                  <a:cubicBezTo>
                    <a:pt x="17809" y="9596"/>
                    <a:pt x="22163" y="9222"/>
                    <a:pt x="27428" y="8288"/>
                  </a:cubicBezTo>
                  <a:cubicBezTo>
                    <a:pt x="34508" y="7033"/>
                    <a:pt x="40293" y="6489"/>
                    <a:pt x="45010" y="6489"/>
                  </a:cubicBezTo>
                  <a:cubicBezTo>
                    <a:pt x="57891" y="6489"/>
                    <a:pt x="62793" y="10546"/>
                    <a:pt x="64288" y="15243"/>
                  </a:cubicBezTo>
                  <a:lnTo>
                    <a:pt x="67839" y="15243"/>
                  </a:lnTo>
                  <a:lnTo>
                    <a:pt x="67839" y="6831"/>
                  </a:lnTo>
                  <a:cubicBezTo>
                    <a:pt x="67037" y="5929"/>
                    <a:pt x="66045" y="5077"/>
                    <a:pt x="64842" y="4305"/>
                  </a:cubicBezTo>
                  <a:cubicBezTo>
                    <a:pt x="60213" y="1336"/>
                    <a:pt x="55510" y="1"/>
                    <a:pt x="4958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8"/>
            <p:cNvSpPr/>
            <p:nvPr/>
          </p:nvSpPr>
          <p:spPr>
            <a:xfrm>
              <a:off x="0" y="2430436"/>
              <a:ext cx="9143171" cy="2124498"/>
            </a:xfrm>
            <a:custGeom>
              <a:rect b="b" l="l" r="r" t="t"/>
              <a:pathLst>
                <a:path extrusionOk="0" h="15763" w="67839">
                  <a:moveTo>
                    <a:pt x="52838" y="0"/>
                  </a:moveTo>
                  <a:cubicBezTo>
                    <a:pt x="51558" y="0"/>
                    <a:pt x="50215" y="108"/>
                    <a:pt x="48810" y="339"/>
                  </a:cubicBezTo>
                  <a:cubicBezTo>
                    <a:pt x="35441" y="2532"/>
                    <a:pt x="25510" y="8113"/>
                    <a:pt x="15539" y="8113"/>
                  </a:cubicBezTo>
                  <a:cubicBezTo>
                    <a:pt x="12160" y="8113"/>
                    <a:pt x="8776" y="7472"/>
                    <a:pt x="5252" y="5841"/>
                  </a:cubicBezTo>
                  <a:cubicBezTo>
                    <a:pt x="3629" y="4838"/>
                    <a:pt x="1708" y="3987"/>
                    <a:pt x="1" y="3325"/>
                  </a:cubicBezTo>
                  <a:lnTo>
                    <a:pt x="1" y="8196"/>
                  </a:lnTo>
                  <a:cubicBezTo>
                    <a:pt x="2215" y="9734"/>
                    <a:pt x="6375" y="11458"/>
                    <a:pt x="13898" y="11458"/>
                  </a:cubicBezTo>
                  <a:cubicBezTo>
                    <a:pt x="18792" y="11458"/>
                    <a:pt x="25108" y="10728"/>
                    <a:pt x="33238" y="8744"/>
                  </a:cubicBezTo>
                  <a:cubicBezTo>
                    <a:pt x="39770" y="7149"/>
                    <a:pt x="45003" y="6493"/>
                    <a:pt x="49236" y="6493"/>
                  </a:cubicBezTo>
                  <a:cubicBezTo>
                    <a:pt x="61167" y="6493"/>
                    <a:pt x="65148" y="11702"/>
                    <a:pt x="67839" y="15763"/>
                  </a:cubicBezTo>
                  <a:lnTo>
                    <a:pt x="67839" y="6840"/>
                  </a:lnTo>
                  <a:cubicBezTo>
                    <a:pt x="64753" y="3084"/>
                    <a:pt x="59696" y="0"/>
                    <a:pt x="5283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8"/>
            <p:cNvSpPr/>
            <p:nvPr/>
          </p:nvSpPr>
          <p:spPr>
            <a:xfrm>
              <a:off x="0" y="1751833"/>
              <a:ext cx="9143171" cy="1849686"/>
            </a:xfrm>
            <a:custGeom>
              <a:rect b="b" l="l" r="r" t="t"/>
              <a:pathLst>
                <a:path extrusionOk="0" h="13724" w="67839">
                  <a:moveTo>
                    <a:pt x="58884" y="1"/>
                  </a:moveTo>
                  <a:cubicBezTo>
                    <a:pt x="57703" y="1"/>
                    <a:pt x="56403" y="124"/>
                    <a:pt x="54973" y="392"/>
                  </a:cubicBezTo>
                  <a:cubicBezTo>
                    <a:pt x="43858" y="2478"/>
                    <a:pt x="27599" y="9563"/>
                    <a:pt x="13586" y="9563"/>
                  </a:cubicBezTo>
                  <a:cubicBezTo>
                    <a:pt x="8676" y="9563"/>
                    <a:pt x="4041" y="8693"/>
                    <a:pt x="1" y="6433"/>
                  </a:cubicBezTo>
                  <a:lnTo>
                    <a:pt x="1" y="10759"/>
                  </a:lnTo>
                  <a:cubicBezTo>
                    <a:pt x="2549" y="12239"/>
                    <a:pt x="6683" y="13724"/>
                    <a:pt x="13011" y="13724"/>
                  </a:cubicBezTo>
                  <a:cubicBezTo>
                    <a:pt x="16769" y="13724"/>
                    <a:pt x="21300" y="13200"/>
                    <a:pt x="26733" y="11841"/>
                  </a:cubicBezTo>
                  <a:cubicBezTo>
                    <a:pt x="39352" y="8684"/>
                    <a:pt x="48000" y="7408"/>
                    <a:pt x="54041" y="7408"/>
                  </a:cubicBezTo>
                  <a:cubicBezTo>
                    <a:pt x="62522" y="7408"/>
                    <a:pt x="65864" y="9923"/>
                    <a:pt x="67839" y="13275"/>
                  </a:cubicBezTo>
                  <a:lnTo>
                    <a:pt x="67839" y="4301"/>
                  </a:lnTo>
                  <a:cubicBezTo>
                    <a:pt x="66250" y="1859"/>
                    <a:pt x="63470" y="1"/>
                    <a:pt x="58884"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8"/>
            <p:cNvSpPr/>
            <p:nvPr/>
          </p:nvSpPr>
          <p:spPr>
            <a:xfrm>
              <a:off x="0" y="675368"/>
              <a:ext cx="9143171" cy="2542712"/>
            </a:xfrm>
            <a:custGeom>
              <a:rect b="b" l="l" r="r" t="t"/>
              <a:pathLst>
                <a:path extrusionOk="0" h="18866" w="67839">
                  <a:moveTo>
                    <a:pt x="55987" y="0"/>
                  </a:moveTo>
                  <a:cubicBezTo>
                    <a:pt x="52709" y="0"/>
                    <a:pt x="48778" y="731"/>
                    <a:pt x="44236" y="2820"/>
                  </a:cubicBezTo>
                  <a:cubicBezTo>
                    <a:pt x="33858" y="7597"/>
                    <a:pt x="23575" y="13997"/>
                    <a:pt x="12164" y="13997"/>
                  </a:cubicBezTo>
                  <a:cubicBezTo>
                    <a:pt x="8258" y="13997"/>
                    <a:pt x="4220" y="13247"/>
                    <a:pt x="1" y="11426"/>
                  </a:cubicBezTo>
                  <a:lnTo>
                    <a:pt x="1" y="15749"/>
                  </a:lnTo>
                  <a:cubicBezTo>
                    <a:pt x="2839" y="17332"/>
                    <a:pt x="7222" y="18865"/>
                    <a:pt x="13557" y="18865"/>
                  </a:cubicBezTo>
                  <a:cubicBezTo>
                    <a:pt x="18401" y="18865"/>
                    <a:pt x="24385" y="17969"/>
                    <a:pt x="31691" y="15512"/>
                  </a:cubicBezTo>
                  <a:cubicBezTo>
                    <a:pt x="42759" y="11791"/>
                    <a:pt x="50892" y="10428"/>
                    <a:pt x="56830" y="10428"/>
                  </a:cubicBezTo>
                  <a:cubicBezTo>
                    <a:pt x="62002" y="10428"/>
                    <a:pt x="65509" y="11462"/>
                    <a:pt x="67839" y="12872"/>
                  </a:cubicBezTo>
                  <a:lnTo>
                    <a:pt x="67839" y="4140"/>
                  </a:lnTo>
                  <a:cubicBezTo>
                    <a:pt x="67752" y="4023"/>
                    <a:pt x="67705" y="3960"/>
                    <a:pt x="67705" y="3960"/>
                  </a:cubicBezTo>
                  <a:cubicBezTo>
                    <a:pt x="67705" y="3960"/>
                    <a:pt x="63617" y="0"/>
                    <a:pt x="5598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8"/>
            <p:cNvSpPr/>
            <p:nvPr/>
          </p:nvSpPr>
          <p:spPr>
            <a:xfrm>
              <a:off x="0" y="0"/>
              <a:ext cx="9143171" cy="2820624"/>
            </a:xfrm>
            <a:custGeom>
              <a:rect b="b" l="l" r="r" t="t"/>
              <a:pathLst>
                <a:path extrusionOk="0" h="20928" w="67839">
                  <a:moveTo>
                    <a:pt x="51305" y="0"/>
                  </a:moveTo>
                  <a:cubicBezTo>
                    <a:pt x="35380" y="3207"/>
                    <a:pt x="21669" y="15201"/>
                    <a:pt x="13604" y="15318"/>
                  </a:cubicBezTo>
                  <a:cubicBezTo>
                    <a:pt x="13415" y="15320"/>
                    <a:pt x="13228" y="15322"/>
                    <a:pt x="13042" y="15322"/>
                  </a:cubicBezTo>
                  <a:cubicBezTo>
                    <a:pt x="7495" y="15322"/>
                    <a:pt x="2874" y="14133"/>
                    <a:pt x="1" y="13150"/>
                  </a:cubicBezTo>
                  <a:lnTo>
                    <a:pt x="1" y="17920"/>
                  </a:lnTo>
                  <a:cubicBezTo>
                    <a:pt x="2453" y="19415"/>
                    <a:pt x="6255" y="20927"/>
                    <a:pt x="11598" y="20927"/>
                  </a:cubicBezTo>
                  <a:cubicBezTo>
                    <a:pt x="15884" y="20927"/>
                    <a:pt x="21162" y="19954"/>
                    <a:pt x="27529" y="17216"/>
                  </a:cubicBezTo>
                  <a:cubicBezTo>
                    <a:pt x="40224" y="11758"/>
                    <a:pt x="49675" y="8608"/>
                    <a:pt x="57159" y="8608"/>
                  </a:cubicBezTo>
                  <a:cubicBezTo>
                    <a:pt x="61233" y="8608"/>
                    <a:pt x="64725" y="9542"/>
                    <a:pt x="67839" y="11546"/>
                  </a:cubicBezTo>
                  <a:lnTo>
                    <a:pt x="67839" y="1554"/>
                  </a:lnTo>
                  <a:cubicBezTo>
                    <a:pt x="66954" y="916"/>
                    <a:pt x="65948" y="388"/>
                    <a:pt x="64822"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8"/>
            <p:cNvSpPr/>
            <p:nvPr/>
          </p:nvSpPr>
          <p:spPr>
            <a:xfrm>
              <a:off x="0" y="0"/>
              <a:ext cx="9143171" cy="2281648"/>
            </a:xfrm>
            <a:custGeom>
              <a:rect b="b" l="l" r="r" t="t"/>
              <a:pathLst>
                <a:path extrusionOk="0" h="16929" w="67839">
                  <a:moveTo>
                    <a:pt x="37140" y="0"/>
                  </a:moveTo>
                  <a:cubicBezTo>
                    <a:pt x="34842" y="950"/>
                    <a:pt x="32433" y="2092"/>
                    <a:pt x="29914" y="3465"/>
                  </a:cubicBezTo>
                  <a:cubicBezTo>
                    <a:pt x="24479" y="6431"/>
                    <a:pt x="18181" y="10992"/>
                    <a:pt x="11022" y="12315"/>
                  </a:cubicBezTo>
                  <a:cubicBezTo>
                    <a:pt x="9869" y="12506"/>
                    <a:pt x="8450" y="12620"/>
                    <a:pt x="6957" y="12620"/>
                  </a:cubicBezTo>
                  <a:cubicBezTo>
                    <a:pt x="4561" y="12620"/>
                    <a:pt x="1977" y="12326"/>
                    <a:pt x="1" y="11583"/>
                  </a:cubicBezTo>
                  <a:lnTo>
                    <a:pt x="1" y="15111"/>
                  </a:lnTo>
                  <a:cubicBezTo>
                    <a:pt x="2868" y="16388"/>
                    <a:pt x="6930" y="16929"/>
                    <a:pt x="10367" y="16929"/>
                  </a:cubicBezTo>
                  <a:cubicBezTo>
                    <a:pt x="11307" y="16929"/>
                    <a:pt x="12200" y="16888"/>
                    <a:pt x="13010" y="16811"/>
                  </a:cubicBezTo>
                  <a:cubicBezTo>
                    <a:pt x="19771" y="16150"/>
                    <a:pt x="26557" y="13293"/>
                    <a:pt x="31691" y="10451"/>
                  </a:cubicBezTo>
                  <a:cubicBezTo>
                    <a:pt x="39743" y="5996"/>
                    <a:pt x="48197" y="2244"/>
                    <a:pt x="56916" y="2244"/>
                  </a:cubicBezTo>
                  <a:cubicBezTo>
                    <a:pt x="60273" y="2244"/>
                    <a:pt x="63669" y="2800"/>
                    <a:pt x="67097" y="4086"/>
                  </a:cubicBezTo>
                  <a:cubicBezTo>
                    <a:pt x="67344" y="4173"/>
                    <a:pt x="67592" y="4267"/>
                    <a:pt x="67839" y="4364"/>
                  </a:cubicBezTo>
                  <a:lnTo>
                    <a:pt x="67839"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6" name="Google Shape;196;p18"/>
          <p:cNvSpPr/>
          <p:nvPr/>
        </p:nvSpPr>
        <p:spPr>
          <a:xfrm rot="5400000">
            <a:off x="1734325" y="-434450"/>
            <a:ext cx="5673900" cy="7715400"/>
          </a:xfrm>
          <a:prstGeom prst="wedgeRectCallout">
            <a:avLst>
              <a:gd fmla="val 985" name="adj1"/>
              <a:gd fmla="val 57522" name="adj2"/>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8"/>
          <p:cNvSpPr txBox="1"/>
          <p:nvPr>
            <p:ph type="ctrTitle"/>
          </p:nvPr>
        </p:nvSpPr>
        <p:spPr>
          <a:xfrm>
            <a:off x="1503300" y="378033"/>
            <a:ext cx="6137400" cy="1733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60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grpSp>
        <p:nvGrpSpPr>
          <p:cNvPr id="198" name="Google Shape;198;p18"/>
          <p:cNvGrpSpPr/>
          <p:nvPr/>
        </p:nvGrpSpPr>
        <p:grpSpPr>
          <a:xfrm>
            <a:off x="352996" y="266554"/>
            <a:ext cx="8669299" cy="6360418"/>
            <a:chOff x="352996" y="199920"/>
            <a:chExt cx="8669299" cy="4770433"/>
          </a:xfrm>
        </p:grpSpPr>
        <p:grpSp>
          <p:nvGrpSpPr>
            <p:cNvPr id="199" name="Google Shape;199;p18"/>
            <p:cNvGrpSpPr/>
            <p:nvPr/>
          </p:nvGrpSpPr>
          <p:grpSpPr>
            <a:xfrm flipH="1" rot="-198132">
              <a:off x="1694086" y="208691"/>
              <a:ext cx="311323" cy="235581"/>
              <a:chOff x="4998107" y="3458089"/>
              <a:chExt cx="311335" cy="235591"/>
            </a:xfrm>
          </p:grpSpPr>
          <p:sp>
            <p:nvSpPr>
              <p:cNvPr id="200" name="Google Shape;200;p18"/>
              <p:cNvSpPr/>
              <p:nvPr/>
            </p:nvSpPr>
            <p:spPr>
              <a:xfrm>
                <a:off x="4998107" y="3548255"/>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8"/>
              <p:cNvSpPr/>
              <p:nvPr/>
            </p:nvSpPr>
            <p:spPr>
              <a:xfrm>
                <a:off x="5207147" y="3458089"/>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2" name="Google Shape;202;p18"/>
            <p:cNvGrpSpPr/>
            <p:nvPr/>
          </p:nvGrpSpPr>
          <p:grpSpPr>
            <a:xfrm>
              <a:off x="352996" y="3106136"/>
              <a:ext cx="8669299" cy="1864218"/>
              <a:chOff x="352996" y="3106136"/>
              <a:chExt cx="8669299" cy="1864218"/>
            </a:xfrm>
          </p:grpSpPr>
          <p:sp>
            <p:nvSpPr>
              <p:cNvPr id="203" name="Google Shape;203;p18"/>
              <p:cNvSpPr/>
              <p:nvPr/>
            </p:nvSpPr>
            <p:spPr>
              <a:xfrm>
                <a:off x="352996" y="3151756"/>
                <a:ext cx="155803" cy="144347"/>
              </a:xfrm>
              <a:custGeom>
                <a:rect b="b" l="l" r="r" t="t"/>
                <a:pathLst>
                  <a:path extrusionOk="0" h="1071" w="1156">
                    <a:moveTo>
                      <a:pt x="922" y="150"/>
                    </a:moveTo>
                    <a:cubicBezTo>
                      <a:pt x="939" y="150"/>
                      <a:pt x="958" y="165"/>
                      <a:pt x="975" y="205"/>
                    </a:cubicBezTo>
                    <a:cubicBezTo>
                      <a:pt x="1066" y="395"/>
                      <a:pt x="989" y="695"/>
                      <a:pt x="949" y="913"/>
                    </a:cubicBezTo>
                    <a:cubicBezTo>
                      <a:pt x="925" y="915"/>
                      <a:pt x="901" y="915"/>
                      <a:pt x="876" y="915"/>
                    </a:cubicBezTo>
                    <a:cubicBezTo>
                      <a:pt x="717" y="915"/>
                      <a:pt x="559" y="878"/>
                      <a:pt x="411" y="823"/>
                    </a:cubicBezTo>
                    <a:cubicBezTo>
                      <a:pt x="341" y="796"/>
                      <a:pt x="234" y="756"/>
                      <a:pt x="201" y="683"/>
                    </a:cubicBezTo>
                    <a:cubicBezTo>
                      <a:pt x="184" y="649"/>
                      <a:pt x="381" y="632"/>
                      <a:pt x="388" y="632"/>
                    </a:cubicBezTo>
                    <a:cubicBezTo>
                      <a:pt x="485" y="635"/>
                      <a:pt x="575" y="679"/>
                      <a:pt x="652" y="732"/>
                    </a:cubicBezTo>
                    <a:cubicBezTo>
                      <a:pt x="658" y="736"/>
                      <a:pt x="668" y="740"/>
                      <a:pt x="675" y="743"/>
                    </a:cubicBezTo>
                    <a:lnTo>
                      <a:pt x="685" y="743"/>
                    </a:lnTo>
                    <a:cubicBezTo>
                      <a:pt x="693" y="745"/>
                      <a:pt x="700" y="746"/>
                      <a:pt x="708" y="746"/>
                    </a:cubicBezTo>
                    <a:cubicBezTo>
                      <a:pt x="737" y="746"/>
                      <a:pt x="765" y="730"/>
                      <a:pt x="775" y="692"/>
                    </a:cubicBezTo>
                    <a:cubicBezTo>
                      <a:pt x="778" y="683"/>
                      <a:pt x="782" y="669"/>
                      <a:pt x="782" y="659"/>
                    </a:cubicBezTo>
                    <a:cubicBezTo>
                      <a:pt x="795" y="549"/>
                      <a:pt x="805" y="439"/>
                      <a:pt x="822" y="328"/>
                    </a:cubicBezTo>
                    <a:cubicBezTo>
                      <a:pt x="829" y="279"/>
                      <a:pt x="872" y="150"/>
                      <a:pt x="922" y="150"/>
                    </a:cubicBezTo>
                    <a:close/>
                    <a:moveTo>
                      <a:pt x="898" y="0"/>
                    </a:moveTo>
                    <a:cubicBezTo>
                      <a:pt x="691" y="0"/>
                      <a:pt x="661" y="327"/>
                      <a:pt x="638" y="549"/>
                    </a:cubicBezTo>
                    <a:cubicBezTo>
                      <a:pt x="548" y="507"/>
                      <a:pt x="456" y="481"/>
                      <a:pt x="361" y="481"/>
                    </a:cubicBezTo>
                    <a:cubicBezTo>
                      <a:pt x="303" y="481"/>
                      <a:pt x="244" y="490"/>
                      <a:pt x="184" y="512"/>
                    </a:cubicBezTo>
                    <a:cubicBezTo>
                      <a:pt x="77" y="549"/>
                      <a:pt x="0" y="669"/>
                      <a:pt x="73" y="776"/>
                    </a:cubicBezTo>
                    <a:cubicBezTo>
                      <a:pt x="222" y="988"/>
                      <a:pt x="578" y="1071"/>
                      <a:pt x="858" y="1071"/>
                    </a:cubicBezTo>
                    <a:cubicBezTo>
                      <a:pt x="917" y="1071"/>
                      <a:pt x="973" y="1067"/>
                      <a:pt x="1023" y="1060"/>
                    </a:cubicBezTo>
                    <a:cubicBezTo>
                      <a:pt x="1036" y="1056"/>
                      <a:pt x="1046" y="1053"/>
                      <a:pt x="1052" y="1047"/>
                    </a:cubicBezTo>
                    <a:cubicBezTo>
                      <a:pt x="1072" y="1036"/>
                      <a:pt x="1086" y="1020"/>
                      <a:pt x="1089" y="993"/>
                    </a:cubicBezTo>
                    <a:cubicBezTo>
                      <a:pt x="1123" y="800"/>
                      <a:pt x="1149" y="602"/>
                      <a:pt x="1156" y="402"/>
                    </a:cubicBezTo>
                    <a:cubicBezTo>
                      <a:pt x="1156" y="288"/>
                      <a:pt x="1149" y="91"/>
                      <a:pt x="1026" y="34"/>
                    </a:cubicBezTo>
                    <a:cubicBezTo>
                      <a:pt x="977" y="11"/>
                      <a:pt x="935" y="0"/>
                      <a:pt x="89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18"/>
              <p:cNvSpPr/>
              <p:nvPr/>
            </p:nvSpPr>
            <p:spPr>
              <a:xfrm>
                <a:off x="8710960" y="3196302"/>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8"/>
              <p:cNvSpPr/>
              <p:nvPr/>
            </p:nvSpPr>
            <p:spPr>
              <a:xfrm>
                <a:off x="8919999" y="3106136"/>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8"/>
              <p:cNvSpPr/>
              <p:nvPr/>
            </p:nvSpPr>
            <p:spPr>
              <a:xfrm>
                <a:off x="3103020" y="4882209"/>
                <a:ext cx="98792" cy="88144"/>
              </a:xfrm>
              <a:custGeom>
                <a:rect b="b" l="l" r="r" t="t"/>
                <a:pathLst>
                  <a:path extrusionOk="0" h="654" w="733">
                    <a:moveTo>
                      <a:pt x="576" y="0"/>
                    </a:moveTo>
                    <a:cubicBezTo>
                      <a:pt x="456" y="0"/>
                      <a:pt x="420" y="192"/>
                      <a:pt x="395" y="322"/>
                    </a:cubicBezTo>
                    <a:cubicBezTo>
                      <a:pt x="336" y="285"/>
                      <a:pt x="270" y="263"/>
                      <a:pt x="199" y="263"/>
                    </a:cubicBezTo>
                    <a:cubicBezTo>
                      <a:pt x="174" y="263"/>
                      <a:pt x="148" y="266"/>
                      <a:pt x="121" y="272"/>
                    </a:cubicBezTo>
                    <a:cubicBezTo>
                      <a:pt x="54" y="289"/>
                      <a:pt x="1" y="358"/>
                      <a:pt x="41" y="426"/>
                    </a:cubicBezTo>
                    <a:cubicBezTo>
                      <a:pt x="128" y="582"/>
                      <a:pt x="389" y="654"/>
                      <a:pt x="567" y="654"/>
                    </a:cubicBezTo>
                    <a:cubicBezTo>
                      <a:pt x="579" y="654"/>
                      <a:pt x="591" y="653"/>
                      <a:pt x="602" y="653"/>
                    </a:cubicBezTo>
                    <a:cubicBezTo>
                      <a:pt x="609" y="653"/>
                      <a:pt x="615" y="653"/>
                      <a:pt x="622" y="649"/>
                    </a:cubicBezTo>
                    <a:cubicBezTo>
                      <a:pt x="632" y="643"/>
                      <a:pt x="642" y="636"/>
                      <a:pt x="646" y="619"/>
                    </a:cubicBezTo>
                    <a:cubicBezTo>
                      <a:pt x="678" y="499"/>
                      <a:pt x="706" y="382"/>
                      <a:pt x="719" y="262"/>
                    </a:cubicBezTo>
                    <a:cubicBezTo>
                      <a:pt x="729" y="191"/>
                      <a:pt x="732" y="71"/>
                      <a:pt x="662" y="28"/>
                    </a:cubicBezTo>
                    <a:cubicBezTo>
                      <a:pt x="629" y="9"/>
                      <a:pt x="601" y="0"/>
                      <a:pt x="5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LANK_1_1_1_1_1_1">
    <p:bg>
      <p:bgPr>
        <a:solidFill>
          <a:schemeClr val="lt1"/>
        </a:solidFill>
      </p:bgPr>
    </p:bg>
    <p:spTree>
      <p:nvGrpSpPr>
        <p:cNvPr id="207" name="Shape 207"/>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1">
    <p:bg>
      <p:bgPr>
        <a:solidFill>
          <a:schemeClr val="lt1"/>
        </a:solidFill>
      </p:bgPr>
    </p:bg>
    <p:spTree>
      <p:nvGrpSpPr>
        <p:cNvPr id="208" name="Shape 208"/>
        <p:cNvGrpSpPr/>
        <p:nvPr/>
      </p:nvGrpSpPr>
      <p:grpSpPr>
        <a:xfrm>
          <a:off x="0" y="0"/>
          <a:ext cx="0" cy="0"/>
          <a:chOff x="0" y="0"/>
          <a:chExt cx="0" cy="0"/>
        </a:xfrm>
      </p:grpSpPr>
      <p:sp>
        <p:nvSpPr>
          <p:cNvPr id="209" name="Google Shape;209;p20"/>
          <p:cNvSpPr/>
          <p:nvPr/>
        </p:nvSpPr>
        <p:spPr>
          <a:xfrm>
            <a:off x="7" y="5253166"/>
            <a:ext cx="7503943" cy="1604810"/>
          </a:xfrm>
          <a:custGeom>
            <a:rect b="b" l="l" r="r" t="t"/>
            <a:pathLst>
              <a:path extrusionOk="0" h="10571" w="65905">
                <a:moveTo>
                  <a:pt x="1" y="0"/>
                </a:moveTo>
                <a:lnTo>
                  <a:pt x="1" y="4146"/>
                </a:lnTo>
                <a:cubicBezTo>
                  <a:pt x="2686" y="5866"/>
                  <a:pt x="7481" y="7665"/>
                  <a:pt x="15797" y="7665"/>
                </a:cubicBezTo>
                <a:cubicBezTo>
                  <a:pt x="18221" y="7665"/>
                  <a:pt x="20944" y="7512"/>
                  <a:pt x="24001" y="7160"/>
                </a:cubicBezTo>
                <a:cubicBezTo>
                  <a:pt x="28751" y="6613"/>
                  <a:pt x="32961" y="6365"/>
                  <a:pt x="36664" y="6365"/>
                </a:cubicBezTo>
                <a:cubicBezTo>
                  <a:pt x="46303" y="6365"/>
                  <a:pt x="52504" y="8051"/>
                  <a:pt x="55852" y="10570"/>
                </a:cubicBezTo>
                <a:lnTo>
                  <a:pt x="65905" y="10570"/>
                </a:lnTo>
                <a:cubicBezTo>
                  <a:pt x="65607" y="10046"/>
                  <a:pt x="65256" y="9505"/>
                  <a:pt x="64842" y="8950"/>
                </a:cubicBezTo>
                <a:cubicBezTo>
                  <a:pt x="60771" y="3477"/>
                  <a:pt x="54210" y="103"/>
                  <a:pt x="44459" y="103"/>
                </a:cubicBezTo>
                <a:cubicBezTo>
                  <a:pt x="41537" y="103"/>
                  <a:pt x="38329" y="406"/>
                  <a:pt x="34815" y="1046"/>
                </a:cubicBezTo>
                <a:cubicBezTo>
                  <a:pt x="28180" y="2255"/>
                  <a:pt x="21479" y="3107"/>
                  <a:pt x="15448" y="3107"/>
                </a:cubicBezTo>
                <a:cubicBezTo>
                  <a:pt x="9367" y="3107"/>
                  <a:pt x="3967" y="2241"/>
                  <a:pt x="1" y="0"/>
                </a:cubicBezTo>
                <a:close/>
              </a:path>
            </a:pathLst>
          </a:custGeom>
          <a:solidFill>
            <a:srgbClr val="EBE7D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20"/>
          <p:cNvSpPr txBox="1"/>
          <p:nvPr>
            <p:ph idx="1" type="subTitle"/>
          </p:nvPr>
        </p:nvSpPr>
        <p:spPr>
          <a:xfrm flipH="1">
            <a:off x="935737" y="2917133"/>
            <a:ext cx="3197400" cy="770400"/>
          </a:xfrm>
          <a:prstGeom prst="rect">
            <a:avLst/>
          </a:prstGeom>
        </p:spPr>
        <p:txBody>
          <a:bodyPr anchorCtr="0" anchor="t" bIns="91425" lIns="91425" spcFirstLastPara="1" rIns="91425" wrap="square" tIns="91425">
            <a:noAutofit/>
          </a:bodyPr>
          <a:lstStyle>
            <a:lvl1pPr lvl="0" rtl="0" algn="ctr">
              <a:lnSpc>
                <a:spcPct val="100000"/>
              </a:lnSpc>
              <a:spcBef>
                <a:spcPts val="520"/>
              </a:spcBef>
              <a:spcAft>
                <a:spcPts val="0"/>
              </a:spcAft>
              <a:buSzPts val="2470"/>
              <a:buNone/>
              <a:defRPr sz="1600"/>
            </a:lvl1pPr>
            <a:lvl2pPr lvl="1" rtl="0" algn="ctr">
              <a:lnSpc>
                <a:spcPct val="100000"/>
              </a:lnSpc>
              <a:spcBef>
                <a:spcPts val="480"/>
              </a:spcBef>
              <a:spcAft>
                <a:spcPts val="0"/>
              </a:spcAft>
              <a:buSzPts val="2040"/>
              <a:buNone/>
              <a:defRPr/>
            </a:lvl2pPr>
            <a:lvl3pPr lvl="2" rtl="0" algn="ctr">
              <a:lnSpc>
                <a:spcPct val="100000"/>
              </a:lnSpc>
              <a:spcBef>
                <a:spcPts val="420"/>
              </a:spcBef>
              <a:spcAft>
                <a:spcPts val="0"/>
              </a:spcAft>
              <a:buSzPts val="1470"/>
              <a:buNone/>
              <a:defRPr/>
            </a:lvl3pPr>
            <a:lvl4pPr lvl="3" rtl="0" algn="ctr">
              <a:lnSpc>
                <a:spcPct val="100000"/>
              </a:lnSpc>
              <a:spcBef>
                <a:spcPts val="400"/>
              </a:spcBef>
              <a:spcAft>
                <a:spcPts val="0"/>
              </a:spcAft>
              <a:buSzPts val="1300"/>
              <a:buNone/>
              <a:defRPr/>
            </a:lvl4pPr>
            <a:lvl5pPr lvl="4" rtl="0" algn="ctr">
              <a:lnSpc>
                <a:spcPct val="100000"/>
              </a:lnSpc>
              <a:spcBef>
                <a:spcPts val="400"/>
              </a:spcBef>
              <a:spcAft>
                <a:spcPts val="0"/>
              </a:spcAft>
              <a:buSzPts val="1300"/>
              <a:buNone/>
              <a:defRPr/>
            </a:lvl5pPr>
            <a:lvl6pPr lvl="5" rtl="0" algn="ctr">
              <a:lnSpc>
                <a:spcPct val="100000"/>
              </a:lnSpc>
              <a:spcBef>
                <a:spcPts val="360"/>
              </a:spcBef>
              <a:spcAft>
                <a:spcPts val="0"/>
              </a:spcAft>
              <a:buSzPts val="1440"/>
              <a:buNone/>
              <a:defRPr/>
            </a:lvl6pPr>
            <a:lvl7pPr lvl="6" rtl="0" algn="ctr">
              <a:lnSpc>
                <a:spcPct val="100000"/>
              </a:lnSpc>
              <a:spcBef>
                <a:spcPts val="320"/>
              </a:spcBef>
              <a:spcAft>
                <a:spcPts val="0"/>
              </a:spcAft>
              <a:buSzPts val="1280"/>
              <a:buNone/>
              <a:defRPr/>
            </a:lvl7pPr>
            <a:lvl8pPr lvl="7" rtl="0" algn="ctr">
              <a:lnSpc>
                <a:spcPct val="100000"/>
              </a:lnSpc>
              <a:spcBef>
                <a:spcPts val="320"/>
              </a:spcBef>
              <a:spcAft>
                <a:spcPts val="0"/>
              </a:spcAft>
              <a:buSzPts val="1600"/>
              <a:buNone/>
              <a:defRPr/>
            </a:lvl8pPr>
            <a:lvl9pPr lvl="8" rtl="0" algn="ctr">
              <a:lnSpc>
                <a:spcPct val="100000"/>
              </a:lnSpc>
              <a:spcBef>
                <a:spcPts val="280"/>
              </a:spcBef>
              <a:spcAft>
                <a:spcPts val="0"/>
              </a:spcAft>
              <a:buSzPts val="1400"/>
              <a:buNone/>
              <a:defRPr/>
            </a:lvl9pPr>
          </a:lstStyle>
          <a:p/>
        </p:txBody>
      </p:sp>
      <p:sp>
        <p:nvSpPr>
          <p:cNvPr id="211" name="Google Shape;211;p20"/>
          <p:cNvSpPr txBox="1"/>
          <p:nvPr>
            <p:ph idx="2" type="subTitle"/>
          </p:nvPr>
        </p:nvSpPr>
        <p:spPr>
          <a:xfrm flipH="1">
            <a:off x="5010863" y="2917133"/>
            <a:ext cx="3197400" cy="770400"/>
          </a:xfrm>
          <a:prstGeom prst="rect">
            <a:avLst/>
          </a:prstGeom>
        </p:spPr>
        <p:txBody>
          <a:bodyPr anchorCtr="0" anchor="t" bIns="91425" lIns="91425" spcFirstLastPara="1" rIns="91425" wrap="square" tIns="91425">
            <a:noAutofit/>
          </a:bodyPr>
          <a:lstStyle>
            <a:lvl1pPr lvl="0" rtl="0" algn="ctr">
              <a:lnSpc>
                <a:spcPct val="100000"/>
              </a:lnSpc>
              <a:spcBef>
                <a:spcPts val="520"/>
              </a:spcBef>
              <a:spcAft>
                <a:spcPts val="0"/>
              </a:spcAft>
              <a:buSzPts val="2470"/>
              <a:buNone/>
              <a:defRPr sz="1600"/>
            </a:lvl1pPr>
            <a:lvl2pPr lvl="1" rtl="0" algn="ctr">
              <a:lnSpc>
                <a:spcPct val="100000"/>
              </a:lnSpc>
              <a:spcBef>
                <a:spcPts val="480"/>
              </a:spcBef>
              <a:spcAft>
                <a:spcPts val="0"/>
              </a:spcAft>
              <a:buSzPts val="2040"/>
              <a:buNone/>
              <a:defRPr/>
            </a:lvl2pPr>
            <a:lvl3pPr lvl="2" rtl="0" algn="ctr">
              <a:lnSpc>
                <a:spcPct val="100000"/>
              </a:lnSpc>
              <a:spcBef>
                <a:spcPts val="420"/>
              </a:spcBef>
              <a:spcAft>
                <a:spcPts val="0"/>
              </a:spcAft>
              <a:buSzPts val="1470"/>
              <a:buNone/>
              <a:defRPr/>
            </a:lvl3pPr>
            <a:lvl4pPr lvl="3" rtl="0" algn="ctr">
              <a:lnSpc>
                <a:spcPct val="100000"/>
              </a:lnSpc>
              <a:spcBef>
                <a:spcPts val="400"/>
              </a:spcBef>
              <a:spcAft>
                <a:spcPts val="0"/>
              </a:spcAft>
              <a:buSzPts val="1300"/>
              <a:buNone/>
              <a:defRPr/>
            </a:lvl4pPr>
            <a:lvl5pPr lvl="4" rtl="0" algn="ctr">
              <a:lnSpc>
                <a:spcPct val="100000"/>
              </a:lnSpc>
              <a:spcBef>
                <a:spcPts val="400"/>
              </a:spcBef>
              <a:spcAft>
                <a:spcPts val="0"/>
              </a:spcAft>
              <a:buSzPts val="1300"/>
              <a:buNone/>
              <a:defRPr/>
            </a:lvl5pPr>
            <a:lvl6pPr lvl="5" rtl="0" algn="ctr">
              <a:lnSpc>
                <a:spcPct val="100000"/>
              </a:lnSpc>
              <a:spcBef>
                <a:spcPts val="360"/>
              </a:spcBef>
              <a:spcAft>
                <a:spcPts val="0"/>
              </a:spcAft>
              <a:buSzPts val="1440"/>
              <a:buNone/>
              <a:defRPr/>
            </a:lvl6pPr>
            <a:lvl7pPr lvl="6" rtl="0" algn="ctr">
              <a:lnSpc>
                <a:spcPct val="100000"/>
              </a:lnSpc>
              <a:spcBef>
                <a:spcPts val="320"/>
              </a:spcBef>
              <a:spcAft>
                <a:spcPts val="0"/>
              </a:spcAft>
              <a:buSzPts val="1280"/>
              <a:buNone/>
              <a:defRPr/>
            </a:lvl7pPr>
            <a:lvl8pPr lvl="7" rtl="0" algn="ctr">
              <a:lnSpc>
                <a:spcPct val="100000"/>
              </a:lnSpc>
              <a:spcBef>
                <a:spcPts val="320"/>
              </a:spcBef>
              <a:spcAft>
                <a:spcPts val="0"/>
              </a:spcAft>
              <a:buSzPts val="1600"/>
              <a:buNone/>
              <a:defRPr/>
            </a:lvl8pPr>
            <a:lvl9pPr lvl="8" rtl="0" algn="ctr">
              <a:lnSpc>
                <a:spcPct val="100000"/>
              </a:lnSpc>
              <a:spcBef>
                <a:spcPts val="280"/>
              </a:spcBef>
              <a:spcAft>
                <a:spcPts val="0"/>
              </a:spcAft>
              <a:buSzPts val="1400"/>
              <a:buNone/>
              <a:defRPr/>
            </a:lvl9pPr>
          </a:lstStyle>
          <a:p/>
        </p:txBody>
      </p:sp>
      <p:sp>
        <p:nvSpPr>
          <p:cNvPr id="212" name="Google Shape;212;p20"/>
          <p:cNvSpPr txBox="1"/>
          <p:nvPr>
            <p:ph idx="3" type="subTitle"/>
          </p:nvPr>
        </p:nvSpPr>
        <p:spPr>
          <a:xfrm flipH="1">
            <a:off x="935737" y="5194110"/>
            <a:ext cx="3197400" cy="770400"/>
          </a:xfrm>
          <a:prstGeom prst="rect">
            <a:avLst/>
          </a:prstGeom>
        </p:spPr>
        <p:txBody>
          <a:bodyPr anchorCtr="0" anchor="t" bIns="91425" lIns="91425" spcFirstLastPara="1" rIns="91425" wrap="square" tIns="91425">
            <a:noAutofit/>
          </a:bodyPr>
          <a:lstStyle>
            <a:lvl1pPr lvl="0" rtl="0" algn="ctr">
              <a:lnSpc>
                <a:spcPct val="100000"/>
              </a:lnSpc>
              <a:spcBef>
                <a:spcPts val="520"/>
              </a:spcBef>
              <a:spcAft>
                <a:spcPts val="0"/>
              </a:spcAft>
              <a:buSzPts val="2470"/>
              <a:buNone/>
              <a:defRPr sz="1600"/>
            </a:lvl1pPr>
            <a:lvl2pPr lvl="1" rtl="0" algn="ctr">
              <a:lnSpc>
                <a:spcPct val="100000"/>
              </a:lnSpc>
              <a:spcBef>
                <a:spcPts val="480"/>
              </a:spcBef>
              <a:spcAft>
                <a:spcPts val="0"/>
              </a:spcAft>
              <a:buSzPts val="2040"/>
              <a:buNone/>
              <a:defRPr/>
            </a:lvl2pPr>
            <a:lvl3pPr lvl="2" rtl="0" algn="ctr">
              <a:lnSpc>
                <a:spcPct val="100000"/>
              </a:lnSpc>
              <a:spcBef>
                <a:spcPts val="420"/>
              </a:spcBef>
              <a:spcAft>
                <a:spcPts val="0"/>
              </a:spcAft>
              <a:buSzPts val="1470"/>
              <a:buNone/>
              <a:defRPr/>
            </a:lvl3pPr>
            <a:lvl4pPr lvl="3" rtl="0" algn="ctr">
              <a:lnSpc>
                <a:spcPct val="100000"/>
              </a:lnSpc>
              <a:spcBef>
                <a:spcPts val="400"/>
              </a:spcBef>
              <a:spcAft>
                <a:spcPts val="0"/>
              </a:spcAft>
              <a:buSzPts val="1300"/>
              <a:buNone/>
              <a:defRPr/>
            </a:lvl4pPr>
            <a:lvl5pPr lvl="4" rtl="0" algn="ctr">
              <a:lnSpc>
                <a:spcPct val="100000"/>
              </a:lnSpc>
              <a:spcBef>
                <a:spcPts val="400"/>
              </a:spcBef>
              <a:spcAft>
                <a:spcPts val="0"/>
              </a:spcAft>
              <a:buSzPts val="1300"/>
              <a:buNone/>
              <a:defRPr/>
            </a:lvl5pPr>
            <a:lvl6pPr lvl="5" rtl="0" algn="ctr">
              <a:lnSpc>
                <a:spcPct val="100000"/>
              </a:lnSpc>
              <a:spcBef>
                <a:spcPts val="360"/>
              </a:spcBef>
              <a:spcAft>
                <a:spcPts val="0"/>
              </a:spcAft>
              <a:buSzPts val="1440"/>
              <a:buNone/>
              <a:defRPr/>
            </a:lvl6pPr>
            <a:lvl7pPr lvl="6" rtl="0" algn="ctr">
              <a:lnSpc>
                <a:spcPct val="100000"/>
              </a:lnSpc>
              <a:spcBef>
                <a:spcPts val="320"/>
              </a:spcBef>
              <a:spcAft>
                <a:spcPts val="0"/>
              </a:spcAft>
              <a:buSzPts val="1280"/>
              <a:buNone/>
              <a:defRPr/>
            </a:lvl7pPr>
            <a:lvl8pPr lvl="7" rtl="0" algn="ctr">
              <a:lnSpc>
                <a:spcPct val="100000"/>
              </a:lnSpc>
              <a:spcBef>
                <a:spcPts val="320"/>
              </a:spcBef>
              <a:spcAft>
                <a:spcPts val="0"/>
              </a:spcAft>
              <a:buSzPts val="1600"/>
              <a:buNone/>
              <a:defRPr/>
            </a:lvl8pPr>
            <a:lvl9pPr lvl="8" rtl="0" algn="ctr">
              <a:lnSpc>
                <a:spcPct val="100000"/>
              </a:lnSpc>
              <a:spcBef>
                <a:spcPts val="280"/>
              </a:spcBef>
              <a:spcAft>
                <a:spcPts val="0"/>
              </a:spcAft>
              <a:buSzPts val="1400"/>
              <a:buNone/>
              <a:defRPr/>
            </a:lvl9pPr>
          </a:lstStyle>
          <a:p/>
        </p:txBody>
      </p:sp>
      <p:sp>
        <p:nvSpPr>
          <p:cNvPr id="213" name="Google Shape;213;p20"/>
          <p:cNvSpPr txBox="1"/>
          <p:nvPr>
            <p:ph idx="4" type="subTitle"/>
          </p:nvPr>
        </p:nvSpPr>
        <p:spPr>
          <a:xfrm flipH="1">
            <a:off x="5010863" y="5194110"/>
            <a:ext cx="3197400" cy="770400"/>
          </a:xfrm>
          <a:prstGeom prst="rect">
            <a:avLst/>
          </a:prstGeom>
        </p:spPr>
        <p:txBody>
          <a:bodyPr anchorCtr="0" anchor="t" bIns="91425" lIns="91425" spcFirstLastPara="1" rIns="91425" wrap="square" tIns="91425">
            <a:noAutofit/>
          </a:bodyPr>
          <a:lstStyle>
            <a:lvl1pPr lvl="0" rtl="0" algn="ctr">
              <a:lnSpc>
                <a:spcPct val="100000"/>
              </a:lnSpc>
              <a:spcBef>
                <a:spcPts val="520"/>
              </a:spcBef>
              <a:spcAft>
                <a:spcPts val="0"/>
              </a:spcAft>
              <a:buSzPts val="2470"/>
              <a:buNone/>
              <a:defRPr sz="1600"/>
            </a:lvl1pPr>
            <a:lvl2pPr lvl="1" rtl="0" algn="ctr">
              <a:lnSpc>
                <a:spcPct val="100000"/>
              </a:lnSpc>
              <a:spcBef>
                <a:spcPts val="480"/>
              </a:spcBef>
              <a:spcAft>
                <a:spcPts val="0"/>
              </a:spcAft>
              <a:buSzPts val="2040"/>
              <a:buNone/>
              <a:defRPr/>
            </a:lvl2pPr>
            <a:lvl3pPr lvl="2" rtl="0" algn="ctr">
              <a:lnSpc>
                <a:spcPct val="100000"/>
              </a:lnSpc>
              <a:spcBef>
                <a:spcPts val="420"/>
              </a:spcBef>
              <a:spcAft>
                <a:spcPts val="0"/>
              </a:spcAft>
              <a:buSzPts val="1470"/>
              <a:buNone/>
              <a:defRPr/>
            </a:lvl3pPr>
            <a:lvl4pPr lvl="3" rtl="0" algn="ctr">
              <a:lnSpc>
                <a:spcPct val="100000"/>
              </a:lnSpc>
              <a:spcBef>
                <a:spcPts val="400"/>
              </a:spcBef>
              <a:spcAft>
                <a:spcPts val="0"/>
              </a:spcAft>
              <a:buSzPts val="1300"/>
              <a:buNone/>
              <a:defRPr/>
            </a:lvl4pPr>
            <a:lvl5pPr lvl="4" rtl="0" algn="ctr">
              <a:lnSpc>
                <a:spcPct val="100000"/>
              </a:lnSpc>
              <a:spcBef>
                <a:spcPts val="400"/>
              </a:spcBef>
              <a:spcAft>
                <a:spcPts val="0"/>
              </a:spcAft>
              <a:buSzPts val="1300"/>
              <a:buNone/>
              <a:defRPr/>
            </a:lvl5pPr>
            <a:lvl6pPr lvl="5" rtl="0" algn="ctr">
              <a:lnSpc>
                <a:spcPct val="100000"/>
              </a:lnSpc>
              <a:spcBef>
                <a:spcPts val="360"/>
              </a:spcBef>
              <a:spcAft>
                <a:spcPts val="0"/>
              </a:spcAft>
              <a:buSzPts val="1440"/>
              <a:buNone/>
              <a:defRPr/>
            </a:lvl6pPr>
            <a:lvl7pPr lvl="6" rtl="0" algn="ctr">
              <a:lnSpc>
                <a:spcPct val="100000"/>
              </a:lnSpc>
              <a:spcBef>
                <a:spcPts val="320"/>
              </a:spcBef>
              <a:spcAft>
                <a:spcPts val="0"/>
              </a:spcAft>
              <a:buSzPts val="1280"/>
              <a:buNone/>
              <a:defRPr/>
            </a:lvl7pPr>
            <a:lvl8pPr lvl="7" rtl="0" algn="ctr">
              <a:lnSpc>
                <a:spcPct val="100000"/>
              </a:lnSpc>
              <a:spcBef>
                <a:spcPts val="320"/>
              </a:spcBef>
              <a:spcAft>
                <a:spcPts val="0"/>
              </a:spcAft>
              <a:buSzPts val="1600"/>
              <a:buNone/>
              <a:defRPr/>
            </a:lvl8pPr>
            <a:lvl9pPr lvl="8" rtl="0" algn="ctr">
              <a:lnSpc>
                <a:spcPct val="100000"/>
              </a:lnSpc>
              <a:spcBef>
                <a:spcPts val="280"/>
              </a:spcBef>
              <a:spcAft>
                <a:spcPts val="0"/>
              </a:spcAft>
              <a:buSzPts val="1400"/>
              <a:buNone/>
              <a:defRPr/>
            </a:lvl9pPr>
          </a:lstStyle>
          <a:p/>
        </p:txBody>
      </p:sp>
      <p:sp>
        <p:nvSpPr>
          <p:cNvPr id="214" name="Google Shape;214;p20"/>
          <p:cNvSpPr txBox="1"/>
          <p:nvPr>
            <p:ph idx="5" type="subTitle"/>
          </p:nvPr>
        </p:nvSpPr>
        <p:spPr>
          <a:xfrm flipH="1">
            <a:off x="1725925" y="2323200"/>
            <a:ext cx="1617000" cy="530100"/>
          </a:xfrm>
          <a:prstGeom prst="rect">
            <a:avLst/>
          </a:prstGeom>
          <a:solidFill>
            <a:schemeClr val="accent2"/>
          </a:solidFill>
        </p:spPr>
        <p:txBody>
          <a:bodyPr anchorCtr="0" anchor="ctr" bIns="91425" lIns="91425" spcFirstLastPara="1" rIns="91425" wrap="square" tIns="91425">
            <a:noAutofit/>
          </a:bodyPr>
          <a:lstStyle>
            <a:lvl1pPr lvl="0" rtl="0" algn="ctr">
              <a:lnSpc>
                <a:spcPct val="100000"/>
              </a:lnSpc>
              <a:spcBef>
                <a:spcPts val="520"/>
              </a:spcBef>
              <a:spcAft>
                <a:spcPts val="0"/>
              </a:spcAft>
              <a:buSzPts val="2470"/>
              <a:buFont typeface="Source Sans Pro"/>
              <a:buNone/>
              <a:defRPr sz="2400">
                <a:solidFill>
                  <a:schemeClr val="lt1"/>
                </a:solidFill>
                <a:latin typeface="Londrina Solid"/>
                <a:ea typeface="Londrina Solid"/>
                <a:cs typeface="Londrina Solid"/>
                <a:sym typeface="Londrina Solid"/>
              </a:defRPr>
            </a:lvl1pPr>
            <a:lvl2pPr lvl="1" rtl="0" algn="ctr">
              <a:lnSpc>
                <a:spcPct val="100000"/>
              </a:lnSpc>
              <a:spcBef>
                <a:spcPts val="480"/>
              </a:spcBef>
              <a:spcAft>
                <a:spcPts val="0"/>
              </a:spcAft>
              <a:buSzPts val="2040"/>
              <a:buFont typeface="Source Sans Pro"/>
              <a:buNone/>
              <a:defRPr>
                <a:latin typeface="Source Sans Pro"/>
                <a:ea typeface="Source Sans Pro"/>
                <a:cs typeface="Source Sans Pro"/>
                <a:sym typeface="Source Sans Pro"/>
              </a:defRPr>
            </a:lvl2pPr>
            <a:lvl3pPr lvl="2" rtl="0" algn="ctr">
              <a:lnSpc>
                <a:spcPct val="100000"/>
              </a:lnSpc>
              <a:spcBef>
                <a:spcPts val="420"/>
              </a:spcBef>
              <a:spcAft>
                <a:spcPts val="0"/>
              </a:spcAft>
              <a:buSzPts val="1470"/>
              <a:buFont typeface="Source Sans Pro"/>
              <a:buNone/>
              <a:defRPr>
                <a:latin typeface="Source Sans Pro"/>
                <a:ea typeface="Source Sans Pro"/>
                <a:cs typeface="Source Sans Pro"/>
                <a:sym typeface="Source Sans Pro"/>
              </a:defRPr>
            </a:lvl3pPr>
            <a:lvl4pPr lvl="3" rtl="0" algn="ctr">
              <a:lnSpc>
                <a:spcPct val="100000"/>
              </a:lnSpc>
              <a:spcBef>
                <a:spcPts val="400"/>
              </a:spcBef>
              <a:spcAft>
                <a:spcPts val="0"/>
              </a:spcAft>
              <a:buSzPts val="1300"/>
              <a:buFont typeface="Source Sans Pro"/>
              <a:buNone/>
              <a:defRPr>
                <a:latin typeface="Source Sans Pro"/>
                <a:ea typeface="Source Sans Pro"/>
                <a:cs typeface="Source Sans Pro"/>
                <a:sym typeface="Source Sans Pro"/>
              </a:defRPr>
            </a:lvl4pPr>
            <a:lvl5pPr lvl="4" rtl="0" algn="ctr">
              <a:lnSpc>
                <a:spcPct val="100000"/>
              </a:lnSpc>
              <a:spcBef>
                <a:spcPts val="400"/>
              </a:spcBef>
              <a:spcAft>
                <a:spcPts val="0"/>
              </a:spcAft>
              <a:buSzPts val="1300"/>
              <a:buFont typeface="Source Sans Pro"/>
              <a:buNone/>
              <a:defRPr>
                <a:latin typeface="Source Sans Pro"/>
                <a:ea typeface="Source Sans Pro"/>
                <a:cs typeface="Source Sans Pro"/>
                <a:sym typeface="Source Sans Pro"/>
              </a:defRPr>
            </a:lvl5pPr>
            <a:lvl6pPr lvl="5" rtl="0" algn="ctr">
              <a:lnSpc>
                <a:spcPct val="100000"/>
              </a:lnSpc>
              <a:spcBef>
                <a:spcPts val="360"/>
              </a:spcBef>
              <a:spcAft>
                <a:spcPts val="0"/>
              </a:spcAft>
              <a:buSzPts val="1440"/>
              <a:buFont typeface="Source Sans Pro"/>
              <a:buNone/>
              <a:defRPr>
                <a:latin typeface="Source Sans Pro"/>
                <a:ea typeface="Source Sans Pro"/>
                <a:cs typeface="Source Sans Pro"/>
                <a:sym typeface="Source Sans Pro"/>
              </a:defRPr>
            </a:lvl6pPr>
            <a:lvl7pPr lvl="6" rtl="0" algn="ctr">
              <a:lnSpc>
                <a:spcPct val="100000"/>
              </a:lnSpc>
              <a:spcBef>
                <a:spcPts val="320"/>
              </a:spcBef>
              <a:spcAft>
                <a:spcPts val="0"/>
              </a:spcAft>
              <a:buSzPts val="1280"/>
              <a:buFont typeface="Source Sans Pro"/>
              <a:buNone/>
              <a:defRPr>
                <a:latin typeface="Source Sans Pro"/>
                <a:ea typeface="Source Sans Pro"/>
                <a:cs typeface="Source Sans Pro"/>
                <a:sym typeface="Source Sans Pro"/>
              </a:defRPr>
            </a:lvl7pPr>
            <a:lvl8pPr lvl="7" rtl="0" algn="ctr">
              <a:lnSpc>
                <a:spcPct val="100000"/>
              </a:lnSpc>
              <a:spcBef>
                <a:spcPts val="320"/>
              </a:spcBef>
              <a:spcAft>
                <a:spcPts val="0"/>
              </a:spcAft>
              <a:buSzPts val="1600"/>
              <a:buFont typeface="Source Sans Pro"/>
              <a:buNone/>
              <a:defRPr>
                <a:latin typeface="Source Sans Pro"/>
                <a:ea typeface="Source Sans Pro"/>
                <a:cs typeface="Source Sans Pro"/>
                <a:sym typeface="Source Sans Pro"/>
              </a:defRPr>
            </a:lvl8pPr>
            <a:lvl9pPr lvl="8" rtl="0" algn="ctr">
              <a:lnSpc>
                <a:spcPct val="100000"/>
              </a:lnSpc>
              <a:spcBef>
                <a:spcPts val="280"/>
              </a:spcBef>
              <a:spcAft>
                <a:spcPts val="0"/>
              </a:spcAft>
              <a:buSzPts val="1400"/>
              <a:buFont typeface="Source Sans Pro"/>
              <a:buNone/>
              <a:defRPr>
                <a:latin typeface="Source Sans Pro"/>
                <a:ea typeface="Source Sans Pro"/>
                <a:cs typeface="Source Sans Pro"/>
                <a:sym typeface="Source Sans Pro"/>
              </a:defRPr>
            </a:lvl9pPr>
          </a:lstStyle>
          <a:p/>
        </p:txBody>
      </p:sp>
      <p:sp>
        <p:nvSpPr>
          <p:cNvPr id="215" name="Google Shape;215;p20"/>
          <p:cNvSpPr txBox="1"/>
          <p:nvPr>
            <p:ph idx="6" type="subTitle"/>
          </p:nvPr>
        </p:nvSpPr>
        <p:spPr>
          <a:xfrm flipH="1">
            <a:off x="5801000" y="2323200"/>
            <a:ext cx="1617000" cy="530100"/>
          </a:xfrm>
          <a:prstGeom prst="rect">
            <a:avLst/>
          </a:prstGeom>
          <a:solidFill>
            <a:schemeClr val="accent4"/>
          </a:solidFill>
        </p:spPr>
        <p:txBody>
          <a:bodyPr anchorCtr="0" anchor="ctr" bIns="91425" lIns="91425" spcFirstLastPara="1" rIns="91425" wrap="square" tIns="91425">
            <a:noAutofit/>
          </a:bodyPr>
          <a:lstStyle>
            <a:lvl1pPr lvl="0" rtl="0" algn="ctr">
              <a:lnSpc>
                <a:spcPct val="100000"/>
              </a:lnSpc>
              <a:spcBef>
                <a:spcPts val="520"/>
              </a:spcBef>
              <a:spcAft>
                <a:spcPts val="0"/>
              </a:spcAft>
              <a:buSzPts val="2470"/>
              <a:buFont typeface="Source Sans Pro"/>
              <a:buNone/>
              <a:defRPr sz="2400">
                <a:latin typeface="Londrina Solid"/>
                <a:ea typeface="Londrina Solid"/>
                <a:cs typeface="Londrina Solid"/>
                <a:sym typeface="Londrina Solid"/>
              </a:defRPr>
            </a:lvl1pPr>
            <a:lvl2pPr lvl="1" rtl="0" algn="ctr">
              <a:lnSpc>
                <a:spcPct val="100000"/>
              </a:lnSpc>
              <a:spcBef>
                <a:spcPts val="480"/>
              </a:spcBef>
              <a:spcAft>
                <a:spcPts val="0"/>
              </a:spcAft>
              <a:buSzPts val="2040"/>
              <a:buFont typeface="Source Sans Pro"/>
              <a:buNone/>
              <a:defRPr>
                <a:latin typeface="Source Sans Pro"/>
                <a:ea typeface="Source Sans Pro"/>
                <a:cs typeface="Source Sans Pro"/>
                <a:sym typeface="Source Sans Pro"/>
              </a:defRPr>
            </a:lvl2pPr>
            <a:lvl3pPr lvl="2" rtl="0" algn="ctr">
              <a:lnSpc>
                <a:spcPct val="100000"/>
              </a:lnSpc>
              <a:spcBef>
                <a:spcPts val="420"/>
              </a:spcBef>
              <a:spcAft>
                <a:spcPts val="0"/>
              </a:spcAft>
              <a:buSzPts val="1470"/>
              <a:buFont typeface="Source Sans Pro"/>
              <a:buNone/>
              <a:defRPr>
                <a:latin typeface="Source Sans Pro"/>
                <a:ea typeface="Source Sans Pro"/>
                <a:cs typeface="Source Sans Pro"/>
                <a:sym typeface="Source Sans Pro"/>
              </a:defRPr>
            </a:lvl3pPr>
            <a:lvl4pPr lvl="3" rtl="0" algn="ctr">
              <a:lnSpc>
                <a:spcPct val="100000"/>
              </a:lnSpc>
              <a:spcBef>
                <a:spcPts val="400"/>
              </a:spcBef>
              <a:spcAft>
                <a:spcPts val="0"/>
              </a:spcAft>
              <a:buSzPts val="1300"/>
              <a:buFont typeface="Source Sans Pro"/>
              <a:buNone/>
              <a:defRPr>
                <a:latin typeface="Source Sans Pro"/>
                <a:ea typeface="Source Sans Pro"/>
                <a:cs typeface="Source Sans Pro"/>
                <a:sym typeface="Source Sans Pro"/>
              </a:defRPr>
            </a:lvl4pPr>
            <a:lvl5pPr lvl="4" rtl="0" algn="ctr">
              <a:lnSpc>
                <a:spcPct val="100000"/>
              </a:lnSpc>
              <a:spcBef>
                <a:spcPts val="400"/>
              </a:spcBef>
              <a:spcAft>
                <a:spcPts val="0"/>
              </a:spcAft>
              <a:buSzPts val="1300"/>
              <a:buFont typeface="Source Sans Pro"/>
              <a:buNone/>
              <a:defRPr>
                <a:latin typeface="Source Sans Pro"/>
                <a:ea typeface="Source Sans Pro"/>
                <a:cs typeface="Source Sans Pro"/>
                <a:sym typeface="Source Sans Pro"/>
              </a:defRPr>
            </a:lvl5pPr>
            <a:lvl6pPr lvl="5" rtl="0" algn="ctr">
              <a:lnSpc>
                <a:spcPct val="100000"/>
              </a:lnSpc>
              <a:spcBef>
                <a:spcPts val="360"/>
              </a:spcBef>
              <a:spcAft>
                <a:spcPts val="0"/>
              </a:spcAft>
              <a:buSzPts val="1440"/>
              <a:buFont typeface="Source Sans Pro"/>
              <a:buNone/>
              <a:defRPr>
                <a:latin typeface="Source Sans Pro"/>
                <a:ea typeface="Source Sans Pro"/>
                <a:cs typeface="Source Sans Pro"/>
                <a:sym typeface="Source Sans Pro"/>
              </a:defRPr>
            </a:lvl6pPr>
            <a:lvl7pPr lvl="6" rtl="0" algn="ctr">
              <a:lnSpc>
                <a:spcPct val="100000"/>
              </a:lnSpc>
              <a:spcBef>
                <a:spcPts val="320"/>
              </a:spcBef>
              <a:spcAft>
                <a:spcPts val="0"/>
              </a:spcAft>
              <a:buSzPts val="1280"/>
              <a:buFont typeface="Source Sans Pro"/>
              <a:buNone/>
              <a:defRPr>
                <a:latin typeface="Source Sans Pro"/>
                <a:ea typeface="Source Sans Pro"/>
                <a:cs typeface="Source Sans Pro"/>
                <a:sym typeface="Source Sans Pro"/>
              </a:defRPr>
            </a:lvl7pPr>
            <a:lvl8pPr lvl="7" rtl="0" algn="ctr">
              <a:lnSpc>
                <a:spcPct val="100000"/>
              </a:lnSpc>
              <a:spcBef>
                <a:spcPts val="320"/>
              </a:spcBef>
              <a:spcAft>
                <a:spcPts val="0"/>
              </a:spcAft>
              <a:buSzPts val="1600"/>
              <a:buFont typeface="Source Sans Pro"/>
              <a:buNone/>
              <a:defRPr>
                <a:latin typeface="Source Sans Pro"/>
                <a:ea typeface="Source Sans Pro"/>
                <a:cs typeface="Source Sans Pro"/>
                <a:sym typeface="Source Sans Pro"/>
              </a:defRPr>
            </a:lvl8pPr>
            <a:lvl9pPr lvl="8" rtl="0" algn="ctr">
              <a:lnSpc>
                <a:spcPct val="100000"/>
              </a:lnSpc>
              <a:spcBef>
                <a:spcPts val="280"/>
              </a:spcBef>
              <a:spcAft>
                <a:spcPts val="0"/>
              </a:spcAft>
              <a:buSzPts val="1400"/>
              <a:buFont typeface="Source Sans Pro"/>
              <a:buNone/>
              <a:defRPr>
                <a:latin typeface="Source Sans Pro"/>
                <a:ea typeface="Source Sans Pro"/>
                <a:cs typeface="Source Sans Pro"/>
                <a:sym typeface="Source Sans Pro"/>
              </a:defRPr>
            </a:lvl9pPr>
          </a:lstStyle>
          <a:p/>
        </p:txBody>
      </p:sp>
      <p:sp>
        <p:nvSpPr>
          <p:cNvPr id="216" name="Google Shape;216;p20"/>
          <p:cNvSpPr txBox="1"/>
          <p:nvPr>
            <p:ph idx="7" type="subTitle"/>
          </p:nvPr>
        </p:nvSpPr>
        <p:spPr>
          <a:xfrm flipH="1">
            <a:off x="1725925" y="4557731"/>
            <a:ext cx="1617000" cy="530100"/>
          </a:xfrm>
          <a:prstGeom prst="rect">
            <a:avLst/>
          </a:prstGeom>
          <a:solidFill>
            <a:schemeClr val="accent5"/>
          </a:solidFill>
        </p:spPr>
        <p:txBody>
          <a:bodyPr anchorCtr="0" anchor="ctr" bIns="91425" lIns="91425" spcFirstLastPara="1" rIns="91425" wrap="square" tIns="91425">
            <a:noAutofit/>
          </a:bodyPr>
          <a:lstStyle>
            <a:lvl1pPr lvl="0" rtl="0" algn="ctr">
              <a:lnSpc>
                <a:spcPct val="100000"/>
              </a:lnSpc>
              <a:spcBef>
                <a:spcPts val="520"/>
              </a:spcBef>
              <a:spcAft>
                <a:spcPts val="0"/>
              </a:spcAft>
              <a:buSzPts val="2470"/>
              <a:buFont typeface="Source Sans Pro"/>
              <a:buNone/>
              <a:defRPr sz="2400">
                <a:latin typeface="Londrina Solid"/>
                <a:ea typeface="Londrina Solid"/>
                <a:cs typeface="Londrina Solid"/>
                <a:sym typeface="Londrina Solid"/>
              </a:defRPr>
            </a:lvl1pPr>
            <a:lvl2pPr lvl="1" rtl="0" algn="ctr">
              <a:lnSpc>
                <a:spcPct val="100000"/>
              </a:lnSpc>
              <a:spcBef>
                <a:spcPts val="480"/>
              </a:spcBef>
              <a:spcAft>
                <a:spcPts val="0"/>
              </a:spcAft>
              <a:buSzPts val="2040"/>
              <a:buFont typeface="Source Sans Pro"/>
              <a:buNone/>
              <a:defRPr>
                <a:latin typeface="Source Sans Pro"/>
                <a:ea typeface="Source Sans Pro"/>
                <a:cs typeface="Source Sans Pro"/>
                <a:sym typeface="Source Sans Pro"/>
              </a:defRPr>
            </a:lvl2pPr>
            <a:lvl3pPr lvl="2" rtl="0" algn="ctr">
              <a:lnSpc>
                <a:spcPct val="100000"/>
              </a:lnSpc>
              <a:spcBef>
                <a:spcPts val="420"/>
              </a:spcBef>
              <a:spcAft>
                <a:spcPts val="0"/>
              </a:spcAft>
              <a:buSzPts val="1470"/>
              <a:buFont typeface="Source Sans Pro"/>
              <a:buNone/>
              <a:defRPr>
                <a:latin typeface="Source Sans Pro"/>
                <a:ea typeface="Source Sans Pro"/>
                <a:cs typeface="Source Sans Pro"/>
                <a:sym typeface="Source Sans Pro"/>
              </a:defRPr>
            </a:lvl3pPr>
            <a:lvl4pPr lvl="3" rtl="0" algn="ctr">
              <a:lnSpc>
                <a:spcPct val="100000"/>
              </a:lnSpc>
              <a:spcBef>
                <a:spcPts val="400"/>
              </a:spcBef>
              <a:spcAft>
                <a:spcPts val="0"/>
              </a:spcAft>
              <a:buSzPts val="1300"/>
              <a:buFont typeface="Source Sans Pro"/>
              <a:buNone/>
              <a:defRPr>
                <a:latin typeface="Source Sans Pro"/>
                <a:ea typeface="Source Sans Pro"/>
                <a:cs typeface="Source Sans Pro"/>
                <a:sym typeface="Source Sans Pro"/>
              </a:defRPr>
            </a:lvl4pPr>
            <a:lvl5pPr lvl="4" rtl="0" algn="ctr">
              <a:lnSpc>
                <a:spcPct val="100000"/>
              </a:lnSpc>
              <a:spcBef>
                <a:spcPts val="400"/>
              </a:spcBef>
              <a:spcAft>
                <a:spcPts val="0"/>
              </a:spcAft>
              <a:buSzPts val="1300"/>
              <a:buFont typeface="Source Sans Pro"/>
              <a:buNone/>
              <a:defRPr>
                <a:latin typeface="Source Sans Pro"/>
                <a:ea typeface="Source Sans Pro"/>
                <a:cs typeface="Source Sans Pro"/>
                <a:sym typeface="Source Sans Pro"/>
              </a:defRPr>
            </a:lvl5pPr>
            <a:lvl6pPr lvl="5" rtl="0" algn="ctr">
              <a:lnSpc>
                <a:spcPct val="100000"/>
              </a:lnSpc>
              <a:spcBef>
                <a:spcPts val="360"/>
              </a:spcBef>
              <a:spcAft>
                <a:spcPts val="0"/>
              </a:spcAft>
              <a:buSzPts val="1440"/>
              <a:buFont typeface="Source Sans Pro"/>
              <a:buNone/>
              <a:defRPr>
                <a:latin typeface="Source Sans Pro"/>
                <a:ea typeface="Source Sans Pro"/>
                <a:cs typeface="Source Sans Pro"/>
                <a:sym typeface="Source Sans Pro"/>
              </a:defRPr>
            </a:lvl6pPr>
            <a:lvl7pPr lvl="6" rtl="0" algn="ctr">
              <a:lnSpc>
                <a:spcPct val="100000"/>
              </a:lnSpc>
              <a:spcBef>
                <a:spcPts val="320"/>
              </a:spcBef>
              <a:spcAft>
                <a:spcPts val="0"/>
              </a:spcAft>
              <a:buSzPts val="1280"/>
              <a:buFont typeface="Source Sans Pro"/>
              <a:buNone/>
              <a:defRPr>
                <a:latin typeface="Source Sans Pro"/>
                <a:ea typeface="Source Sans Pro"/>
                <a:cs typeface="Source Sans Pro"/>
                <a:sym typeface="Source Sans Pro"/>
              </a:defRPr>
            </a:lvl7pPr>
            <a:lvl8pPr lvl="7" rtl="0" algn="ctr">
              <a:lnSpc>
                <a:spcPct val="100000"/>
              </a:lnSpc>
              <a:spcBef>
                <a:spcPts val="320"/>
              </a:spcBef>
              <a:spcAft>
                <a:spcPts val="0"/>
              </a:spcAft>
              <a:buSzPts val="1600"/>
              <a:buFont typeface="Source Sans Pro"/>
              <a:buNone/>
              <a:defRPr>
                <a:latin typeface="Source Sans Pro"/>
                <a:ea typeface="Source Sans Pro"/>
                <a:cs typeface="Source Sans Pro"/>
                <a:sym typeface="Source Sans Pro"/>
              </a:defRPr>
            </a:lvl8pPr>
            <a:lvl9pPr lvl="8" rtl="0" algn="ctr">
              <a:lnSpc>
                <a:spcPct val="100000"/>
              </a:lnSpc>
              <a:spcBef>
                <a:spcPts val="280"/>
              </a:spcBef>
              <a:spcAft>
                <a:spcPts val="0"/>
              </a:spcAft>
              <a:buSzPts val="1400"/>
              <a:buFont typeface="Source Sans Pro"/>
              <a:buNone/>
              <a:defRPr>
                <a:latin typeface="Source Sans Pro"/>
                <a:ea typeface="Source Sans Pro"/>
                <a:cs typeface="Source Sans Pro"/>
                <a:sym typeface="Source Sans Pro"/>
              </a:defRPr>
            </a:lvl9pPr>
          </a:lstStyle>
          <a:p/>
        </p:txBody>
      </p:sp>
      <p:sp>
        <p:nvSpPr>
          <p:cNvPr id="217" name="Google Shape;217;p20"/>
          <p:cNvSpPr txBox="1"/>
          <p:nvPr>
            <p:ph idx="8" type="subTitle"/>
          </p:nvPr>
        </p:nvSpPr>
        <p:spPr>
          <a:xfrm flipH="1">
            <a:off x="5801000" y="4557731"/>
            <a:ext cx="1617000" cy="530100"/>
          </a:xfrm>
          <a:prstGeom prst="rect">
            <a:avLst/>
          </a:prstGeom>
          <a:solidFill>
            <a:schemeClr val="accent6"/>
          </a:solidFill>
        </p:spPr>
        <p:txBody>
          <a:bodyPr anchorCtr="0" anchor="ctr" bIns="91425" lIns="91425" spcFirstLastPara="1" rIns="91425" wrap="square" tIns="91425">
            <a:noAutofit/>
          </a:bodyPr>
          <a:lstStyle>
            <a:lvl1pPr lvl="0" rtl="0" algn="ctr">
              <a:lnSpc>
                <a:spcPct val="100000"/>
              </a:lnSpc>
              <a:spcBef>
                <a:spcPts val="520"/>
              </a:spcBef>
              <a:spcAft>
                <a:spcPts val="0"/>
              </a:spcAft>
              <a:buSzPts val="2470"/>
              <a:buFont typeface="Source Sans Pro"/>
              <a:buNone/>
              <a:defRPr sz="2400">
                <a:solidFill>
                  <a:schemeClr val="lt1"/>
                </a:solidFill>
                <a:latin typeface="Londrina Solid"/>
                <a:ea typeface="Londrina Solid"/>
                <a:cs typeface="Londrina Solid"/>
                <a:sym typeface="Londrina Solid"/>
              </a:defRPr>
            </a:lvl1pPr>
            <a:lvl2pPr lvl="1" rtl="0" algn="ctr">
              <a:lnSpc>
                <a:spcPct val="100000"/>
              </a:lnSpc>
              <a:spcBef>
                <a:spcPts val="480"/>
              </a:spcBef>
              <a:spcAft>
                <a:spcPts val="0"/>
              </a:spcAft>
              <a:buSzPts val="2040"/>
              <a:buFont typeface="Source Sans Pro"/>
              <a:buNone/>
              <a:defRPr>
                <a:latin typeface="Source Sans Pro"/>
                <a:ea typeface="Source Sans Pro"/>
                <a:cs typeface="Source Sans Pro"/>
                <a:sym typeface="Source Sans Pro"/>
              </a:defRPr>
            </a:lvl2pPr>
            <a:lvl3pPr lvl="2" rtl="0" algn="ctr">
              <a:lnSpc>
                <a:spcPct val="100000"/>
              </a:lnSpc>
              <a:spcBef>
                <a:spcPts val="420"/>
              </a:spcBef>
              <a:spcAft>
                <a:spcPts val="0"/>
              </a:spcAft>
              <a:buSzPts val="1470"/>
              <a:buFont typeface="Source Sans Pro"/>
              <a:buNone/>
              <a:defRPr>
                <a:latin typeface="Source Sans Pro"/>
                <a:ea typeface="Source Sans Pro"/>
                <a:cs typeface="Source Sans Pro"/>
                <a:sym typeface="Source Sans Pro"/>
              </a:defRPr>
            </a:lvl3pPr>
            <a:lvl4pPr lvl="3" rtl="0" algn="ctr">
              <a:lnSpc>
                <a:spcPct val="100000"/>
              </a:lnSpc>
              <a:spcBef>
                <a:spcPts val="400"/>
              </a:spcBef>
              <a:spcAft>
                <a:spcPts val="0"/>
              </a:spcAft>
              <a:buSzPts val="1300"/>
              <a:buFont typeface="Source Sans Pro"/>
              <a:buNone/>
              <a:defRPr>
                <a:latin typeface="Source Sans Pro"/>
                <a:ea typeface="Source Sans Pro"/>
                <a:cs typeface="Source Sans Pro"/>
                <a:sym typeface="Source Sans Pro"/>
              </a:defRPr>
            </a:lvl4pPr>
            <a:lvl5pPr lvl="4" rtl="0" algn="ctr">
              <a:lnSpc>
                <a:spcPct val="100000"/>
              </a:lnSpc>
              <a:spcBef>
                <a:spcPts val="400"/>
              </a:spcBef>
              <a:spcAft>
                <a:spcPts val="0"/>
              </a:spcAft>
              <a:buSzPts val="1300"/>
              <a:buFont typeface="Source Sans Pro"/>
              <a:buNone/>
              <a:defRPr>
                <a:latin typeface="Source Sans Pro"/>
                <a:ea typeface="Source Sans Pro"/>
                <a:cs typeface="Source Sans Pro"/>
                <a:sym typeface="Source Sans Pro"/>
              </a:defRPr>
            </a:lvl5pPr>
            <a:lvl6pPr lvl="5" rtl="0" algn="ctr">
              <a:lnSpc>
                <a:spcPct val="100000"/>
              </a:lnSpc>
              <a:spcBef>
                <a:spcPts val="360"/>
              </a:spcBef>
              <a:spcAft>
                <a:spcPts val="0"/>
              </a:spcAft>
              <a:buSzPts val="1440"/>
              <a:buFont typeface="Source Sans Pro"/>
              <a:buNone/>
              <a:defRPr>
                <a:latin typeface="Source Sans Pro"/>
                <a:ea typeface="Source Sans Pro"/>
                <a:cs typeface="Source Sans Pro"/>
                <a:sym typeface="Source Sans Pro"/>
              </a:defRPr>
            </a:lvl6pPr>
            <a:lvl7pPr lvl="6" rtl="0" algn="ctr">
              <a:lnSpc>
                <a:spcPct val="100000"/>
              </a:lnSpc>
              <a:spcBef>
                <a:spcPts val="320"/>
              </a:spcBef>
              <a:spcAft>
                <a:spcPts val="0"/>
              </a:spcAft>
              <a:buSzPts val="1280"/>
              <a:buFont typeface="Source Sans Pro"/>
              <a:buNone/>
              <a:defRPr>
                <a:latin typeface="Source Sans Pro"/>
                <a:ea typeface="Source Sans Pro"/>
                <a:cs typeface="Source Sans Pro"/>
                <a:sym typeface="Source Sans Pro"/>
              </a:defRPr>
            </a:lvl7pPr>
            <a:lvl8pPr lvl="7" rtl="0" algn="ctr">
              <a:lnSpc>
                <a:spcPct val="100000"/>
              </a:lnSpc>
              <a:spcBef>
                <a:spcPts val="320"/>
              </a:spcBef>
              <a:spcAft>
                <a:spcPts val="0"/>
              </a:spcAft>
              <a:buSzPts val="1600"/>
              <a:buFont typeface="Source Sans Pro"/>
              <a:buNone/>
              <a:defRPr>
                <a:latin typeface="Source Sans Pro"/>
                <a:ea typeface="Source Sans Pro"/>
                <a:cs typeface="Source Sans Pro"/>
                <a:sym typeface="Source Sans Pro"/>
              </a:defRPr>
            </a:lvl8pPr>
            <a:lvl9pPr lvl="8" rtl="0" algn="ctr">
              <a:lnSpc>
                <a:spcPct val="100000"/>
              </a:lnSpc>
              <a:spcBef>
                <a:spcPts val="280"/>
              </a:spcBef>
              <a:spcAft>
                <a:spcPts val="0"/>
              </a:spcAft>
              <a:buSzPts val="1400"/>
              <a:buFont typeface="Source Sans Pro"/>
              <a:buNone/>
              <a:defRPr>
                <a:latin typeface="Source Sans Pro"/>
                <a:ea typeface="Source Sans Pro"/>
                <a:cs typeface="Source Sans Pro"/>
                <a:sym typeface="Source Sans Pro"/>
              </a:defRPr>
            </a:lvl9pPr>
          </a:lstStyle>
          <a:p/>
        </p:txBody>
      </p:sp>
      <p:sp>
        <p:nvSpPr>
          <p:cNvPr id="218" name="Google Shape;218;p20"/>
          <p:cNvSpPr txBox="1"/>
          <p:nvPr>
            <p:ph type="title"/>
          </p:nvPr>
        </p:nvSpPr>
        <p:spPr>
          <a:xfrm>
            <a:off x="719650" y="593367"/>
            <a:ext cx="7704600" cy="7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p:txBody>
      </p:sp>
      <p:grpSp>
        <p:nvGrpSpPr>
          <p:cNvPr id="219" name="Google Shape;219;p20"/>
          <p:cNvGrpSpPr/>
          <p:nvPr/>
        </p:nvGrpSpPr>
        <p:grpSpPr>
          <a:xfrm>
            <a:off x="352996" y="266554"/>
            <a:ext cx="8669299" cy="6360418"/>
            <a:chOff x="352996" y="199920"/>
            <a:chExt cx="8669299" cy="4770433"/>
          </a:xfrm>
        </p:grpSpPr>
        <p:grpSp>
          <p:nvGrpSpPr>
            <p:cNvPr id="220" name="Google Shape;220;p20"/>
            <p:cNvGrpSpPr/>
            <p:nvPr/>
          </p:nvGrpSpPr>
          <p:grpSpPr>
            <a:xfrm flipH="1" rot="-198132">
              <a:off x="1694086" y="208691"/>
              <a:ext cx="311323" cy="235581"/>
              <a:chOff x="4998107" y="3458089"/>
              <a:chExt cx="311335" cy="235591"/>
            </a:xfrm>
          </p:grpSpPr>
          <p:sp>
            <p:nvSpPr>
              <p:cNvPr id="221" name="Google Shape;221;p20"/>
              <p:cNvSpPr/>
              <p:nvPr/>
            </p:nvSpPr>
            <p:spPr>
              <a:xfrm>
                <a:off x="4998107" y="3548255"/>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0"/>
              <p:cNvSpPr/>
              <p:nvPr/>
            </p:nvSpPr>
            <p:spPr>
              <a:xfrm>
                <a:off x="5207147" y="3458089"/>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20"/>
            <p:cNvGrpSpPr/>
            <p:nvPr/>
          </p:nvGrpSpPr>
          <p:grpSpPr>
            <a:xfrm>
              <a:off x="352996" y="3106136"/>
              <a:ext cx="8669299" cy="1864218"/>
              <a:chOff x="352996" y="3106136"/>
              <a:chExt cx="8669299" cy="1864218"/>
            </a:xfrm>
          </p:grpSpPr>
          <p:sp>
            <p:nvSpPr>
              <p:cNvPr id="224" name="Google Shape;224;p20"/>
              <p:cNvSpPr/>
              <p:nvPr/>
            </p:nvSpPr>
            <p:spPr>
              <a:xfrm>
                <a:off x="352996" y="3151756"/>
                <a:ext cx="155803" cy="144347"/>
              </a:xfrm>
              <a:custGeom>
                <a:rect b="b" l="l" r="r" t="t"/>
                <a:pathLst>
                  <a:path extrusionOk="0" h="1071" w="1156">
                    <a:moveTo>
                      <a:pt x="922" y="150"/>
                    </a:moveTo>
                    <a:cubicBezTo>
                      <a:pt x="939" y="150"/>
                      <a:pt x="958" y="165"/>
                      <a:pt x="975" y="205"/>
                    </a:cubicBezTo>
                    <a:cubicBezTo>
                      <a:pt x="1066" y="395"/>
                      <a:pt x="989" y="695"/>
                      <a:pt x="949" y="913"/>
                    </a:cubicBezTo>
                    <a:cubicBezTo>
                      <a:pt x="925" y="915"/>
                      <a:pt x="901" y="915"/>
                      <a:pt x="876" y="915"/>
                    </a:cubicBezTo>
                    <a:cubicBezTo>
                      <a:pt x="717" y="915"/>
                      <a:pt x="559" y="878"/>
                      <a:pt x="411" y="823"/>
                    </a:cubicBezTo>
                    <a:cubicBezTo>
                      <a:pt x="341" y="796"/>
                      <a:pt x="234" y="756"/>
                      <a:pt x="201" y="683"/>
                    </a:cubicBezTo>
                    <a:cubicBezTo>
                      <a:pt x="184" y="649"/>
                      <a:pt x="381" y="632"/>
                      <a:pt x="388" y="632"/>
                    </a:cubicBezTo>
                    <a:cubicBezTo>
                      <a:pt x="485" y="635"/>
                      <a:pt x="575" y="679"/>
                      <a:pt x="652" y="732"/>
                    </a:cubicBezTo>
                    <a:cubicBezTo>
                      <a:pt x="658" y="736"/>
                      <a:pt x="668" y="740"/>
                      <a:pt x="675" y="743"/>
                    </a:cubicBezTo>
                    <a:lnTo>
                      <a:pt x="685" y="743"/>
                    </a:lnTo>
                    <a:cubicBezTo>
                      <a:pt x="693" y="745"/>
                      <a:pt x="700" y="746"/>
                      <a:pt x="708" y="746"/>
                    </a:cubicBezTo>
                    <a:cubicBezTo>
                      <a:pt x="737" y="746"/>
                      <a:pt x="765" y="730"/>
                      <a:pt x="775" y="692"/>
                    </a:cubicBezTo>
                    <a:cubicBezTo>
                      <a:pt x="778" y="683"/>
                      <a:pt x="782" y="669"/>
                      <a:pt x="782" y="659"/>
                    </a:cubicBezTo>
                    <a:cubicBezTo>
                      <a:pt x="795" y="549"/>
                      <a:pt x="805" y="439"/>
                      <a:pt x="822" y="328"/>
                    </a:cubicBezTo>
                    <a:cubicBezTo>
                      <a:pt x="829" y="279"/>
                      <a:pt x="872" y="150"/>
                      <a:pt x="922" y="150"/>
                    </a:cubicBezTo>
                    <a:close/>
                    <a:moveTo>
                      <a:pt x="898" y="0"/>
                    </a:moveTo>
                    <a:cubicBezTo>
                      <a:pt x="691" y="0"/>
                      <a:pt x="661" y="327"/>
                      <a:pt x="638" y="549"/>
                    </a:cubicBezTo>
                    <a:cubicBezTo>
                      <a:pt x="548" y="507"/>
                      <a:pt x="456" y="481"/>
                      <a:pt x="361" y="481"/>
                    </a:cubicBezTo>
                    <a:cubicBezTo>
                      <a:pt x="303" y="481"/>
                      <a:pt x="244" y="490"/>
                      <a:pt x="184" y="512"/>
                    </a:cubicBezTo>
                    <a:cubicBezTo>
                      <a:pt x="77" y="549"/>
                      <a:pt x="0" y="669"/>
                      <a:pt x="73" y="776"/>
                    </a:cubicBezTo>
                    <a:cubicBezTo>
                      <a:pt x="222" y="988"/>
                      <a:pt x="578" y="1071"/>
                      <a:pt x="858" y="1071"/>
                    </a:cubicBezTo>
                    <a:cubicBezTo>
                      <a:pt x="917" y="1071"/>
                      <a:pt x="973" y="1067"/>
                      <a:pt x="1023" y="1060"/>
                    </a:cubicBezTo>
                    <a:cubicBezTo>
                      <a:pt x="1036" y="1056"/>
                      <a:pt x="1046" y="1053"/>
                      <a:pt x="1052" y="1047"/>
                    </a:cubicBezTo>
                    <a:cubicBezTo>
                      <a:pt x="1072" y="1036"/>
                      <a:pt x="1086" y="1020"/>
                      <a:pt x="1089" y="993"/>
                    </a:cubicBezTo>
                    <a:cubicBezTo>
                      <a:pt x="1123" y="800"/>
                      <a:pt x="1149" y="602"/>
                      <a:pt x="1156" y="402"/>
                    </a:cubicBezTo>
                    <a:cubicBezTo>
                      <a:pt x="1156" y="288"/>
                      <a:pt x="1149" y="91"/>
                      <a:pt x="1026" y="34"/>
                    </a:cubicBezTo>
                    <a:cubicBezTo>
                      <a:pt x="977" y="11"/>
                      <a:pt x="935" y="0"/>
                      <a:pt x="89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0"/>
              <p:cNvSpPr/>
              <p:nvPr/>
            </p:nvSpPr>
            <p:spPr>
              <a:xfrm>
                <a:off x="8710960" y="3196302"/>
                <a:ext cx="172111" cy="145425"/>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20"/>
              <p:cNvSpPr/>
              <p:nvPr/>
            </p:nvSpPr>
            <p:spPr>
              <a:xfrm>
                <a:off x="8919999" y="3106136"/>
                <a:ext cx="102296" cy="90436"/>
              </a:xfrm>
              <a:custGeom>
                <a:rect b="b" l="l" r="r" t="t"/>
                <a:pathLst>
                  <a:path extrusionOk="0" h="671" w="759">
                    <a:moveTo>
                      <a:pt x="177" y="1"/>
                    </a:moveTo>
                    <a:cubicBezTo>
                      <a:pt x="144" y="1"/>
                      <a:pt x="113" y="16"/>
                      <a:pt x="93" y="51"/>
                    </a:cubicBezTo>
                    <a:cubicBezTo>
                      <a:pt x="0" y="218"/>
                      <a:pt x="93" y="502"/>
                      <a:pt x="190" y="649"/>
                    </a:cubicBezTo>
                    <a:cubicBezTo>
                      <a:pt x="197" y="656"/>
                      <a:pt x="201" y="659"/>
                      <a:pt x="207" y="662"/>
                    </a:cubicBezTo>
                    <a:cubicBezTo>
                      <a:pt x="215" y="667"/>
                      <a:pt x="224" y="670"/>
                      <a:pt x="233" y="670"/>
                    </a:cubicBezTo>
                    <a:cubicBezTo>
                      <a:pt x="237" y="670"/>
                      <a:pt x="240" y="670"/>
                      <a:pt x="244" y="669"/>
                    </a:cubicBezTo>
                    <a:cubicBezTo>
                      <a:pt x="361" y="632"/>
                      <a:pt x="478" y="595"/>
                      <a:pt x="588" y="545"/>
                    </a:cubicBezTo>
                    <a:cubicBezTo>
                      <a:pt x="651" y="515"/>
                      <a:pt x="759" y="458"/>
                      <a:pt x="759" y="375"/>
                    </a:cubicBezTo>
                    <a:cubicBezTo>
                      <a:pt x="757" y="267"/>
                      <a:pt x="700" y="234"/>
                      <a:pt x="625" y="234"/>
                    </a:cubicBezTo>
                    <a:cubicBezTo>
                      <a:pt x="546" y="234"/>
                      <a:pt x="448" y="270"/>
                      <a:pt x="371" y="298"/>
                    </a:cubicBezTo>
                    <a:cubicBezTo>
                      <a:pt x="371" y="204"/>
                      <a:pt x="341" y="111"/>
                      <a:pt x="270" y="41"/>
                    </a:cubicBezTo>
                    <a:cubicBezTo>
                      <a:pt x="244" y="16"/>
                      <a:pt x="210" y="1"/>
                      <a:pt x="17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0"/>
              <p:cNvSpPr/>
              <p:nvPr/>
            </p:nvSpPr>
            <p:spPr>
              <a:xfrm>
                <a:off x="3103020" y="4882209"/>
                <a:ext cx="98792" cy="88144"/>
              </a:xfrm>
              <a:custGeom>
                <a:rect b="b" l="l" r="r" t="t"/>
                <a:pathLst>
                  <a:path extrusionOk="0" h="654" w="733">
                    <a:moveTo>
                      <a:pt x="576" y="0"/>
                    </a:moveTo>
                    <a:cubicBezTo>
                      <a:pt x="456" y="0"/>
                      <a:pt x="420" y="192"/>
                      <a:pt x="395" y="322"/>
                    </a:cubicBezTo>
                    <a:cubicBezTo>
                      <a:pt x="336" y="285"/>
                      <a:pt x="270" y="263"/>
                      <a:pt x="199" y="263"/>
                    </a:cubicBezTo>
                    <a:cubicBezTo>
                      <a:pt x="174" y="263"/>
                      <a:pt x="148" y="266"/>
                      <a:pt x="121" y="272"/>
                    </a:cubicBezTo>
                    <a:cubicBezTo>
                      <a:pt x="54" y="289"/>
                      <a:pt x="1" y="358"/>
                      <a:pt x="41" y="426"/>
                    </a:cubicBezTo>
                    <a:cubicBezTo>
                      <a:pt x="128" y="582"/>
                      <a:pt x="389" y="654"/>
                      <a:pt x="567" y="654"/>
                    </a:cubicBezTo>
                    <a:cubicBezTo>
                      <a:pt x="579" y="654"/>
                      <a:pt x="591" y="653"/>
                      <a:pt x="602" y="653"/>
                    </a:cubicBezTo>
                    <a:cubicBezTo>
                      <a:pt x="609" y="653"/>
                      <a:pt x="615" y="653"/>
                      <a:pt x="622" y="649"/>
                    </a:cubicBezTo>
                    <a:cubicBezTo>
                      <a:pt x="632" y="643"/>
                      <a:pt x="642" y="636"/>
                      <a:pt x="646" y="619"/>
                    </a:cubicBezTo>
                    <a:cubicBezTo>
                      <a:pt x="678" y="499"/>
                      <a:pt x="706" y="382"/>
                      <a:pt x="719" y="262"/>
                    </a:cubicBezTo>
                    <a:cubicBezTo>
                      <a:pt x="729" y="191"/>
                      <a:pt x="732" y="71"/>
                      <a:pt x="662" y="28"/>
                    </a:cubicBezTo>
                    <a:cubicBezTo>
                      <a:pt x="629" y="9"/>
                      <a:pt x="601" y="0"/>
                      <a:pt x="576"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gradFill>
          <a:gsLst>
            <a:gs pos="0">
              <a:srgbClr val="439FD7"/>
            </a:gs>
            <a:gs pos="25000">
              <a:srgbClr val="4397CA"/>
            </a:gs>
            <a:gs pos="100000">
              <a:srgbClr val="00466A"/>
            </a:gs>
          </a:gsLst>
          <a:path path="circle">
            <a:fillToRect b="50%" l="50%" r="50%" t="50%"/>
          </a:path>
          <a:tileRect/>
        </a:gradFill>
      </p:bgPr>
    </p:bg>
    <p:spTree>
      <p:nvGrpSpPr>
        <p:cNvPr id="26" name="Shape 26"/>
        <p:cNvGrpSpPr/>
        <p:nvPr/>
      </p:nvGrpSpPr>
      <p:grpSpPr>
        <a:xfrm>
          <a:off x="0" y="0"/>
          <a:ext cx="0" cy="0"/>
          <a:chOff x="0" y="0"/>
          <a:chExt cx="0" cy="0"/>
        </a:xfrm>
      </p:grpSpPr>
      <p:sp>
        <p:nvSpPr>
          <p:cNvPr id="27" name="Google Shape;27;p3"/>
          <p:cNvSpPr txBox="1"/>
          <p:nvPr>
            <p:ph type="ctrTitle"/>
          </p:nvPr>
        </p:nvSpPr>
        <p:spPr>
          <a:xfrm>
            <a:off x="533400" y="1371600"/>
            <a:ext cx="7851648" cy="1828800"/>
          </a:xfrm>
          <a:prstGeom prst="rect">
            <a:avLst/>
          </a:prstGeom>
          <a:noFill/>
          <a:ln>
            <a:noFill/>
          </a:ln>
        </p:spPr>
        <p:txBody>
          <a:bodyPr anchorCtr="0" anchor="b" bIns="91425" lIns="91425" spcFirstLastPara="1" rIns="91425" wrap="square" tIns="91425">
            <a:noAutofit/>
          </a:bodyPr>
          <a:lstStyle>
            <a:lvl1pPr lvl="0" marR="0" rtl="0" algn="r">
              <a:spcBef>
                <a:spcPts val="0"/>
              </a:spcBef>
              <a:spcAft>
                <a:spcPts val="0"/>
              </a:spcAft>
              <a:buClr>
                <a:srgbClr val="4CE0EA"/>
              </a:buClr>
              <a:buSzPts val="5600"/>
              <a:buFont typeface="Calibri"/>
              <a:buNone/>
              <a:defRPr b="1" i="0" sz="5600" u="none" cap="none" strike="noStrike">
                <a:solidFill>
                  <a:srgbClr val="4CE0EA"/>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8" name="Google Shape;28;p3"/>
          <p:cNvSpPr txBox="1"/>
          <p:nvPr>
            <p:ph idx="1" type="subTitle"/>
          </p:nvPr>
        </p:nvSpPr>
        <p:spPr>
          <a:xfrm>
            <a:off x="533400" y="3228536"/>
            <a:ext cx="7854696" cy="1752600"/>
          </a:xfrm>
          <a:prstGeom prst="rect">
            <a:avLst/>
          </a:prstGeom>
          <a:noFill/>
          <a:ln>
            <a:noFill/>
          </a:ln>
        </p:spPr>
        <p:txBody>
          <a:bodyPr anchorCtr="0" anchor="t" bIns="91425" lIns="91425" spcFirstLastPara="1" rIns="91425" wrap="square" tIns="91425">
            <a:noAutofit/>
          </a:bodyPr>
          <a:lstStyle>
            <a:lvl1pPr lvl="0" marR="45720" rtl="0" algn="r">
              <a:spcBef>
                <a:spcPts val="520"/>
              </a:spcBef>
              <a:spcAft>
                <a:spcPts val="0"/>
              </a:spcAft>
              <a:buClr>
                <a:schemeClr val="accent3"/>
              </a:buClr>
              <a:buSzPts val="2470"/>
              <a:buFont typeface="Noto Sans Symbols"/>
              <a:buNone/>
              <a:defRPr b="0" i="0" sz="2600" u="none" cap="none" strike="noStrike">
                <a:solidFill>
                  <a:schemeClr val="lt1"/>
                </a:solidFill>
                <a:latin typeface="Constantia"/>
                <a:ea typeface="Constantia"/>
                <a:cs typeface="Constantia"/>
                <a:sym typeface="Constantia"/>
              </a:defRPr>
            </a:lvl1pPr>
            <a:lvl2pPr lvl="1" marR="0" rtl="0" algn="ctr">
              <a:spcBef>
                <a:spcPts val="480"/>
              </a:spcBef>
              <a:spcAft>
                <a:spcPts val="0"/>
              </a:spcAft>
              <a:buClr>
                <a:schemeClr val="accent1"/>
              </a:buClr>
              <a:buSzPts val="2040"/>
              <a:buFont typeface="Noto Sans Symbols"/>
              <a:buNone/>
              <a:defRPr b="0" i="0" sz="2400" u="none" cap="none" strike="noStrike">
                <a:solidFill>
                  <a:schemeClr val="lt1"/>
                </a:solidFill>
                <a:latin typeface="Constantia"/>
                <a:ea typeface="Constantia"/>
                <a:cs typeface="Constantia"/>
                <a:sym typeface="Constantia"/>
              </a:defRPr>
            </a:lvl2pPr>
            <a:lvl3pPr lvl="2" marR="0" rtl="0" algn="ctr">
              <a:spcBef>
                <a:spcPts val="420"/>
              </a:spcBef>
              <a:spcAft>
                <a:spcPts val="0"/>
              </a:spcAft>
              <a:buClr>
                <a:schemeClr val="accent2"/>
              </a:buClr>
              <a:buSzPts val="1470"/>
              <a:buFont typeface="Noto Sans Symbols"/>
              <a:buNone/>
              <a:defRPr b="0" i="0" sz="2100" u="none" cap="none" strike="noStrike">
                <a:solidFill>
                  <a:schemeClr val="lt1"/>
                </a:solidFill>
                <a:latin typeface="Constantia"/>
                <a:ea typeface="Constantia"/>
                <a:cs typeface="Constantia"/>
                <a:sym typeface="Constantia"/>
              </a:defRPr>
            </a:lvl3pPr>
            <a:lvl4pPr lvl="3" marR="0" rtl="0" algn="ctr">
              <a:spcBef>
                <a:spcPts val="400"/>
              </a:spcBef>
              <a:spcAft>
                <a:spcPts val="0"/>
              </a:spcAft>
              <a:buClr>
                <a:schemeClr val="accent3"/>
              </a:buClr>
              <a:buSzPts val="1300"/>
              <a:buFont typeface="Noto Sans Symbols"/>
              <a:buNone/>
              <a:defRPr b="0" i="0" sz="2000" u="none" cap="none" strike="noStrike">
                <a:solidFill>
                  <a:schemeClr val="lt1"/>
                </a:solidFill>
                <a:latin typeface="Constantia"/>
                <a:ea typeface="Constantia"/>
                <a:cs typeface="Constantia"/>
                <a:sym typeface="Constantia"/>
              </a:defRPr>
            </a:lvl4pPr>
            <a:lvl5pPr lvl="4" marR="0" rtl="0" algn="ctr">
              <a:spcBef>
                <a:spcPts val="400"/>
              </a:spcBef>
              <a:spcAft>
                <a:spcPts val="0"/>
              </a:spcAft>
              <a:buClr>
                <a:schemeClr val="accent4"/>
              </a:buClr>
              <a:buSzPts val="1300"/>
              <a:buFont typeface="Noto Sans Symbols"/>
              <a:buNone/>
              <a:defRPr b="0" i="0" sz="2000" u="none" cap="none" strike="noStrike">
                <a:solidFill>
                  <a:schemeClr val="lt1"/>
                </a:solidFill>
                <a:latin typeface="Constantia"/>
                <a:ea typeface="Constantia"/>
                <a:cs typeface="Constantia"/>
                <a:sym typeface="Constantia"/>
              </a:defRPr>
            </a:lvl5pPr>
            <a:lvl6pPr lvl="5" marR="0" rtl="0" algn="ctr">
              <a:spcBef>
                <a:spcPts val="360"/>
              </a:spcBef>
              <a:spcAft>
                <a:spcPts val="0"/>
              </a:spcAft>
              <a:buClr>
                <a:schemeClr val="accent5"/>
              </a:buClr>
              <a:buSzPts val="1440"/>
              <a:buFont typeface="Noto Sans Symbols"/>
              <a:buNone/>
              <a:defRPr b="0" i="0" sz="1800" u="none" cap="none" strike="noStrike">
                <a:solidFill>
                  <a:schemeClr val="lt1"/>
                </a:solidFill>
                <a:latin typeface="Constantia"/>
                <a:ea typeface="Constantia"/>
                <a:cs typeface="Constantia"/>
                <a:sym typeface="Constantia"/>
              </a:defRPr>
            </a:lvl6pPr>
            <a:lvl7pPr lvl="6" marR="0" rtl="0" algn="ctr">
              <a:spcBef>
                <a:spcPts val="320"/>
              </a:spcBef>
              <a:spcAft>
                <a:spcPts val="0"/>
              </a:spcAft>
              <a:buClr>
                <a:schemeClr val="accent6"/>
              </a:buClr>
              <a:buSzPts val="1280"/>
              <a:buFont typeface="Noto Sans Symbols"/>
              <a:buNone/>
              <a:defRPr b="0" i="0" sz="1600" u="none" cap="none" strike="noStrike">
                <a:solidFill>
                  <a:schemeClr val="lt1"/>
                </a:solidFill>
                <a:latin typeface="Constantia"/>
                <a:ea typeface="Constantia"/>
                <a:cs typeface="Constantia"/>
                <a:sym typeface="Constantia"/>
              </a:defRPr>
            </a:lvl7pPr>
            <a:lvl8pPr lvl="7" marR="0" rtl="0" algn="ctr">
              <a:spcBef>
                <a:spcPts val="320"/>
              </a:spcBef>
              <a:spcAft>
                <a:spcPts val="0"/>
              </a:spcAft>
              <a:buClr>
                <a:schemeClr val="lt2"/>
              </a:buClr>
              <a:buSzPts val="1600"/>
              <a:buFont typeface="Constantia"/>
              <a:buNone/>
              <a:defRPr b="0" i="0" sz="1600" u="none" cap="none" strike="noStrike">
                <a:solidFill>
                  <a:schemeClr val="lt1"/>
                </a:solidFill>
                <a:latin typeface="Constantia"/>
                <a:ea typeface="Constantia"/>
                <a:cs typeface="Constantia"/>
                <a:sym typeface="Constantia"/>
              </a:defRPr>
            </a:lvl8pPr>
            <a:lvl9pPr lvl="8" marR="0" rtl="0" algn="ctr">
              <a:spcBef>
                <a:spcPts val="280"/>
              </a:spcBef>
              <a:spcAft>
                <a:spcPts val="0"/>
              </a:spcAft>
              <a:buClr>
                <a:schemeClr val="lt2"/>
              </a:buClr>
              <a:buSzPts val="1400"/>
              <a:buFont typeface="Constantia"/>
              <a:buNone/>
              <a:defRPr b="0" i="0" sz="1400" u="none" cap="none" strike="noStrike">
                <a:solidFill>
                  <a:schemeClr val="lt1"/>
                </a:solidFill>
                <a:latin typeface="Constantia"/>
                <a:ea typeface="Constantia"/>
                <a:cs typeface="Constantia"/>
                <a:sym typeface="Constantia"/>
              </a:defRPr>
            </a:lvl9pPr>
          </a:lstStyle>
          <a:p/>
        </p:txBody>
      </p:sp>
      <p:sp>
        <p:nvSpPr>
          <p:cNvPr id="29" name="Google Shape;29;p3"/>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D0E9ED"/>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9pPr>
          </a:lstStyle>
          <a:p/>
        </p:txBody>
      </p:sp>
      <p:sp>
        <p:nvSpPr>
          <p:cNvPr id="30" name="Google Shape;30;p3"/>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D0E9ED"/>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9pPr>
          </a:lstStyle>
          <a:p/>
        </p:txBody>
      </p:sp>
      <p:sp>
        <p:nvSpPr>
          <p:cNvPr id="31" name="Google Shape;31;p3"/>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D0E9ED"/>
                </a:solidFill>
                <a:latin typeface="Constantia"/>
                <a:ea typeface="Constantia"/>
                <a:cs typeface="Constantia"/>
                <a:sym typeface="Constantia"/>
              </a:defRPr>
            </a:lvl1pPr>
            <a:lvl2pPr indent="0" lvl="1" marL="0" marR="0" rtl="0" algn="r">
              <a:spcBef>
                <a:spcPts val="0"/>
              </a:spcBef>
              <a:buNone/>
              <a:defRPr sz="1200">
                <a:solidFill>
                  <a:srgbClr val="D0E9ED"/>
                </a:solidFill>
                <a:latin typeface="Constantia"/>
                <a:ea typeface="Constantia"/>
                <a:cs typeface="Constantia"/>
                <a:sym typeface="Constantia"/>
              </a:defRPr>
            </a:lvl2pPr>
            <a:lvl3pPr indent="0" lvl="2" marL="0" marR="0" rtl="0" algn="r">
              <a:spcBef>
                <a:spcPts val="0"/>
              </a:spcBef>
              <a:buNone/>
              <a:defRPr sz="1200">
                <a:solidFill>
                  <a:srgbClr val="D0E9ED"/>
                </a:solidFill>
                <a:latin typeface="Constantia"/>
                <a:ea typeface="Constantia"/>
                <a:cs typeface="Constantia"/>
                <a:sym typeface="Constantia"/>
              </a:defRPr>
            </a:lvl3pPr>
            <a:lvl4pPr indent="0" lvl="3" marL="0" marR="0" rtl="0" algn="r">
              <a:spcBef>
                <a:spcPts val="0"/>
              </a:spcBef>
              <a:buNone/>
              <a:defRPr sz="1200">
                <a:solidFill>
                  <a:srgbClr val="D0E9ED"/>
                </a:solidFill>
                <a:latin typeface="Constantia"/>
                <a:ea typeface="Constantia"/>
                <a:cs typeface="Constantia"/>
                <a:sym typeface="Constantia"/>
              </a:defRPr>
            </a:lvl4pPr>
            <a:lvl5pPr indent="0" lvl="4" marL="0" marR="0" rtl="0" algn="r">
              <a:spcBef>
                <a:spcPts val="0"/>
              </a:spcBef>
              <a:buNone/>
              <a:defRPr sz="1200">
                <a:solidFill>
                  <a:srgbClr val="D0E9ED"/>
                </a:solidFill>
                <a:latin typeface="Constantia"/>
                <a:ea typeface="Constantia"/>
                <a:cs typeface="Constantia"/>
                <a:sym typeface="Constantia"/>
              </a:defRPr>
            </a:lvl5pPr>
            <a:lvl6pPr indent="0" lvl="5" marL="0" marR="0" rtl="0" algn="r">
              <a:spcBef>
                <a:spcPts val="0"/>
              </a:spcBef>
              <a:buNone/>
              <a:defRPr sz="1200">
                <a:solidFill>
                  <a:srgbClr val="D0E9ED"/>
                </a:solidFill>
                <a:latin typeface="Constantia"/>
                <a:ea typeface="Constantia"/>
                <a:cs typeface="Constantia"/>
                <a:sym typeface="Constantia"/>
              </a:defRPr>
            </a:lvl6pPr>
            <a:lvl7pPr indent="0" lvl="6" marL="0" marR="0" rtl="0" algn="r">
              <a:spcBef>
                <a:spcPts val="0"/>
              </a:spcBef>
              <a:buNone/>
              <a:defRPr sz="1200">
                <a:solidFill>
                  <a:srgbClr val="D0E9ED"/>
                </a:solidFill>
                <a:latin typeface="Constantia"/>
                <a:ea typeface="Constantia"/>
                <a:cs typeface="Constantia"/>
                <a:sym typeface="Constantia"/>
              </a:defRPr>
            </a:lvl7pPr>
            <a:lvl8pPr indent="0" lvl="7" marL="0" marR="0" rtl="0" algn="r">
              <a:spcBef>
                <a:spcPts val="0"/>
              </a:spcBef>
              <a:buNone/>
              <a:defRPr sz="1200">
                <a:solidFill>
                  <a:srgbClr val="D0E9ED"/>
                </a:solidFill>
                <a:latin typeface="Constantia"/>
                <a:ea typeface="Constantia"/>
                <a:cs typeface="Constantia"/>
                <a:sym typeface="Constantia"/>
              </a:defRPr>
            </a:lvl8pPr>
            <a:lvl9pPr indent="0" lvl="8" marL="0" marR="0" rtl="0" algn="r">
              <a:spcBef>
                <a:spcPts val="0"/>
              </a:spcBef>
              <a:buNone/>
              <a:defRPr sz="1200">
                <a:solidFill>
                  <a:srgbClr val="D0E9ED"/>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gradFill>
          <a:gsLst>
            <a:gs pos="0">
              <a:srgbClr val="439FD7"/>
            </a:gs>
            <a:gs pos="25000">
              <a:srgbClr val="4397CA"/>
            </a:gs>
            <a:gs pos="100000">
              <a:srgbClr val="00466A"/>
            </a:gs>
          </a:gsLst>
          <a:path path="circle">
            <a:fillToRect b="50%" l="50%" r="50%" t="50%"/>
          </a:path>
          <a:tileRect/>
        </a:gradFill>
      </p:bgPr>
    </p:bg>
    <p:spTree>
      <p:nvGrpSpPr>
        <p:cNvPr id="32" name="Shape 32"/>
        <p:cNvGrpSpPr/>
        <p:nvPr/>
      </p:nvGrpSpPr>
      <p:grpSpPr>
        <a:xfrm>
          <a:off x="0" y="0"/>
          <a:ext cx="0" cy="0"/>
          <a:chOff x="0" y="0"/>
          <a:chExt cx="0" cy="0"/>
        </a:xfrm>
      </p:grpSpPr>
      <p:sp>
        <p:nvSpPr>
          <p:cNvPr id="33" name="Google Shape;33;p4"/>
          <p:cNvSpPr txBox="1"/>
          <p:nvPr>
            <p:ph type="title"/>
          </p:nvPr>
        </p:nvSpPr>
        <p:spPr>
          <a:xfrm>
            <a:off x="530352" y="1316736"/>
            <a:ext cx="7772400" cy="1362456"/>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rgbClr val="4AE3AC"/>
              </a:buClr>
              <a:buSzPts val="5600"/>
              <a:buFont typeface="Calibri"/>
              <a:buNone/>
              <a:defRPr b="1" i="0" sz="5600" u="none" cap="none" strike="noStrike">
                <a:solidFill>
                  <a:srgbClr val="4AE3AC"/>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4" name="Google Shape;34;p4"/>
          <p:cNvSpPr txBox="1"/>
          <p:nvPr>
            <p:ph idx="1" type="body"/>
          </p:nvPr>
        </p:nvSpPr>
        <p:spPr>
          <a:xfrm>
            <a:off x="530352" y="2704664"/>
            <a:ext cx="7772400" cy="1509712"/>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440"/>
              </a:spcBef>
              <a:spcAft>
                <a:spcPts val="0"/>
              </a:spcAft>
              <a:buClr>
                <a:schemeClr val="accent3"/>
              </a:buClr>
              <a:buSzPts val="2090"/>
              <a:buFont typeface="Noto Sans Symbols"/>
              <a:buNone/>
              <a:defRPr b="0" i="0" sz="2200" u="none" cap="none" strike="noStrike">
                <a:solidFill>
                  <a:schemeClr val="lt1"/>
                </a:solidFill>
                <a:latin typeface="Constantia"/>
                <a:ea typeface="Constantia"/>
                <a:cs typeface="Constantia"/>
                <a:sym typeface="Constantia"/>
              </a:defRPr>
            </a:lvl1pPr>
            <a:lvl2pPr indent="-228600" lvl="1" marL="914400" marR="0" rtl="0" algn="l">
              <a:spcBef>
                <a:spcPts val="360"/>
              </a:spcBef>
              <a:spcAft>
                <a:spcPts val="0"/>
              </a:spcAft>
              <a:buClr>
                <a:schemeClr val="accent1"/>
              </a:buClr>
              <a:buSzPts val="1530"/>
              <a:buFont typeface="Noto Sans Symbols"/>
              <a:buNone/>
              <a:defRPr b="0" i="0" sz="1800" u="none" cap="none" strike="noStrike">
                <a:solidFill>
                  <a:schemeClr val="lt1"/>
                </a:solidFill>
                <a:latin typeface="Constantia"/>
                <a:ea typeface="Constantia"/>
                <a:cs typeface="Constantia"/>
                <a:sym typeface="Constantia"/>
              </a:defRPr>
            </a:lvl2pPr>
            <a:lvl3pPr indent="-228600" lvl="2" marL="1371600" marR="0" rtl="0" algn="l">
              <a:spcBef>
                <a:spcPts val="320"/>
              </a:spcBef>
              <a:spcAft>
                <a:spcPts val="0"/>
              </a:spcAft>
              <a:buClr>
                <a:schemeClr val="accent2"/>
              </a:buClr>
              <a:buSzPts val="1120"/>
              <a:buFont typeface="Noto Sans Symbols"/>
              <a:buNone/>
              <a:defRPr b="0" i="0" sz="1600" u="none" cap="none" strike="noStrike">
                <a:solidFill>
                  <a:schemeClr val="lt1"/>
                </a:solidFill>
                <a:latin typeface="Constantia"/>
                <a:ea typeface="Constantia"/>
                <a:cs typeface="Constantia"/>
                <a:sym typeface="Constantia"/>
              </a:defRPr>
            </a:lvl3pPr>
            <a:lvl4pPr indent="-228600" lvl="3" marL="1828800" marR="0" rtl="0" algn="l">
              <a:spcBef>
                <a:spcPts val="280"/>
              </a:spcBef>
              <a:spcAft>
                <a:spcPts val="0"/>
              </a:spcAft>
              <a:buClr>
                <a:schemeClr val="accent3"/>
              </a:buClr>
              <a:buSzPts val="910"/>
              <a:buFont typeface="Noto Sans Symbols"/>
              <a:buNone/>
              <a:defRPr b="0" i="0" sz="1400" u="none" cap="none" strike="noStrike">
                <a:solidFill>
                  <a:schemeClr val="lt1"/>
                </a:solidFill>
                <a:latin typeface="Constantia"/>
                <a:ea typeface="Constantia"/>
                <a:cs typeface="Constantia"/>
                <a:sym typeface="Constantia"/>
              </a:defRPr>
            </a:lvl4pPr>
            <a:lvl5pPr indent="-228600" lvl="4" marL="2286000" marR="0" rtl="0" algn="l">
              <a:spcBef>
                <a:spcPts val="280"/>
              </a:spcBef>
              <a:spcAft>
                <a:spcPts val="0"/>
              </a:spcAft>
              <a:buClr>
                <a:schemeClr val="accent4"/>
              </a:buClr>
              <a:buSzPts val="910"/>
              <a:buFont typeface="Noto Sans Symbols"/>
              <a:buNone/>
              <a:defRPr b="0" i="0" sz="1400" u="none" cap="none" strike="noStrike">
                <a:solidFill>
                  <a:schemeClr val="lt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lt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lt1"/>
                </a:solidFill>
                <a:latin typeface="Constantia"/>
                <a:ea typeface="Constantia"/>
                <a:cs typeface="Constantia"/>
                <a:sym typeface="Constantia"/>
              </a:defRPr>
            </a:lvl7pPr>
            <a:lvl8pPr indent="-330200" lvl="7" marL="3657600" marR="0" rtl="0" algn="l">
              <a:spcBef>
                <a:spcPts val="320"/>
              </a:spcBef>
              <a:spcAft>
                <a:spcPts val="0"/>
              </a:spcAft>
              <a:buClr>
                <a:schemeClr val="lt2"/>
              </a:buClr>
              <a:buSzPts val="1600"/>
              <a:buFont typeface="Constantia"/>
              <a:buChar char="•"/>
              <a:defRPr b="0" i="0" sz="1600" u="none" cap="none" strike="noStrike">
                <a:solidFill>
                  <a:schemeClr val="lt1"/>
                </a:solidFill>
                <a:latin typeface="Constantia"/>
                <a:ea typeface="Constantia"/>
                <a:cs typeface="Constantia"/>
                <a:sym typeface="Constantia"/>
              </a:defRPr>
            </a:lvl8pPr>
            <a:lvl9pPr indent="-317500" lvl="8" marL="4114800" marR="0" rtl="0" algn="l">
              <a:spcBef>
                <a:spcPts val="280"/>
              </a:spcBef>
              <a:spcAft>
                <a:spcPts val="0"/>
              </a:spcAft>
              <a:buClr>
                <a:schemeClr val="lt2"/>
              </a:buClr>
              <a:buSzPts val="1400"/>
              <a:buFont typeface="Constantia"/>
              <a:buChar char="•"/>
              <a:defRPr b="0" i="0" sz="1400" u="none" cap="none" strike="noStrike">
                <a:solidFill>
                  <a:schemeClr val="lt1"/>
                </a:solidFill>
                <a:latin typeface="Constantia"/>
                <a:ea typeface="Constantia"/>
                <a:cs typeface="Constantia"/>
                <a:sym typeface="Constantia"/>
              </a:defRPr>
            </a:lvl9pPr>
          </a:lstStyle>
          <a:p/>
        </p:txBody>
      </p:sp>
      <p:sp>
        <p:nvSpPr>
          <p:cNvPr id="35" name="Google Shape;35;p4"/>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D0E9ED"/>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9pPr>
          </a:lstStyle>
          <a:p/>
        </p:txBody>
      </p:sp>
      <p:sp>
        <p:nvSpPr>
          <p:cNvPr id="36" name="Google Shape;36;p4"/>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D0E9ED"/>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lt1"/>
                </a:solidFill>
                <a:latin typeface="Constantia"/>
                <a:ea typeface="Constantia"/>
                <a:cs typeface="Constantia"/>
                <a:sym typeface="Constantia"/>
              </a:defRPr>
            </a:lvl9pPr>
          </a:lstStyle>
          <a:p/>
        </p:txBody>
      </p:sp>
      <p:sp>
        <p:nvSpPr>
          <p:cNvPr id="37" name="Google Shape;37;p4"/>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D0E9ED"/>
                </a:solidFill>
                <a:latin typeface="Constantia"/>
                <a:ea typeface="Constantia"/>
                <a:cs typeface="Constantia"/>
                <a:sym typeface="Constantia"/>
              </a:defRPr>
            </a:lvl1pPr>
            <a:lvl2pPr indent="0" lvl="1" marL="0" marR="0" rtl="0" algn="r">
              <a:spcBef>
                <a:spcPts val="0"/>
              </a:spcBef>
              <a:buNone/>
              <a:defRPr sz="1200">
                <a:solidFill>
                  <a:srgbClr val="D0E9ED"/>
                </a:solidFill>
                <a:latin typeface="Constantia"/>
                <a:ea typeface="Constantia"/>
                <a:cs typeface="Constantia"/>
                <a:sym typeface="Constantia"/>
              </a:defRPr>
            </a:lvl2pPr>
            <a:lvl3pPr indent="0" lvl="2" marL="0" marR="0" rtl="0" algn="r">
              <a:spcBef>
                <a:spcPts val="0"/>
              </a:spcBef>
              <a:buNone/>
              <a:defRPr sz="1200">
                <a:solidFill>
                  <a:srgbClr val="D0E9ED"/>
                </a:solidFill>
                <a:latin typeface="Constantia"/>
                <a:ea typeface="Constantia"/>
                <a:cs typeface="Constantia"/>
                <a:sym typeface="Constantia"/>
              </a:defRPr>
            </a:lvl3pPr>
            <a:lvl4pPr indent="0" lvl="3" marL="0" marR="0" rtl="0" algn="r">
              <a:spcBef>
                <a:spcPts val="0"/>
              </a:spcBef>
              <a:buNone/>
              <a:defRPr sz="1200">
                <a:solidFill>
                  <a:srgbClr val="D0E9ED"/>
                </a:solidFill>
                <a:latin typeface="Constantia"/>
                <a:ea typeface="Constantia"/>
                <a:cs typeface="Constantia"/>
                <a:sym typeface="Constantia"/>
              </a:defRPr>
            </a:lvl4pPr>
            <a:lvl5pPr indent="0" lvl="4" marL="0" marR="0" rtl="0" algn="r">
              <a:spcBef>
                <a:spcPts val="0"/>
              </a:spcBef>
              <a:buNone/>
              <a:defRPr sz="1200">
                <a:solidFill>
                  <a:srgbClr val="D0E9ED"/>
                </a:solidFill>
                <a:latin typeface="Constantia"/>
                <a:ea typeface="Constantia"/>
                <a:cs typeface="Constantia"/>
                <a:sym typeface="Constantia"/>
              </a:defRPr>
            </a:lvl5pPr>
            <a:lvl6pPr indent="0" lvl="5" marL="0" marR="0" rtl="0" algn="r">
              <a:spcBef>
                <a:spcPts val="0"/>
              </a:spcBef>
              <a:buNone/>
              <a:defRPr sz="1200">
                <a:solidFill>
                  <a:srgbClr val="D0E9ED"/>
                </a:solidFill>
                <a:latin typeface="Constantia"/>
                <a:ea typeface="Constantia"/>
                <a:cs typeface="Constantia"/>
                <a:sym typeface="Constantia"/>
              </a:defRPr>
            </a:lvl6pPr>
            <a:lvl7pPr indent="0" lvl="6" marL="0" marR="0" rtl="0" algn="r">
              <a:spcBef>
                <a:spcPts val="0"/>
              </a:spcBef>
              <a:buNone/>
              <a:defRPr sz="1200">
                <a:solidFill>
                  <a:srgbClr val="D0E9ED"/>
                </a:solidFill>
                <a:latin typeface="Constantia"/>
                <a:ea typeface="Constantia"/>
                <a:cs typeface="Constantia"/>
                <a:sym typeface="Constantia"/>
              </a:defRPr>
            </a:lvl7pPr>
            <a:lvl8pPr indent="0" lvl="7" marL="0" marR="0" rtl="0" algn="r">
              <a:spcBef>
                <a:spcPts val="0"/>
              </a:spcBef>
              <a:buNone/>
              <a:defRPr sz="1200">
                <a:solidFill>
                  <a:srgbClr val="D0E9ED"/>
                </a:solidFill>
                <a:latin typeface="Constantia"/>
                <a:ea typeface="Constantia"/>
                <a:cs typeface="Constantia"/>
                <a:sym typeface="Constantia"/>
              </a:defRPr>
            </a:lvl8pPr>
            <a:lvl9pPr indent="0" lvl="8" marL="0" marR="0" rtl="0" algn="r">
              <a:spcBef>
                <a:spcPts val="0"/>
              </a:spcBef>
              <a:buNone/>
              <a:defRPr sz="1200">
                <a:solidFill>
                  <a:srgbClr val="D0E9ED"/>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sp>
        <p:nvSpPr>
          <p:cNvPr id="39" name="Google Shape;39;p5"/>
          <p:cNvSpPr txBox="1"/>
          <p:nvPr>
            <p:ph type="title"/>
          </p:nvPr>
        </p:nvSpPr>
        <p:spPr>
          <a:xfrm>
            <a:off x="457200" y="704088"/>
            <a:ext cx="8229600" cy="11430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5000"/>
              <a:buFont typeface="Calibri"/>
              <a:buNone/>
              <a:defRPr b="0" i="0" sz="50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0" name="Google Shape;40;p5"/>
          <p:cNvSpPr txBox="1"/>
          <p:nvPr>
            <p:ph idx="1" type="body"/>
          </p:nvPr>
        </p:nvSpPr>
        <p:spPr>
          <a:xfrm>
            <a:off x="457200" y="1920085"/>
            <a:ext cx="4038600" cy="4434840"/>
          </a:xfrm>
          <a:prstGeom prst="rect">
            <a:avLst/>
          </a:prstGeom>
          <a:noFill/>
          <a:ln>
            <a:noFill/>
          </a:ln>
        </p:spPr>
        <p:txBody>
          <a:bodyPr anchorCtr="0" anchor="t" bIns="91425" lIns="91425" spcFirstLastPara="1" rIns="91425" wrap="square" tIns="91425">
            <a:noAutofit/>
          </a:bodyPr>
          <a:lstStyle>
            <a:lvl1pPr indent="-385445" lvl="0" marL="457200" marR="0" rtl="0" algn="l">
              <a:spcBef>
                <a:spcPts val="520"/>
              </a:spcBef>
              <a:spcAft>
                <a:spcPts val="0"/>
              </a:spcAft>
              <a:buClr>
                <a:schemeClr val="accent3"/>
              </a:buClr>
              <a:buSzPts val="2470"/>
              <a:buFont typeface="Noto Sans Symbols"/>
              <a:buChar char="●"/>
              <a:defRPr b="0" i="0" sz="2600" u="none" cap="none" strike="noStrike">
                <a:solidFill>
                  <a:schemeClr val="dk1"/>
                </a:solidFill>
                <a:latin typeface="Constantia"/>
                <a:ea typeface="Constantia"/>
                <a:cs typeface="Constantia"/>
                <a:sym typeface="Constantia"/>
              </a:defRPr>
            </a:lvl1pPr>
            <a:lvl2pPr indent="-358140" lvl="1" marL="914400" marR="0" rtl="0" algn="l">
              <a:spcBef>
                <a:spcPts val="480"/>
              </a:spcBef>
              <a:spcAft>
                <a:spcPts val="0"/>
              </a:spcAft>
              <a:buClr>
                <a:schemeClr val="accent1"/>
              </a:buClr>
              <a:buSzPts val="2040"/>
              <a:buFont typeface="Noto Sans Symbols"/>
              <a:buChar char="●"/>
              <a:defRPr b="0" i="0" sz="2400" u="none" cap="none" strike="noStrike">
                <a:solidFill>
                  <a:schemeClr val="dk1"/>
                </a:solidFill>
                <a:latin typeface="Constantia"/>
                <a:ea typeface="Constantia"/>
                <a:cs typeface="Constantia"/>
                <a:sym typeface="Constantia"/>
              </a:defRPr>
            </a:lvl2pPr>
            <a:lvl3pPr indent="-317500" lvl="2" marL="1371600" marR="0" rtl="0" algn="l">
              <a:spcBef>
                <a:spcPts val="400"/>
              </a:spcBef>
              <a:spcAft>
                <a:spcPts val="0"/>
              </a:spcAft>
              <a:buClr>
                <a:schemeClr val="accent2"/>
              </a:buClr>
              <a:buSzPts val="1400"/>
              <a:buFont typeface="Noto Sans Symbols"/>
              <a:buChar char="●"/>
              <a:defRPr b="0" i="0" sz="2000" u="none" cap="none" strike="noStrike">
                <a:solidFill>
                  <a:schemeClr val="dk1"/>
                </a:solidFill>
                <a:latin typeface="Constantia"/>
                <a:ea typeface="Constantia"/>
                <a:cs typeface="Constantia"/>
                <a:sym typeface="Constantia"/>
              </a:defRPr>
            </a:lvl3pPr>
            <a:lvl4pPr indent="-302894" lvl="3" marL="1828800" marR="0" rtl="0" algn="l">
              <a:spcBef>
                <a:spcPts val="360"/>
              </a:spcBef>
              <a:spcAft>
                <a:spcPts val="0"/>
              </a:spcAft>
              <a:buClr>
                <a:schemeClr val="accent3"/>
              </a:buClr>
              <a:buSzPts val="1170"/>
              <a:buFont typeface="Noto Sans Symbols"/>
              <a:buChar char="●"/>
              <a:defRPr b="0" i="0" sz="1800" u="none" cap="none" strike="noStrike">
                <a:solidFill>
                  <a:schemeClr val="dk1"/>
                </a:solidFill>
                <a:latin typeface="Constantia"/>
                <a:ea typeface="Constantia"/>
                <a:cs typeface="Constantia"/>
                <a:sym typeface="Constantia"/>
              </a:defRPr>
            </a:lvl4pPr>
            <a:lvl5pPr indent="-302895" lvl="4" marL="2286000" marR="0" rtl="0" algn="l">
              <a:spcBef>
                <a:spcPts val="360"/>
              </a:spcBef>
              <a:spcAft>
                <a:spcPts val="0"/>
              </a:spcAft>
              <a:buClr>
                <a:schemeClr val="accent4"/>
              </a:buClr>
              <a:buSzPts val="1170"/>
              <a:buFont typeface="Noto Sans Symbols"/>
              <a:buChar char="●"/>
              <a:defRPr b="0" i="0" sz="18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41" name="Google Shape;41;p5"/>
          <p:cNvSpPr txBox="1"/>
          <p:nvPr>
            <p:ph idx="2" type="body"/>
          </p:nvPr>
        </p:nvSpPr>
        <p:spPr>
          <a:xfrm>
            <a:off x="4648200" y="1920085"/>
            <a:ext cx="4038600" cy="4434840"/>
          </a:xfrm>
          <a:prstGeom prst="rect">
            <a:avLst/>
          </a:prstGeom>
          <a:noFill/>
          <a:ln>
            <a:noFill/>
          </a:ln>
        </p:spPr>
        <p:txBody>
          <a:bodyPr anchorCtr="0" anchor="t" bIns="91425" lIns="91425" spcFirstLastPara="1" rIns="91425" wrap="square" tIns="91425">
            <a:noAutofit/>
          </a:bodyPr>
          <a:lstStyle>
            <a:lvl1pPr indent="-385445" lvl="0" marL="457200" marR="0" rtl="0" algn="l">
              <a:spcBef>
                <a:spcPts val="520"/>
              </a:spcBef>
              <a:spcAft>
                <a:spcPts val="0"/>
              </a:spcAft>
              <a:buClr>
                <a:schemeClr val="accent3"/>
              </a:buClr>
              <a:buSzPts val="2470"/>
              <a:buFont typeface="Noto Sans Symbols"/>
              <a:buChar char="●"/>
              <a:defRPr b="0" i="0" sz="2600" u="none" cap="none" strike="noStrike">
                <a:solidFill>
                  <a:schemeClr val="dk1"/>
                </a:solidFill>
                <a:latin typeface="Constantia"/>
                <a:ea typeface="Constantia"/>
                <a:cs typeface="Constantia"/>
                <a:sym typeface="Constantia"/>
              </a:defRPr>
            </a:lvl1pPr>
            <a:lvl2pPr indent="-358140" lvl="1" marL="914400" marR="0" rtl="0" algn="l">
              <a:spcBef>
                <a:spcPts val="480"/>
              </a:spcBef>
              <a:spcAft>
                <a:spcPts val="0"/>
              </a:spcAft>
              <a:buClr>
                <a:schemeClr val="accent1"/>
              </a:buClr>
              <a:buSzPts val="2040"/>
              <a:buFont typeface="Noto Sans Symbols"/>
              <a:buChar char="●"/>
              <a:defRPr b="0" i="0" sz="2400" u="none" cap="none" strike="noStrike">
                <a:solidFill>
                  <a:schemeClr val="dk1"/>
                </a:solidFill>
                <a:latin typeface="Constantia"/>
                <a:ea typeface="Constantia"/>
                <a:cs typeface="Constantia"/>
                <a:sym typeface="Constantia"/>
              </a:defRPr>
            </a:lvl2pPr>
            <a:lvl3pPr indent="-317500" lvl="2" marL="1371600" marR="0" rtl="0" algn="l">
              <a:spcBef>
                <a:spcPts val="400"/>
              </a:spcBef>
              <a:spcAft>
                <a:spcPts val="0"/>
              </a:spcAft>
              <a:buClr>
                <a:schemeClr val="accent2"/>
              </a:buClr>
              <a:buSzPts val="1400"/>
              <a:buFont typeface="Noto Sans Symbols"/>
              <a:buChar char="●"/>
              <a:defRPr b="0" i="0" sz="2000" u="none" cap="none" strike="noStrike">
                <a:solidFill>
                  <a:schemeClr val="dk1"/>
                </a:solidFill>
                <a:latin typeface="Constantia"/>
                <a:ea typeface="Constantia"/>
                <a:cs typeface="Constantia"/>
                <a:sym typeface="Constantia"/>
              </a:defRPr>
            </a:lvl3pPr>
            <a:lvl4pPr indent="-302894" lvl="3" marL="1828800" marR="0" rtl="0" algn="l">
              <a:spcBef>
                <a:spcPts val="360"/>
              </a:spcBef>
              <a:spcAft>
                <a:spcPts val="0"/>
              </a:spcAft>
              <a:buClr>
                <a:schemeClr val="accent3"/>
              </a:buClr>
              <a:buSzPts val="1170"/>
              <a:buFont typeface="Noto Sans Symbols"/>
              <a:buChar char="●"/>
              <a:defRPr b="0" i="0" sz="1800" u="none" cap="none" strike="noStrike">
                <a:solidFill>
                  <a:schemeClr val="dk1"/>
                </a:solidFill>
                <a:latin typeface="Constantia"/>
                <a:ea typeface="Constantia"/>
                <a:cs typeface="Constantia"/>
                <a:sym typeface="Constantia"/>
              </a:defRPr>
            </a:lvl4pPr>
            <a:lvl5pPr indent="-302895" lvl="4" marL="2286000" marR="0" rtl="0" algn="l">
              <a:spcBef>
                <a:spcPts val="360"/>
              </a:spcBef>
              <a:spcAft>
                <a:spcPts val="0"/>
              </a:spcAft>
              <a:buClr>
                <a:schemeClr val="accent4"/>
              </a:buClr>
              <a:buSzPts val="1170"/>
              <a:buFont typeface="Noto Sans Symbols"/>
              <a:buChar char="●"/>
              <a:defRPr b="0" i="0" sz="18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42" name="Google Shape;42;p5"/>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43" name="Google Shape;43;p5"/>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44" name="Google Shape;44;p5"/>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5" name="Shape 45"/>
        <p:cNvGrpSpPr/>
        <p:nvPr/>
      </p:nvGrpSpPr>
      <p:grpSpPr>
        <a:xfrm>
          <a:off x="0" y="0"/>
          <a:ext cx="0" cy="0"/>
          <a:chOff x="0" y="0"/>
          <a:chExt cx="0" cy="0"/>
        </a:xfrm>
      </p:grpSpPr>
      <p:sp>
        <p:nvSpPr>
          <p:cNvPr id="46" name="Google Shape;46;p6"/>
          <p:cNvSpPr txBox="1"/>
          <p:nvPr>
            <p:ph type="title"/>
          </p:nvPr>
        </p:nvSpPr>
        <p:spPr>
          <a:xfrm>
            <a:off x="457200" y="704088"/>
            <a:ext cx="8229600" cy="11430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5000"/>
              <a:buFont typeface="Calibri"/>
              <a:buNone/>
              <a:defRPr b="0" i="0" sz="50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7" name="Google Shape;47;p6"/>
          <p:cNvSpPr txBox="1"/>
          <p:nvPr>
            <p:ph idx="1" type="body"/>
          </p:nvPr>
        </p:nvSpPr>
        <p:spPr>
          <a:xfrm>
            <a:off x="457200" y="1855248"/>
            <a:ext cx="4040188" cy="659352"/>
          </a:xfrm>
          <a:prstGeom prst="rect">
            <a:avLst/>
          </a:prstGeom>
          <a:noFill/>
          <a:ln>
            <a:noFill/>
          </a:ln>
        </p:spPr>
        <p:txBody>
          <a:bodyPr anchorCtr="0" anchor="ctr" bIns="91425" lIns="91425" spcFirstLastPara="1" rIns="91425" wrap="square" tIns="91425">
            <a:noAutofit/>
          </a:bodyPr>
          <a:lstStyle>
            <a:lvl1pPr indent="-228600" lvl="0" marL="457200" marR="0" rtl="0" algn="l">
              <a:spcBef>
                <a:spcPts val="480"/>
              </a:spcBef>
              <a:spcAft>
                <a:spcPts val="0"/>
              </a:spcAft>
              <a:buClr>
                <a:schemeClr val="accent3"/>
              </a:buClr>
              <a:buSzPts val="2280"/>
              <a:buFont typeface="Noto Sans Symbols"/>
              <a:buNone/>
              <a:defRPr b="1" i="0" sz="2400" u="none" cap="none" strike="noStrike">
                <a:solidFill>
                  <a:schemeClr val="dk2"/>
                </a:solidFill>
                <a:latin typeface="Constantia"/>
                <a:ea typeface="Constantia"/>
                <a:cs typeface="Constantia"/>
                <a:sym typeface="Constantia"/>
              </a:defRPr>
            </a:lvl1pPr>
            <a:lvl2pPr indent="-228600" lvl="1" marL="914400" marR="0" rtl="0" algn="l">
              <a:spcBef>
                <a:spcPts val="400"/>
              </a:spcBef>
              <a:spcAft>
                <a:spcPts val="0"/>
              </a:spcAft>
              <a:buClr>
                <a:schemeClr val="accent1"/>
              </a:buClr>
              <a:buSzPts val="1700"/>
              <a:buFont typeface="Noto Sans Symbols"/>
              <a:buNone/>
              <a:defRPr b="1" i="0" sz="2000" u="none" cap="none" strike="noStrike">
                <a:solidFill>
                  <a:schemeClr val="dk1"/>
                </a:solidFill>
                <a:latin typeface="Constantia"/>
                <a:ea typeface="Constantia"/>
                <a:cs typeface="Constantia"/>
                <a:sym typeface="Constantia"/>
              </a:defRPr>
            </a:lvl2pPr>
            <a:lvl3pPr indent="-228600" lvl="2" marL="1371600" marR="0" rtl="0" algn="l">
              <a:spcBef>
                <a:spcPts val="360"/>
              </a:spcBef>
              <a:spcAft>
                <a:spcPts val="0"/>
              </a:spcAft>
              <a:buClr>
                <a:schemeClr val="accent2"/>
              </a:buClr>
              <a:buSzPts val="1260"/>
              <a:buFont typeface="Noto Sans Symbols"/>
              <a:buNone/>
              <a:defRPr b="1" i="0" sz="1800" u="none" cap="none" strike="noStrike">
                <a:solidFill>
                  <a:schemeClr val="dk1"/>
                </a:solidFill>
                <a:latin typeface="Constantia"/>
                <a:ea typeface="Constantia"/>
                <a:cs typeface="Constantia"/>
                <a:sym typeface="Constantia"/>
              </a:defRPr>
            </a:lvl3pPr>
            <a:lvl4pPr indent="-228600" lvl="3" marL="1828800" marR="0" rtl="0" algn="l">
              <a:spcBef>
                <a:spcPts val="320"/>
              </a:spcBef>
              <a:spcAft>
                <a:spcPts val="0"/>
              </a:spcAft>
              <a:buClr>
                <a:schemeClr val="accent3"/>
              </a:buClr>
              <a:buSzPts val="1040"/>
              <a:buFont typeface="Noto Sans Symbols"/>
              <a:buNone/>
              <a:defRPr b="1" i="0" sz="1600" u="none" cap="none" strike="noStrike">
                <a:solidFill>
                  <a:schemeClr val="dk1"/>
                </a:solidFill>
                <a:latin typeface="Constantia"/>
                <a:ea typeface="Constantia"/>
                <a:cs typeface="Constantia"/>
                <a:sym typeface="Constantia"/>
              </a:defRPr>
            </a:lvl4pPr>
            <a:lvl5pPr indent="-228600" lvl="4" marL="2286000" marR="0" rtl="0" algn="l">
              <a:spcBef>
                <a:spcPts val="320"/>
              </a:spcBef>
              <a:spcAft>
                <a:spcPts val="0"/>
              </a:spcAft>
              <a:buClr>
                <a:schemeClr val="accent4"/>
              </a:buClr>
              <a:buSzPts val="1040"/>
              <a:buFont typeface="Noto Sans Symbols"/>
              <a:buNone/>
              <a:defRPr b="1" i="0" sz="16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48" name="Google Shape;48;p6"/>
          <p:cNvSpPr txBox="1"/>
          <p:nvPr>
            <p:ph idx="2" type="body"/>
          </p:nvPr>
        </p:nvSpPr>
        <p:spPr>
          <a:xfrm>
            <a:off x="4645025" y="1859757"/>
            <a:ext cx="4041775" cy="654843"/>
          </a:xfrm>
          <a:prstGeom prst="rect">
            <a:avLst/>
          </a:prstGeom>
          <a:noFill/>
          <a:ln>
            <a:noFill/>
          </a:ln>
        </p:spPr>
        <p:txBody>
          <a:bodyPr anchorCtr="0" anchor="ctr" bIns="91425" lIns="91425" spcFirstLastPara="1" rIns="91425" wrap="square" tIns="91425">
            <a:noAutofit/>
          </a:bodyPr>
          <a:lstStyle>
            <a:lvl1pPr indent="-228600" lvl="0" marL="457200" marR="0" rtl="0" algn="l">
              <a:spcBef>
                <a:spcPts val="480"/>
              </a:spcBef>
              <a:spcAft>
                <a:spcPts val="0"/>
              </a:spcAft>
              <a:buClr>
                <a:schemeClr val="accent3"/>
              </a:buClr>
              <a:buSzPts val="2280"/>
              <a:buFont typeface="Noto Sans Symbols"/>
              <a:buNone/>
              <a:defRPr b="1" i="0" sz="2400" u="none" cap="none" strike="noStrike">
                <a:solidFill>
                  <a:schemeClr val="dk2"/>
                </a:solidFill>
                <a:latin typeface="Constantia"/>
                <a:ea typeface="Constantia"/>
                <a:cs typeface="Constantia"/>
                <a:sym typeface="Constantia"/>
              </a:defRPr>
            </a:lvl1pPr>
            <a:lvl2pPr indent="-228600" lvl="1" marL="914400" marR="0" rtl="0" algn="l">
              <a:spcBef>
                <a:spcPts val="400"/>
              </a:spcBef>
              <a:spcAft>
                <a:spcPts val="0"/>
              </a:spcAft>
              <a:buClr>
                <a:schemeClr val="accent1"/>
              </a:buClr>
              <a:buSzPts val="1700"/>
              <a:buFont typeface="Noto Sans Symbols"/>
              <a:buNone/>
              <a:defRPr b="1" i="0" sz="2000" u="none" cap="none" strike="noStrike">
                <a:solidFill>
                  <a:schemeClr val="dk1"/>
                </a:solidFill>
                <a:latin typeface="Constantia"/>
                <a:ea typeface="Constantia"/>
                <a:cs typeface="Constantia"/>
                <a:sym typeface="Constantia"/>
              </a:defRPr>
            </a:lvl2pPr>
            <a:lvl3pPr indent="-228600" lvl="2" marL="1371600" marR="0" rtl="0" algn="l">
              <a:spcBef>
                <a:spcPts val="360"/>
              </a:spcBef>
              <a:spcAft>
                <a:spcPts val="0"/>
              </a:spcAft>
              <a:buClr>
                <a:schemeClr val="accent2"/>
              </a:buClr>
              <a:buSzPts val="1260"/>
              <a:buFont typeface="Noto Sans Symbols"/>
              <a:buNone/>
              <a:defRPr b="1" i="0" sz="1800" u="none" cap="none" strike="noStrike">
                <a:solidFill>
                  <a:schemeClr val="dk1"/>
                </a:solidFill>
                <a:latin typeface="Constantia"/>
                <a:ea typeface="Constantia"/>
                <a:cs typeface="Constantia"/>
                <a:sym typeface="Constantia"/>
              </a:defRPr>
            </a:lvl3pPr>
            <a:lvl4pPr indent="-228600" lvl="3" marL="1828800" marR="0" rtl="0" algn="l">
              <a:spcBef>
                <a:spcPts val="320"/>
              </a:spcBef>
              <a:spcAft>
                <a:spcPts val="0"/>
              </a:spcAft>
              <a:buClr>
                <a:schemeClr val="accent3"/>
              </a:buClr>
              <a:buSzPts val="1040"/>
              <a:buFont typeface="Noto Sans Symbols"/>
              <a:buNone/>
              <a:defRPr b="1" i="0" sz="1600" u="none" cap="none" strike="noStrike">
                <a:solidFill>
                  <a:schemeClr val="dk1"/>
                </a:solidFill>
                <a:latin typeface="Constantia"/>
                <a:ea typeface="Constantia"/>
                <a:cs typeface="Constantia"/>
                <a:sym typeface="Constantia"/>
              </a:defRPr>
            </a:lvl4pPr>
            <a:lvl5pPr indent="-228600" lvl="4" marL="2286000" marR="0" rtl="0" algn="l">
              <a:spcBef>
                <a:spcPts val="320"/>
              </a:spcBef>
              <a:spcAft>
                <a:spcPts val="0"/>
              </a:spcAft>
              <a:buClr>
                <a:schemeClr val="accent4"/>
              </a:buClr>
              <a:buSzPts val="1040"/>
              <a:buFont typeface="Noto Sans Symbols"/>
              <a:buNone/>
              <a:defRPr b="1" i="0" sz="16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49" name="Google Shape;49;p6"/>
          <p:cNvSpPr txBox="1"/>
          <p:nvPr>
            <p:ph idx="3" type="body"/>
          </p:nvPr>
        </p:nvSpPr>
        <p:spPr>
          <a:xfrm>
            <a:off x="457200" y="2514600"/>
            <a:ext cx="4040188" cy="3845720"/>
          </a:xfrm>
          <a:prstGeom prst="rect">
            <a:avLst/>
          </a:prstGeom>
          <a:noFill/>
          <a:ln>
            <a:noFill/>
          </a:ln>
        </p:spPr>
        <p:txBody>
          <a:bodyPr anchorCtr="0" anchor="t" bIns="91425" lIns="91425" spcFirstLastPara="1" rIns="91425" wrap="square" tIns="91425">
            <a:noAutofit/>
          </a:bodyPr>
          <a:lstStyle>
            <a:lvl1pPr indent="-361315" lvl="0" marL="457200" marR="0" rtl="0" algn="l">
              <a:spcBef>
                <a:spcPts val="440"/>
              </a:spcBef>
              <a:spcAft>
                <a:spcPts val="0"/>
              </a:spcAft>
              <a:buClr>
                <a:schemeClr val="accent3"/>
              </a:buClr>
              <a:buSzPts val="2090"/>
              <a:buFont typeface="Noto Sans Symbols"/>
              <a:buChar char="●"/>
              <a:defRPr b="0" i="0" sz="2200" u="none" cap="none" strike="noStrike">
                <a:solidFill>
                  <a:schemeClr val="dk1"/>
                </a:solidFill>
                <a:latin typeface="Constantia"/>
                <a:ea typeface="Constantia"/>
                <a:cs typeface="Constantia"/>
                <a:sym typeface="Constantia"/>
              </a:defRPr>
            </a:lvl1pPr>
            <a:lvl2pPr indent="-336550" lvl="1" marL="914400" marR="0" rtl="0" algn="l">
              <a:spcBef>
                <a:spcPts val="400"/>
              </a:spcBef>
              <a:spcAft>
                <a:spcPts val="0"/>
              </a:spcAft>
              <a:buClr>
                <a:schemeClr val="accent1"/>
              </a:buClr>
              <a:buSzPts val="1700"/>
              <a:buFont typeface="Noto Sans Symbols"/>
              <a:buChar char="●"/>
              <a:defRPr b="0" i="0" sz="2000" u="none" cap="none" strike="noStrike">
                <a:solidFill>
                  <a:schemeClr val="dk1"/>
                </a:solidFill>
                <a:latin typeface="Constantia"/>
                <a:ea typeface="Constantia"/>
                <a:cs typeface="Constantia"/>
                <a:sym typeface="Constantia"/>
              </a:defRPr>
            </a:lvl2pPr>
            <a:lvl3pPr indent="-308610" lvl="2" marL="1371600" marR="0" rtl="0" algn="l">
              <a:spcBef>
                <a:spcPts val="360"/>
              </a:spcBef>
              <a:spcAft>
                <a:spcPts val="0"/>
              </a:spcAft>
              <a:buClr>
                <a:schemeClr val="accent2"/>
              </a:buClr>
              <a:buSzPts val="1260"/>
              <a:buFont typeface="Noto Sans Symbols"/>
              <a:buChar char="●"/>
              <a:defRPr b="0" i="0" sz="1800" u="none" cap="none" strike="noStrike">
                <a:solidFill>
                  <a:schemeClr val="dk1"/>
                </a:solidFill>
                <a:latin typeface="Constantia"/>
                <a:ea typeface="Constantia"/>
                <a:cs typeface="Constantia"/>
                <a:sym typeface="Constantia"/>
              </a:defRPr>
            </a:lvl3pPr>
            <a:lvl4pPr indent="-294639" lvl="3" marL="1828800" marR="0" rtl="0" algn="l">
              <a:spcBef>
                <a:spcPts val="320"/>
              </a:spcBef>
              <a:spcAft>
                <a:spcPts val="0"/>
              </a:spcAft>
              <a:buClr>
                <a:schemeClr val="accent3"/>
              </a:buClr>
              <a:buSzPts val="1040"/>
              <a:buFont typeface="Noto Sans Symbols"/>
              <a:buChar char="●"/>
              <a:defRPr b="0" i="0" sz="1600" u="none" cap="none" strike="noStrike">
                <a:solidFill>
                  <a:schemeClr val="dk1"/>
                </a:solidFill>
                <a:latin typeface="Constantia"/>
                <a:ea typeface="Constantia"/>
                <a:cs typeface="Constantia"/>
                <a:sym typeface="Constantia"/>
              </a:defRPr>
            </a:lvl4pPr>
            <a:lvl5pPr indent="-294639" lvl="4" marL="2286000" marR="0" rtl="0" algn="l">
              <a:spcBef>
                <a:spcPts val="320"/>
              </a:spcBef>
              <a:spcAft>
                <a:spcPts val="0"/>
              </a:spcAft>
              <a:buClr>
                <a:schemeClr val="accent4"/>
              </a:buClr>
              <a:buSzPts val="1040"/>
              <a:buFont typeface="Noto Sans Symbols"/>
              <a:buChar char="●"/>
              <a:defRPr b="0" i="0" sz="16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50" name="Google Shape;50;p6"/>
          <p:cNvSpPr txBox="1"/>
          <p:nvPr>
            <p:ph idx="4" type="body"/>
          </p:nvPr>
        </p:nvSpPr>
        <p:spPr>
          <a:xfrm>
            <a:off x="4645025" y="2514600"/>
            <a:ext cx="4041775" cy="3845720"/>
          </a:xfrm>
          <a:prstGeom prst="rect">
            <a:avLst/>
          </a:prstGeom>
          <a:noFill/>
          <a:ln>
            <a:noFill/>
          </a:ln>
        </p:spPr>
        <p:txBody>
          <a:bodyPr anchorCtr="0" anchor="t" bIns="91425" lIns="91425" spcFirstLastPara="1" rIns="91425" wrap="square" tIns="91425">
            <a:noAutofit/>
          </a:bodyPr>
          <a:lstStyle>
            <a:lvl1pPr indent="-361315" lvl="0" marL="457200" marR="0" rtl="0" algn="l">
              <a:spcBef>
                <a:spcPts val="440"/>
              </a:spcBef>
              <a:spcAft>
                <a:spcPts val="0"/>
              </a:spcAft>
              <a:buClr>
                <a:schemeClr val="accent3"/>
              </a:buClr>
              <a:buSzPts val="2090"/>
              <a:buFont typeface="Noto Sans Symbols"/>
              <a:buChar char="●"/>
              <a:defRPr b="0" i="0" sz="2200" u="none" cap="none" strike="noStrike">
                <a:solidFill>
                  <a:schemeClr val="dk1"/>
                </a:solidFill>
                <a:latin typeface="Constantia"/>
                <a:ea typeface="Constantia"/>
                <a:cs typeface="Constantia"/>
                <a:sym typeface="Constantia"/>
              </a:defRPr>
            </a:lvl1pPr>
            <a:lvl2pPr indent="-336550" lvl="1" marL="914400" marR="0" rtl="0" algn="l">
              <a:spcBef>
                <a:spcPts val="400"/>
              </a:spcBef>
              <a:spcAft>
                <a:spcPts val="0"/>
              </a:spcAft>
              <a:buClr>
                <a:schemeClr val="accent1"/>
              </a:buClr>
              <a:buSzPts val="1700"/>
              <a:buFont typeface="Noto Sans Symbols"/>
              <a:buChar char="●"/>
              <a:defRPr b="0" i="0" sz="2000" u="none" cap="none" strike="noStrike">
                <a:solidFill>
                  <a:schemeClr val="dk1"/>
                </a:solidFill>
                <a:latin typeface="Constantia"/>
                <a:ea typeface="Constantia"/>
                <a:cs typeface="Constantia"/>
                <a:sym typeface="Constantia"/>
              </a:defRPr>
            </a:lvl2pPr>
            <a:lvl3pPr indent="-308610" lvl="2" marL="1371600" marR="0" rtl="0" algn="l">
              <a:spcBef>
                <a:spcPts val="360"/>
              </a:spcBef>
              <a:spcAft>
                <a:spcPts val="0"/>
              </a:spcAft>
              <a:buClr>
                <a:schemeClr val="accent2"/>
              </a:buClr>
              <a:buSzPts val="1260"/>
              <a:buFont typeface="Noto Sans Symbols"/>
              <a:buChar char="●"/>
              <a:defRPr b="0" i="0" sz="1800" u="none" cap="none" strike="noStrike">
                <a:solidFill>
                  <a:schemeClr val="dk1"/>
                </a:solidFill>
                <a:latin typeface="Constantia"/>
                <a:ea typeface="Constantia"/>
                <a:cs typeface="Constantia"/>
                <a:sym typeface="Constantia"/>
              </a:defRPr>
            </a:lvl3pPr>
            <a:lvl4pPr indent="-294639" lvl="3" marL="1828800" marR="0" rtl="0" algn="l">
              <a:spcBef>
                <a:spcPts val="320"/>
              </a:spcBef>
              <a:spcAft>
                <a:spcPts val="0"/>
              </a:spcAft>
              <a:buClr>
                <a:schemeClr val="accent3"/>
              </a:buClr>
              <a:buSzPts val="1040"/>
              <a:buFont typeface="Noto Sans Symbols"/>
              <a:buChar char="●"/>
              <a:defRPr b="0" i="0" sz="1600" u="none" cap="none" strike="noStrike">
                <a:solidFill>
                  <a:schemeClr val="dk1"/>
                </a:solidFill>
                <a:latin typeface="Constantia"/>
                <a:ea typeface="Constantia"/>
                <a:cs typeface="Constantia"/>
                <a:sym typeface="Constantia"/>
              </a:defRPr>
            </a:lvl4pPr>
            <a:lvl5pPr indent="-294639" lvl="4" marL="2286000" marR="0" rtl="0" algn="l">
              <a:spcBef>
                <a:spcPts val="320"/>
              </a:spcBef>
              <a:spcAft>
                <a:spcPts val="0"/>
              </a:spcAft>
              <a:buClr>
                <a:schemeClr val="accent4"/>
              </a:buClr>
              <a:buSzPts val="1040"/>
              <a:buFont typeface="Noto Sans Symbols"/>
              <a:buChar char="●"/>
              <a:defRPr b="0" i="0" sz="16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51" name="Google Shape;51;p6"/>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52" name="Google Shape;52;p6"/>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53" name="Google Shape;53;p6"/>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4" name="Shape 54"/>
        <p:cNvGrpSpPr/>
        <p:nvPr/>
      </p:nvGrpSpPr>
      <p:grpSpPr>
        <a:xfrm>
          <a:off x="0" y="0"/>
          <a:ext cx="0" cy="0"/>
          <a:chOff x="0" y="0"/>
          <a:chExt cx="0" cy="0"/>
        </a:xfrm>
      </p:grpSpPr>
      <p:sp>
        <p:nvSpPr>
          <p:cNvPr id="55" name="Google Shape;55;p7"/>
          <p:cNvSpPr txBox="1"/>
          <p:nvPr>
            <p:ph type="title"/>
          </p:nvPr>
        </p:nvSpPr>
        <p:spPr>
          <a:xfrm>
            <a:off x="457200" y="704088"/>
            <a:ext cx="8305800" cy="11430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5000"/>
              <a:buFont typeface="Calibri"/>
              <a:buNone/>
              <a:defRPr b="0" i="0" sz="50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6" name="Google Shape;56;p7"/>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57" name="Google Shape;57;p7"/>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58" name="Google Shape;58;p7"/>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9" name="Shape 59"/>
        <p:cNvGrpSpPr/>
        <p:nvPr/>
      </p:nvGrpSpPr>
      <p:grpSpPr>
        <a:xfrm>
          <a:off x="0" y="0"/>
          <a:ext cx="0" cy="0"/>
          <a:chOff x="0" y="0"/>
          <a:chExt cx="0" cy="0"/>
        </a:xfrm>
      </p:grpSpPr>
      <p:sp>
        <p:nvSpPr>
          <p:cNvPr id="60" name="Google Shape;60;p8"/>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61" name="Google Shape;61;p8"/>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62" name="Google Shape;62;p8"/>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3" name="Shape 63"/>
        <p:cNvGrpSpPr/>
        <p:nvPr/>
      </p:nvGrpSpPr>
      <p:grpSpPr>
        <a:xfrm>
          <a:off x="0" y="0"/>
          <a:ext cx="0" cy="0"/>
          <a:chOff x="0" y="0"/>
          <a:chExt cx="0" cy="0"/>
        </a:xfrm>
      </p:grpSpPr>
      <p:sp>
        <p:nvSpPr>
          <p:cNvPr id="64" name="Google Shape;64;p9"/>
          <p:cNvSpPr txBox="1"/>
          <p:nvPr>
            <p:ph type="title"/>
          </p:nvPr>
        </p:nvSpPr>
        <p:spPr>
          <a:xfrm>
            <a:off x="685800" y="514352"/>
            <a:ext cx="2743200" cy="116205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2600"/>
              <a:buFont typeface="Calibri"/>
              <a:buNone/>
              <a:defRPr b="0" i="0" sz="26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5" name="Google Shape;65;p9"/>
          <p:cNvSpPr txBox="1"/>
          <p:nvPr>
            <p:ph idx="1" type="body"/>
          </p:nvPr>
        </p:nvSpPr>
        <p:spPr>
          <a:xfrm>
            <a:off x="685800" y="1676400"/>
            <a:ext cx="2743200" cy="45720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accent3"/>
              </a:buClr>
              <a:buSzPts val="1330"/>
              <a:buFont typeface="Noto Sans Symbols"/>
              <a:buNone/>
              <a:defRPr b="0" i="0" sz="1400" u="none" cap="none" strike="noStrike">
                <a:solidFill>
                  <a:schemeClr val="dk1"/>
                </a:solidFill>
                <a:latin typeface="Constantia"/>
                <a:ea typeface="Constantia"/>
                <a:cs typeface="Constantia"/>
                <a:sym typeface="Constantia"/>
              </a:defRPr>
            </a:lvl1pPr>
            <a:lvl2pPr indent="-228600" lvl="1" marL="914400" marR="0" rtl="0" algn="l">
              <a:spcBef>
                <a:spcPts val="240"/>
              </a:spcBef>
              <a:spcAft>
                <a:spcPts val="0"/>
              </a:spcAft>
              <a:buClr>
                <a:schemeClr val="accent1"/>
              </a:buClr>
              <a:buSzPts val="1020"/>
              <a:buFont typeface="Noto Sans Symbols"/>
              <a:buNone/>
              <a:defRPr b="0" i="0" sz="1200" u="none" cap="none" strike="noStrike">
                <a:solidFill>
                  <a:schemeClr val="dk1"/>
                </a:solidFill>
                <a:latin typeface="Constantia"/>
                <a:ea typeface="Constantia"/>
                <a:cs typeface="Constantia"/>
                <a:sym typeface="Constantia"/>
              </a:defRPr>
            </a:lvl2pPr>
            <a:lvl3pPr indent="-228600" lvl="2" marL="1371600" marR="0" rtl="0" algn="l">
              <a:spcBef>
                <a:spcPts val="200"/>
              </a:spcBef>
              <a:spcAft>
                <a:spcPts val="0"/>
              </a:spcAft>
              <a:buClr>
                <a:schemeClr val="accent2"/>
              </a:buClr>
              <a:buSzPts val="700"/>
              <a:buFont typeface="Noto Sans Symbols"/>
              <a:buNone/>
              <a:defRPr b="0" i="0" sz="1000" u="none" cap="none" strike="noStrike">
                <a:solidFill>
                  <a:schemeClr val="dk1"/>
                </a:solidFill>
                <a:latin typeface="Constantia"/>
                <a:ea typeface="Constantia"/>
                <a:cs typeface="Constantia"/>
                <a:sym typeface="Constantia"/>
              </a:defRPr>
            </a:lvl3pPr>
            <a:lvl4pPr indent="-228600" lvl="3" marL="1828800" marR="0" rtl="0" algn="l">
              <a:spcBef>
                <a:spcPts val="180"/>
              </a:spcBef>
              <a:spcAft>
                <a:spcPts val="0"/>
              </a:spcAft>
              <a:buClr>
                <a:schemeClr val="accent3"/>
              </a:buClr>
              <a:buSzPts val="585"/>
              <a:buFont typeface="Noto Sans Symbols"/>
              <a:buNone/>
              <a:defRPr b="0" i="0" sz="900" u="none" cap="none" strike="noStrike">
                <a:solidFill>
                  <a:schemeClr val="dk1"/>
                </a:solidFill>
                <a:latin typeface="Constantia"/>
                <a:ea typeface="Constantia"/>
                <a:cs typeface="Constantia"/>
                <a:sym typeface="Constantia"/>
              </a:defRPr>
            </a:lvl4pPr>
            <a:lvl5pPr indent="-228600" lvl="4" marL="2286000" marR="0" rtl="0" algn="l">
              <a:spcBef>
                <a:spcPts val="180"/>
              </a:spcBef>
              <a:spcAft>
                <a:spcPts val="0"/>
              </a:spcAft>
              <a:buClr>
                <a:schemeClr val="accent4"/>
              </a:buClr>
              <a:buSzPts val="585"/>
              <a:buFont typeface="Noto Sans Symbols"/>
              <a:buNone/>
              <a:defRPr b="0" i="0" sz="9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66" name="Google Shape;66;p9"/>
          <p:cNvSpPr txBox="1"/>
          <p:nvPr>
            <p:ph idx="2" type="body"/>
          </p:nvPr>
        </p:nvSpPr>
        <p:spPr>
          <a:xfrm>
            <a:off x="3575050" y="1676400"/>
            <a:ext cx="5111750" cy="4572000"/>
          </a:xfrm>
          <a:prstGeom prst="rect">
            <a:avLst/>
          </a:prstGeom>
          <a:noFill/>
          <a:ln>
            <a:noFill/>
          </a:ln>
        </p:spPr>
        <p:txBody>
          <a:bodyPr anchorCtr="0" anchor="t" bIns="91425" lIns="91425" spcFirstLastPara="1" rIns="91425" wrap="square" tIns="91425">
            <a:noAutofit/>
          </a:bodyPr>
          <a:lstStyle>
            <a:lvl1pPr indent="-397510" lvl="0" marL="457200" marR="0" rtl="0" algn="l">
              <a:spcBef>
                <a:spcPts val="560"/>
              </a:spcBef>
              <a:spcAft>
                <a:spcPts val="0"/>
              </a:spcAft>
              <a:buClr>
                <a:schemeClr val="accent3"/>
              </a:buClr>
              <a:buSzPts val="2660"/>
              <a:buFont typeface="Noto Sans Symbols"/>
              <a:buChar char="●"/>
              <a:defRPr b="0" i="0" sz="2800" u="none" cap="none" strike="noStrike">
                <a:solidFill>
                  <a:schemeClr val="dk1"/>
                </a:solidFill>
                <a:latin typeface="Constantia"/>
                <a:ea typeface="Constantia"/>
                <a:cs typeface="Constantia"/>
                <a:sym typeface="Constantia"/>
              </a:defRPr>
            </a:lvl1pPr>
            <a:lvl2pPr indent="-368935" lvl="1" marL="914400" marR="0" rtl="0" algn="l">
              <a:spcBef>
                <a:spcPts val="520"/>
              </a:spcBef>
              <a:spcAft>
                <a:spcPts val="0"/>
              </a:spcAft>
              <a:buClr>
                <a:schemeClr val="accent1"/>
              </a:buClr>
              <a:buSzPts val="2210"/>
              <a:buFont typeface="Noto Sans Symbols"/>
              <a:buChar char="●"/>
              <a:defRPr b="0" i="0" sz="2600" u="none" cap="none" strike="noStrike">
                <a:solidFill>
                  <a:schemeClr val="dk1"/>
                </a:solidFill>
                <a:latin typeface="Constantia"/>
                <a:ea typeface="Constantia"/>
                <a:cs typeface="Constantia"/>
                <a:sym typeface="Constantia"/>
              </a:defRPr>
            </a:lvl2pPr>
            <a:lvl3pPr indent="-335280" lvl="2" marL="1371600" marR="0" rtl="0" algn="l">
              <a:spcBef>
                <a:spcPts val="480"/>
              </a:spcBef>
              <a:spcAft>
                <a:spcPts val="0"/>
              </a:spcAft>
              <a:buClr>
                <a:schemeClr val="accent2"/>
              </a:buClr>
              <a:buSzPts val="1680"/>
              <a:buFont typeface="Noto Sans Symbols"/>
              <a:buChar char="●"/>
              <a:defRPr b="0" i="0" sz="2400" u="none" cap="none" strike="noStrike">
                <a:solidFill>
                  <a:schemeClr val="dk1"/>
                </a:solidFill>
                <a:latin typeface="Constantia"/>
                <a:ea typeface="Constantia"/>
                <a:cs typeface="Constantia"/>
                <a:sym typeface="Constantia"/>
              </a:defRPr>
            </a:lvl3pPr>
            <a:lvl4pPr indent="-311150" lvl="3" marL="1828800" marR="0" rtl="0" algn="l">
              <a:spcBef>
                <a:spcPts val="400"/>
              </a:spcBef>
              <a:spcAft>
                <a:spcPts val="0"/>
              </a:spcAft>
              <a:buClr>
                <a:schemeClr val="accent3"/>
              </a:buClr>
              <a:buSzPts val="1300"/>
              <a:buFont typeface="Noto Sans Symbols"/>
              <a:buChar char="●"/>
              <a:defRPr b="0" i="0" sz="2000" u="none" cap="none" strike="noStrike">
                <a:solidFill>
                  <a:schemeClr val="dk1"/>
                </a:solidFill>
                <a:latin typeface="Constantia"/>
                <a:ea typeface="Constantia"/>
                <a:cs typeface="Constantia"/>
                <a:sym typeface="Constantia"/>
              </a:defRPr>
            </a:lvl4pPr>
            <a:lvl5pPr indent="-302895" lvl="4" marL="2286000" marR="0" rtl="0" algn="l">
              <a:spcBef>
                <a:spcPts val="360"/>
              </a:spcBef>
              <a:spcAft>
                <a:spcPts val="0"/>
              </a:spcAft>
              <a:buClr>
                <a:schemeClr val="accent4"/>
              </a:buClr>
              <a:buSzPts val="1170"/>
              <a:buFont typeface="Noto Sans Symbols"/>
              <a:buChar char="●"/>
              <a:defRPr b="0" i="0" sz="18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67" name="Google Shape;67;p9"/>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68" name="Google Shape;68;p9"/>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69" name="Google Shape;69;p9"/>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70" name="Shape 70"/>
        <p:cNvGrpSpPr/>
        <p:nvPr/>
      </p:nvGrpSpPr>
      <p:grpSpPr>
        <a:xfrm>
          <a:off x="0" y="0"/>
          <a:ext cx="0" cy="0"/>
          <a:chOff x="0" y="0"/>
          <a:chExt cx="0" cy="0"/>
        </a:xfrm>
      </p:grpSpPr>
      <p:sp>
        <p:nvSpPr>
          <p:cNvPr id="71" name="Google Shape;71;p10"/>
          <p:cNvSpPr/>
          <p:nvPr/>
        </p:nvSpPr>
        <p:spPr>
          <a:xfrm flipH="1" rot="-10380000">
            <a:off x="3165753" y="1108077"/>
            <a:ext cx="5257800" cy="4114800"/>
          </a:xfrm>
          <a:prstGeom prst="snipRoundRect">
            <a:avLst>
              <a:gd fmla="val 0" name="adj1"/>
              <a:gd fmla="val 3646" name="adj2"/>
            </a:avLst>
          </a:prstGeom>
          <a:solidFill>
            <a:srgbClr val="FFFFFF"/>
          </a:solidFill>
          <a:ln cap="rnd" cmpd="sng" w="9525">
            <a:solidFill>
              <a:srgbClr val="C0C0C0"/>
            </a:solidFill>
            <a:prstDash val="solid"/>
            <a:round/>
            <a:headEnd len="sm" w="sm" type="none"/>
            <a:tailEnd len="sm" w="sm" type="none"/>
          </a:ln>
          <a:effectLst>
            <a:outerShdw blurRad="63500" sx="98500" kx="100000" rotWithShape="0" algn="tl" dir="7500000" dist="38500" sy="100080">
              <a:srgbClr val="000000">
                <a:alpha val="24705"/>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nstantia"/>
              <a:ea typeface="Constantia"/>
              <a:cs typeface="Constantia"/>
              <a:sym typeface="Constantia"/>
            </a:endParaRPr>
          </a:p>
        </p:txBody>
      </p:sp>
      <p:sp>
        <p:nvSpPr>
          <p:cNvPr id="72" name="Google Shape;72;p10"/>
          <p:cNvSpPr/>
          <p:nvPr/>
        </p:nvSpPr>
        <p:spPr>
          <a:xfrm flipH="1" rot="-10380000">
            <a:off x="8004134" y="5359769"/>
            <a:ext cx="155448" cy="155448"/>
          </a:xfrm>
          <a:prstGeom prst="rtTriangle">
            <a:avLst/>
          </a:prstGeom>
          <a:solidFill>
            <a:srgbClr val="FFFFFF"/>
          </a:solidFill>
          <a:ln cap="flat" cmpd="sng" w="12700">
            <a:solidFill>
              <a:srgbClr val="FFFFFF"/>
            </a:solidFill>
            <a:prstDash val="solid"/>
            <a:bevel/>
            <a:headEnd len="sm" w="sm" type="none"/>
            <a:tailEnd len="sm" w="sm" type="none"/>
          </a:ln>
          <a:effectLst>
            <a:outerShdw blurRad="19685" rotWithShape="0" algn="tl" dir="12900000" dist="6350">
              <a:srgbClr val="000000">
                <a:alpha val="46666"/>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nstantia"/>
              <a:ea typeface="Constantia"/>
              <a:cs typeface="Constantia"/>
              <a:sym typeface="Constantia"/>
            </a:endParaRPr>
          </a:p>
        </p:txBody>
      </p:sp>
      <p:sp>
        <p:nvSpPr>
          <p:cNvPr id="73" name="Google Shape;73;p10"/>
          <p:cNvSpPr txBox="1"/>
          <p:nvPr>
            <p:ph type="title"/>
          </p:nvPr>
        </p:nvSpPr>
        <p:spPr>
          <a:xfrm>
            <a:off x="609600" y="1176996"/>
            <a:ext cx="2212848" cy="1582621"/>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2000"/>
              <a:buFont typeface="Calibri"/>
              <a:buNone/>
              <a:defRPr b="1" i="0" sz="20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4" name="Google Shape;74;p10"/>
          <p:cNvSpPr txBox="1"/>
          <p:nvPr>
            <p:ph idx="1" type="body"/>
          </p:nvPr>
        </p:nvSpPr>
        <p:spPr>
          <a:xfrm>
            <a:off x="609600" y="2828785"/>
            <a:ext cx="2209800" cy="217932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50"/>
              </a:spcBef>
              <a:spcAft>
                <a:spcPts val="0"/>
              </a:spcAft>
              <a:buClr>
                <a:schemeClr val="accent3"/>
              </a:buClr>
              <a:buSzPts val="1235"/>
              <a:buFont typeface="Noto Sans Symbols"/>
              <a:buNone/>
              <a:defRPr b="0" i="0" sz="1300" u="none" cap="none" strike="noStrike">
                <a:solidFill>
                  <a:schemeClr val="dk1"/>
                </a:solidFill>
                <a:latin typeface="Constantia"/>
                <a:ea typeface="Constantia"/>
                <a:cs typeface="Constantia"/>
                <a:sym typeface="Constantia"/>
              </a:defRPr>
            </a:lvl1pPr>
            <a:lvl2pPr indent="-293369" lvl="1" marL="914400" marR="0" rtl="0" algn="l">
              <a:spcBef>
                <a:spcPts val="240"/>
              </a:spcBef>
              <a:spcAft>
                <a:spcPts val="0"/>
              </a:spcAft>
              <a:buClr>
                <a:schemeClr val="accent1"/>
              </a:buClr>
              <a:buSzPts val="1020"/>
              <a:buFont typeface="Noto Sans Symbols"/>
              <a:buChar char="●"/>
              <a:defRPr b="0" i="0" sz="1200" u="none" cap="none" strike="noStrike">
                <a:solidFill>
                  <a:schemeClr val="dk1"/>
                </a:solidFill>
                <a:latin typeface="Constantia"/>
                <a:ea typeface="Constantia"/>
                <a:cs typeface="Constantia"/>
                <a:sym typeface="Constantia"/>
              </a:defRPr>
            </a:lvl2pPr>
            <a:lvl3pPr indent="-273050" lvl="2" marL="1371600" marR="0" rtl="0" algn="l">
              <a:spcBef>
                <a:spcPts val="200"/>
              </a:spcBef>
              <a:spcAft>
                <a:spcPts val="0"/>
              </a:spcAft>
              <a:buClr>
                <a:schemeClr val="accent2"/>
              </a:buClr>
              <a:buSzPts val="700"/>
              <a:buFont typeface="Noto Sans Symbols"/>
              <a:buChar char="●"/>
              <a:defRPr b="0" i="0" sz="1000" u="none" cap="none" strike="noStrike">
                <a:solidFill>
                  <a:schemeClr val="dk1"/>
                </a:solidFill>
                <a:latin typeface="Constantia"/>
                <a:ea typeface="Constantia"/>
                <a:cs typeface="Constantia"/>
                <a:sym typeface="Constantia"/>
              </a:defRPr>
            </a:lvl3pPr>
            <a:lvl4pPr indent="-265747" lvl="3" marL="1828800" marR="0" rtl="0" algn="l">
              <a:spcBef>
                <a:spcPts val="180"/>
              </a:spcBef>
              <a:spcAft>
                <a:spcPts val="0"/>
              </a:spcAft>
              <a:buClr>
                <a:schemeClr val="accent3"/>
              </a:buClr>
              <a:buSzPts val="585"/>
              <a:buFont typeface="Noto Sans Symbols"/>
              <a:buChar char="●"/>
              <a:defRPr b="0" i="0" sz="900" u="none" cap="none" strike="noStrike">
                <a:solidFill>
                  <a:schemeClr val="dk1"/>
                </a:solidFill>
                <a:latin typeface="Constantia"/>
                <a:ea typeface="Constantia"/>
                <a:cs typeface="Constantia"/>
                <a:sym typeface="Constantia"/>
              </a:defRPr>
            </a:lvl4pPr>
            <a:lvl5pPr indent="-265747" lvl="4" marL="2286000" marR="0" rtl="0" algn="l">
              <a:spcBef>
                <a:spcPts val="180"/>
              </a:spcBef>
              <a:spcAft>
                <a:spcPts val="0"/>
              </a:spcAft>
              <a:buClr>
                <a:schemeClr val="accent4"/>
              </a:buClr>
              <a:buSzPts val="585"/>
              <a:buFont typeface="Noto Sans Symbols"/>
              <a:buChar char="●"/>
              <a:defRPr b="0" i="0" sz="9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75" name="Google Shape;75;p10"/>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76" name="Google Shape;76;p10"/>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sz="1200">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77" name="Google Shape;77;p10"/>
          <p:cNvSpPr txBox="1"/>
          <p:nvPr>
            <p:ph idx="12" type="sldNum"/>
          </p:nvPr>
        </p:nvSpPr>
        <p:spPr>
          <a:xfrm>
            <a:off x="8077200" y="6356350"/>
            <a:ext cx="6096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sz="1200">
                <a:solidFill>
                  <a:srgbClr val="035C75"/>
                </a:solidFill>
                <a:latin typeface="Constantia"/>
                <a:ea typeface="Constantia"/>
                <a:cs typeface="Constantia"/>
                <a:sym typeface="Constantia"/>
              </a:defRPr>
            </a:lvl1pPr>
            <a:lvl2pPr indent="0" lvl="1" marL="0" marR="0" rtl="0" algn="r">
              <a:spcBef>
                <a:spcPts val="0"/>
              </a:spcBef>
              <a:buNone/>
              <a:defRPr sz="1200">
                <a:solidFill>
                  <a:srgbClr val="035C75"/>
                </a:solidFill>
                <a:latin typeface="Constantia"/>
                <a:ea typeface="Constantia"/>
                <a:cs typeface="Constantia"/>
                <a:sym typeface="Constantia"/>
              </a:defRPr>
            </a:lvl2pPr>
            <a:lvl3pPr indent="0" lvl="2" marL="0" marR="0" rtl="0" algn="r">
              <a:spcBef>
                <a:spcPts val="0"/>
              </a:spcBef>
              <a:buNone/>
              <a:defRPr sz="1200">
                <a:solidFill>
                  <a:srgbClr val="035C75"/>
                </a:solidFill>
                <a:latin typeface="Constantia"/>
                <a:ea typeface="Constantia"/>
                <a:cs typeface="Constantia"/>
                <a:sym typeface="Constantia"/>
              </a:defRPr>
            </a:lvl3pPr>
            <a:lvl4pPr indent="0" lvl="3" marL="0" marR="0" rtl="0" algn="r">
              <a:spcBef>
                <a:spcPts val="0"/>
              </a:spcBef>
              <a:buNone/>
              <a:defRPr sz="1200">
                <a:solidFill>
                  <a:srgbClr val="035C75"/>
                </a:solidFill>
                <a:latin typeface="Constantia"/>
                <a:ea typeface="Constantia"/>
                <a:cs typeface="Constantia"/>
                <a:sym typeface="Constantia"/>
              </a:defRPr>
            </a:lvl4pPr>
            <a:lvl5pPr indent="0" lvl="4" marL="0" marR="0" rtl="0" algn="r">
              <a:spcBef>
                <a:spcPts val="0"/>
              </a:spcBef>
              <a:buNone/>
              <a:defRPr sz="1200">
                <a:solidFill>
                  <a:srgbClr val="035C75"/>
                </a:solidFill>
                <a:latin typeface="Constantia"/>
                <a:ea typeface="Constantia"/>
                <a:cs typeface="Constantia"/>
                <a:sym typeface="Constantia"/>
              </a:defRPr>
            </a:lvl5pPr>
            <a:lvl6pPr indent="0" lvl="5" marL="0" marR="0" rtl="0" algn="r">
              <a:spcBef>
                <a:spcPts val="0"/>
              </a:spcBef>
              <a:buNone/>
              <a:defRPr sz="1200">
                <a:solidFill>
                  <a:srgbClr val="035C75"/>
                </a:solidFill>
                <a:latin typeface="Constantia"/>
                <a:ea typeface="Constantia"/>
                <a:cs typeface="Constantia"/>
                <a:sym typeface="Constantia"/>
              </a:defRPr>
            </a:lvl6pPr>
            <a:lvl7pPr indent="0" lvl="6" marL="0" marR="0" rtl="0" algn="r">
              <a:spcBef>
                <a:spcPts val="0"/>
              </a:spcBef>
              <a:buNone/>
              <a:defRPr sz="1200">
                <a:solidFill>
                  <a:srgbClr val="035C75"/>
                </a:solidFill>
                <a:latin typeface="Constantia"/>
                <a:ea typeface="Constantia"/>
                <a:cs typeface="Constantia"/>
                <a:sym typeface="Constantia"/>
              </a:defRPr>
            </a:lvl7pPr>
            <a:lvl8pPr indent="0" lvl="7" marL="0" marR="0" rtl="0" algn="r">
              <a:spcBef>
                <a:spcPts val="0"/>
              </a:spcBef>
              <a:buNone/>
              <a:defRPr sz="1200">
                <a:solidFill>
                  <a:srgbClr val="035C75"/>
                </a:solidFill>
                <a:latin typeface="Constantia"/>
                <a:ea typeface="Constantia"/>
                <a:cs typeface="Constantia"/>
                <a:sym typeface="Constantia"/>
              </a:defRPr>
            </a:lvl8pPr>
            <a:lvl9pPr indent="0" lvl="8" marL="0" marR="0" rtl="0" algn="r">
              <a:spcBef>
                <a:spcPts val="0"/>
              </a:spcBef>
              <a:buNone/>
              <a:defRPr sz="1200">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sp>
        <p:nvSpPr>
          <p:cNvPr id="78" name="Google Shape;78;p10"/>
          <p:cNvSpPr/>
          <p:nvPr>
            <p:ph idx="2" type="pic"/>
          </p:nvPr>
        </p:nvSpPr>
        <p:spPr>
          <a:xfrm rot="420000">
            <a:off x="3485793" y="1199517"/>
            <a:ext cx="4617720" cy="3931920"/>
          </a:xfrm>
          <a:prstGeom prst="rect">
            <a:avLst/>
          </a:prstGeom>
          <a:solidFill>
            <a:schemeClr val="lt2"/>
          </a:solidFill>
          <a:ln cap="rnd" cmpd="sng" w="9525">
            <a:solidFill>
              <a:srgbClr val="C0C0C0"/>
            </a:solidFill>
            <a:prstDash val="solid"/>
            <a:round/>
            <a:headEnd len="sm" w="sm" type="none"/>
            <a:tailEnd len="sm" w="sm" type="none"/>
          </a:ln>
        </p:spPr>
        <p:txBody>
          <a:bodyPr anchorCtr="0" anchor="t" bIns="91425" lIns="91425" spcFirstLastPara="1" rIns="91425" wrap="square" tIns="91425">
            <a:noAutofit/>
          </a:bodyPr>
          <a:lstStyle>
            <a:lvl1pPr lvl="0" marR="0" rtl="0" algn="l">
              <a:spcBef>
                <a:spcPts val="640"/>
              </a:spcBef>
              <a:spcAft>
                <a:spcPts val="0"/>
              </a:spcAft>
              <a:buClr>
                <a:schemeClr val="accent3"/>
              </a:buClr>
              <a:buSzPts val="3040"/>
              <a:buFont typeface="Noto Sans Symbols"/>
              <a:buNone/>
              <a:defRPr b="0" i="0" sz="3200" u="none" cap="none" strike="noStrike">
                <a:solidFill>
                  <a:schemeClr val="dk1"/>
                </a:solidFill>
                <a:latin typeface="Constantia"/>
                <a:ea typeface="Constantia"/>
                <a:cs typeface="Constantia"/>
                <a:sym typeface="Constantia"/>
              </a:defRPr>
            </a:lvl1pPr>
            <a:lvl2pPr lvl="1" marR="0" rtl="0" algn="l">
              <a:spcBef>
                <a:spcPts val="480"/>
              </a:spcBef>
              <a:spcAft>
                <a:spcPts val="0"/>
              </a:spcAft>
              <a:buClr>
                <a:schemeClr val="accent1"/>
              </a:buClr>
              <a:buSzPts val="2040"/>
              <a:buFont typeface="Noto Sans Symbols"/>
              <a:buChar char="●"/>
              <a:defRPr b="0" i="0" sz="2400" u="none" cap="none" strike="noStrike">
                <a:solidFill>
                  <a:schemeClr val="dk1"/>
                </a:solidFill>
                <a:latin typeface="Constantia"/>
                <a:ea typeface="Constantia"/>
                <a:cs typeface="Constantia"/>
                <a:sym typeface="Constantia"/>
              </a:defRPr>
            </a:lvl2pPr>
            <a:lvl3pPr lvl="2" marR="0" rtl="0" algn="l">
              <a:spcBef>
                <a:spcPts val="420"/>
              </a:spcBef>
              <a:spcAft>
                <a:spcPts val="0"/>
              </a:spcAft>
              <a:buClr>
                <a:schemeClr val="accent2"/>
              </a:buClr>
              <a:buSzPts val="1470"/>
              <a:buFont typeface="Noto Sans Symbols"/>
              <a:buChar char="●"/>
              <a:defRPr b="0" i="0" sz="2100" u="none" cap="none" strike="noStrike">
                <a:solidFill>
                  <a:schemeClr val="dk1"/>
                </a:solidFill>
                <a:latin typeface="Constantia"/>
                <a:ea typeface="Constantia"/>
                <a:cs typeface="Constantia"/>
                <a:sym typeface="Constantia"/>
              </a:defRPr>
            </a:lvl3pPr>
            <a:lvl4pPr lvl="3" marR="0" rtl="0" algn="l">
              <a:spcBef>
                <a:spcPts val="400"/>
              </a:spcBef>
              <a:spcAft>
                <a:spcPts val="0"/>
              </a:spcAft>
              <a:buClr>
                <a:schemeClr val="accent3"/>
              </a:buClr>
              <a:buSzPts val="1300"/>
              <a:buFont typeface="Noto Sans Symbols"/>
              <a:buChar char="●"/>
              <a:defRPr b="0" i="0" sz="2000" u="none" cap="none" strike="noStrike">
                <a:solidFill>
                  <a:schemeClr val="dk1"/>
                </a:solidFill>
                <a:latin typeface="Constantia"/>
                <a:ea typeface="Constantia"/>
                <a:cs typeface="Constantia"/>
                <a:sym typeface="Constantia"/>
              </a:defRPr>
            </a:lvl4pPr>
            <a:lvl5pPr lvl="4" marR="0" rtl="0" algn="l">
              <a:spcBef>
                <a:spcPts val="400"/>
              </a:spcBef>
              <a:spcAft>
                <a:spcPts val="0"/>
              </a:spcAft>
              <a:buClr>
                <a:schemeClr val="accent4"/>
              </a:buClr>
              <a:buSzPts val="1300"/>
              <a:buFont typeface="Noto Sans Symbols"/>
              <a:buChar char="●"/>
              <a:defRPr b="0" i="0" sz="2000" u="none" cap="none" strike="noStrike">
                <a:solidFill>
                  <a:schemeClr val="dk1"/>
                </a:solidFill>
                <a:latin typeface="Constantia"/>
                <a:ea typeface="Constantia"/>
                <a:cs typeface="Constantia"/>
                <a:sym typeface="Constantia"/>
              </a:defRPr>
            </a:lvl5pPr>
            <a:lvl6pPr lvl="5"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lvl="6"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lvl="7"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lvl="8"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79" name="Google Shape;79;p10"/>
          <p:cNvSpPr/>
          <p:nvPr/>
        </p:nvSpPr>
        <p:spPr>
          <a:xfrm flipH="1" rot="10800000">
            <a:off x="-9525" y="5816600"/>
            <a:ext cx="9163050" cy="1041400"/>
          </a:xfrm>
          <a:custGeom>
            <a:rect b="b" l="l" r="r" t="t"/>
            <a:pathLst>
              <a:path extrusionOk="0" h="120000" w="120000">
                <a:moveTo>
                  <a:pt x="124" y="365"/>
                </a:moveTo>
                <a:lnTo>
                  <a:pt x="52848" y="0"/>
                </a:lnTo>
                <a:cubicBezTo>
                  <a:pt x="57089" y="18475"/>
                  <a:pt x="79584" y="67134"/>
                  <a:pt x="90935" y="67134"/>
                </a:cubicBezTo>
                <a:cubicBezTo>
                  <a:pt x="102286" y="67134"/>
                  <a:pt x="114885" y="27804"/>
                  <a:pt x="119875" y="10060"/>
                </a:cubicBezTo>
                <a:lnTo>
                  <a:pt x="120000" y="38963"/>
                </a:lnTo>
                <a:cubicBezTo>
                  <a:pt x="117879" y="47012"/>
                  <a:pt x="104282" y="80670"/>
                  <a:pt x="89438" y="80304"/>
                </a:cubicBezTo>
                <a:cubicBezTo>
                  <a:pt x="74594" y="79939"/>
                  <a:pt x="45841" y="30182"/>
                  <a:pt x="30935" y="36768"/>
                </a:cubicBezTo>
                <a:cubicBezTo>
                  <a:pt x="15592" y="38231"/>
                  <a:pt x="5613" y="88170"/>
                  <a:pt x="0" y="120000"/>
                </a:cubicBezTo>
                <a:lnTo>
                  <a:pt x="124" y="365"/>
                </a:lnTo>
                <a:close/>
              </a:path>
            </a:pathLst>
          </a:custGeom>
          <a:gradFill>
            <a:gsLst>
              <a:gs pos="0">
                <a:srgbClr val="0079AD">
                  <a:alpha val="44705"/>
                </a:srgbClr>
              </a:gs>
              <a:gs pos="100000">
                <a:srgbClr val="00E9F7">
                  <a:alpha val="54901"/>
                </a:srgbClr>
              </a:gs>
            </a:gsLst>
            <a:lin ang="54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onstantia"/>
              <a:ea typeface="Constantia"/>
              <a:cs typeface="Constantia"/>
              <a:sym typeface="Constantia"/>
            </a:endParaRPr>
          </a:p>
        </p:txBody>
      </p:sp>
      <p:sp>
        <p:nvSpPr>
          <p:cNvPr id="80" name="Google Shape;80;p10"/>
          <p:cNvSpPr/>
          <p:nvPr/>
        </p:nvSpPr>
        <p:spPr>
          <a:xfrm flipH="1" rot="10800000">
            <a:off x="4381500" y="6219825"/>
            <a:ext cx="4762500" cy="638175"/>
          </a:xfrm>
          <a:custGeom>
            <a:rect b="b" l="l" r="r" t="t"/>
            <a:pathLst>
              <a:path extrusionOk="0" h="120000" w="120000">
                <a:moveTo>
                  <a:pt x="0" y="0"/>
                </a:moveTo>
                <a:cubicBezTo>
                  <a:pt x="6960" y="20571"/>
                  <a:pt x="46720" y="107495"/>
                  <a:pt x="66720" y="113747"/>
                </a:cubicBezTo>
                <a:cubicBezTo>
                  <a:pt x="86720" y="120000"/>
                  <a:pt x="111120" y="56268"/>
                  <a:pt x="120000" y="37512"/>
                </a:cubicBezTo>
                <a:lnTo>
                  <a:pt x="120000" y="1210"/>
                </a:lnTo>
                <a:lnTo>
                  <a:pt x="0" y="0"/>
                </a:lnTo>
                <a:close/>
              </a:path>
            </a:pathLst>
          </a:custGeom>
          <a:gradFill>
            <a:gsLst>
              <a:gs pos="0">
                <a:srgbClr val="00ABB4">
                  <a:alpha val="29803"/>
                </a:srgbClr>
              </a:gs>
              <a:gs pos="80000">
                <a:srgbClr val="0099E4">
                  <a:alpha val="44705"/>
                </a:srgbClr>
              </a:gs>
              <a:gs pos="100000">
                <a:srgbClr val="0099E4">
                  <a:alpha val="44705"/>
                </a:srgbClr>
              </a:gs>
            </a:gsLst>
            <a:lin ang="54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onstantia"/>
              <a:ea typeface="Constantia"/>
              <a:cs typeface="Constantia"/>
              <a:sym typeface="Constantia"/>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2.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rotWithShape="1">
          <a:blip r:embed="rId1">
            <a:alphaModFix/>
          </a:blip>
          <a:tile algn="tl" flip="none" tx="0" sx="65000" ty="0" sy="65000"/>
        </a:blipFill>
      </p:bgPr>
    </p:bg>
    <p:spTree>
      <p:nvGrpSpPr>
        <p:cNvPr id="9" name="Shape 9"/>
        <p:cNvGrpSpPr/>
        <p:nvPr/>
      </p:nvGrpSpPr>
      <p:grpSpPr>
        <a:xfrm>
          <a:off x="0" y="0"/>
          <a:ext cx="0" cy="0"/>
          <a:chOff x="0" y="0"/>
          <a:chExt cx="0" cy="0"/>
        </a:xfrm>
      </p:grpSpPr>
      <p:sp>
        <p:nvSpPr>
          <p:cNvPr id="10" name="Google Shape;10;p1"/>
          <p:cNvSpPr/>
          <p:nvPr/>
        </p:nvSpPr>
        <p:spPr>
          <a:xfrm>
            <a:off x="-9525" y="-7144"/>
            <a:ext cx="9163050" cy="1041400"/>
          </a:xfrm>
          <a:custGeom>
            <a:rect b="b" l="l" r="r" t="t"/>
            <a:pathLst>
              <a:path extrusionOk="0" h="120000" w="120000">
                <a:moveTo>
                  <a:pt x="124" y="365"/>
                </a:moveTo>
                <a:lnTo>
                  <a:pt x="52848" y="0"/>
                </a:lnTo>
                <a:cubicBezTo>
                  <a:pt x="57089" y="18475"/>
                  <a:pt x="79584" y="67134"/>
                  <a:pt x="90935" y="67134"/>
                </a:cubicBezTo>
                <a:cubicBezTo>
                  <a:pt x="102286" y="67134"/>
                  <a:pt x="114885" y="27804"/>
                  <a:pt x="119875" y="10060"/>
                </a:cubicBezTo>
                <a:lnTo>
                  <a:pt x="120000" y="38963"/>
                </a:lnTo>
                <a:cubicBezTo>
                  <a:pt x="117879" y="47012"/>
                  <a:pt x="104282" y="80670"/>
                  <a:pt x="89438" y="80304"/>
                </a:cubicBezTo>
                <a:cubicBezTo>
                  <a:pt x="74594" y="79939"/>
                  <a:pt x="45841" y="30182"/>
                  <a:pt x="30935" y="36768"/>
                </a:cubicBezTo>
                <a:cubicBezTo>
                  <a:pt x="15592" y="38231"/>
                  <a:pt x="5613" y="88170"/>
                  <a:pt x="0" y="120000"/>
                </a:cubicBezTo>
                <a:lnTo>
                  <a:pt x="124" y="365"/>
                </a:lnTo>
                <a:close/>
              </a:path>
            </a:pathLst>
          </a:custGeom>
          <a:gradFill>
            <a:gsLst>
              <a:gs pos="0">
                <a:srgbClr val="0079AD">
                  <a:alpha val="44705"/>
                </a:srgbClr>
              </a:gs>
              <a:gs pos="100000">
                <a:srgbClr val="00E9F7">
                  <a:alpha val="54901"/>
                </a:srgbClr>
              </a:gs>
            </a:gsLst>
            <a:lin ang="54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chemeClr val="dk1"/>
              </a:solidFill>
              <a:latin typeface="Constantia"/>
              <a:ea typeface="Constantia"/>
              <a:cs typeface="Constantia"/>
              <a:sym typeface="Constantia"/>
            </a:endParaRPr>
          </a:p>
        </p:txBody>
      </p:sp>
      <p:sp>
        <p:nvSpPr>
          <p:cNvPr id="11" name="Google Shape;11;p1"/>
          <p:cNvSpPr/>
          <p:nvPr/>
        </p:nvSpPr>
        <p:spPr>
          <a:xfrm>
            <a:off x="4381500" y="-7144"/>
            <a:ext cx="4762500" cy="638175"/>
          </a:xfrm>
          <a:custGeom>
            <a:rect b="b" l="l" r="r" t="t"/>
            <a:pathLst>
              <a:path extrusionOk="0" h="120000" w="120000">
                <a:moveTo>
                  <a:pt x="0" y="0"/>
                </a:moveTo>
                <a:cubicBezTo>
                  <a:pt x="6960" y="20571"/>
                  <a:pt x="46720" y="107495"/>
                  <a:pt x="66720" y="113747"/>
                </a:cubicBezTo>
                <a:cubicBezTo>
                  <a:pt x="86720" y="120000"/>
                  <a:pt x="111120" y="56268"/>
                  <a:pt x="120000" y="37512"/>
                </a:cubicBezTo>
                <a:lnTo>
                  <a:pt x="120000" y="1210"/>
                </a:lnTo>
                <a:lnTo>
                  <a:pt x="0" y="0"/>
                </a:lnTo>
                <a:close/>
              </a:path>
            </a:pathLst>
          </a:custGeom>
          <a:gradFill>
            <a:gsLst>
              <a:gs pos="0">
                <a:srgbClr val="00ABB4">
                  <a:alpha val="29803"/>
                </a:srgbClr>
              </a:gs>
              <a:gs pos="80000">
                <a:srgbClr val="0099E4">
                  <a:alpha val="44705"/>
                </a:srgbClr>
              </a:gs>
              <a:gs pos="100000">
                <a:srgbClr val="0099E4">
                  <a:alpha val="44705"/>
                </a:srgbClr>
              </a:gs>
            </a:gsLst>
            <a:lin ang="54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chemeClr val="dk1"/>
              </a:solidFill>
              <a:latin typeface="Constantia"/>
              <a:ea typeface="Constantia"/>
              <a:cs typeface="Constantia"/>
              <a:sym typeface="Constantia"/>
            </a:endParaRPr>
          </a:p>
        </p:txBody>
      </p:sp>
      <p:sp>
        <p:nvSpPr>
          <p:cNvPr id="12" name="Google Shape;12;p1"/>
          <p:cNvSpPr txBox="1"/>
          <p:nvPr>
            <p:ph type="title"/>
          </p:nvPr>
        </p:nvSpPr>
        <p:spPr>
          <a:xfrm>
            <a:off x="457200" y="704088"/>
            <a:ext cx="8229600" cy="1143000"/>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Clr>
                <a:schemeClr val="dk2"/>
              </a:buClr>
              <a:buSzPts val="5000"/>
              <a:buFont typeface="Calibri"/>
              <a:buNone/>
              <a:defRPr b="0" i="0" sz="5000" u="none" cap="none" strike="noStrike">
                <a:solidFill>
                  <a:schemeClr val="dk2"/>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
          <p:cNvSpPr txBox="1"/>
          <p:nvPr>
            <p:ph idx="1" type="body"/>
          </p:nvPr>
        </p:nvSpPr>
        <p:spPr>
          <a:xfrm>
            <a:off x="457200" y="1935480"/>
            <a:ext cx="8229600" cy="4389120"/>
          </a:xfrm>
          <a:prstGeom prst="rect">
            <a:avLst/>
          </a:prstGeom>
          <a:noFill/>
          <a:ln>
            <a:noFill/>
          </a:ln>
        </p:spPr>
        <p:txBody>
          <a:bodyPr anchorCtr="0" anchor="t" bIns="91425" lIns="91425" spcFirstLastPara="1" rIns="91425" wrap="square" tIns="91425">
            <a:noAutofit/>
          </a:bodyPr>
          <a:lstStyle>
            <a:lvl1pPr indent="-385445" lvl="0" marL="457200" marR="0" rtl="0" algn="l">
              <a:spcBef>
                <a:spcPts val="520"/>
              </a:spcBef>
              <a:spcAft>
                <a:spcPts val="0"/>
              </a:spcAft>
              <a:buClr>
                <a:schemeClr val="accent3"/>
              </a:buClr>
              <a:buSzPts val="2470"/>
              <a:buFont typeface="Noto Sans Symbols"/>
              <a:buChar char="●"/>
              <a:defRPr b="0" i="0" sz="2600" u="none" cap="none" strike="noStrike">
                <a:solidFill>
                  <a:schemeClr val="dk1"/>
                </a:solidFill>
                <a:latin typeface="Constantia"/>
                <a:ea typeface="Constantia"/>
                <a:cs typeface="Constantia"/>
                <a:sym typeface="Constantia"/>
              </a:defRPr>
            </a:lvl1pPr>
            <a:lvl2pPr indent="-358140" lvl="1" marL="914400" marR="0" rtl="0" algn="l">
              <a:spcBef>
                <a:spcPts val="480"/>
              </a:spcBef>
              <a:spcAft>
                <a:spcPts val="0"/>
              </a:spcAft>
              <a:buClr>
                <a:schemeClr val="accent1"/>
              </a:buClr>
              <a:buSzPts val="2040"/>
              <a:buFont typeface="Noto Sans Symbols"/>
              <a:buChar char="●"/>
              <a:defRPr b="0" i="0" sz="2400" u="none" cap="none" strike="noStrike">
                <a:solidFill>
                  <a:schemeClr val="dk1"/>
                </a:solidFill>
                <a:latin typeface="Constantia"/>
                <a:ea typeface="Constantia"/>
                <a:cs typeface="Constantia"/>
                <a:sym typeface="Constantia"/>
              </a:defRPr>
            </a:lvl2pPr>
            <a:lvl3pPr indent="-321944" lvl="2" marL="1371600" marR="0" rtl="0" algn="l">
              <a:spcBef>
                <a:spcPts val="420"/>
              </a:spcBef>
              <a:spcAft>
                <a:spcPts val="0"/>
              </a:spcAft>
              <a:buClr>
                <a:schemeClr val="accent2"/>
              </a:buClr>
              <a:buSzPts val="1470"/>
              <a:buFont typeface="Noto Sans Symbols"/>
              <a:buChar char="●"/>
              <a:defRPr b="0" i="0" sz="2100" u="none" cap="none" strike="noStrike">
                <a:solidFill>
                  <a:schemeClr val="dk1"/>
                </a:solidFill>
                <a:latin typeface="Constantia"/>
                <a:ea typeface="Constantia"/>
                <a:cs typeface="Constantia"/>
                <a:sym typeface="Constantia"/>
              </a:defRPr>
            </a:lvl3pPr>
            <a:lvl4pPr indent="-311150" lvl="3" marL="1828800" marR="0" rtl="0" algn="l">
              <a:spcBef>
                <a:spcPts val="400"/>
              </a:spcBef>
              <a:spcAft>
                <a:spcPts val="0"/>
              </a:spcAft>
              <a:buClr>
                <a:schemeClr val="accent3"/>
              </a:buClr>
              <a:buSzPts val="1300"/>
              <a:buFont typeface="Noto Sans Symbols"/>
              <a:buChar char="●"/>
              <a:defRPr b="0" i="0" sz="2000" u="none" cap="none" strike="noStrike">
                <a:solidFill>
                  <a:schemeClr val="dk1"/>
                </a:solidFill>
                <a:latin typeface="Constantia"/>
                <a:ea typeface="Constantia"/>
                <a:cs typeface="Constantia"/>
                <a:sym typeface="Constantia"/>
              </a:defRPr>
            </a:lvl4pPr>
            <a:lvl5pPr indent="-311150" lvl="4" marL="2286000" marR="0" rtl="0" algn="l">
              <a:spcBef>
                <a:spcPts val="400"/>
              </a:spcBef>
              <a:spcAft>
                <a:spcPts val="0"/>
              </a:spcAft>
              <a:buClr>
                <a:schemeClr val="accent4"/>
              </a:buClr>
              <a:buSzPts val="1300"/>
              <a:buFont typeface="Noto Sans Symbols"/>
              <a:buChar char="●"/>
              <a:defRPr b="0" i="0" sz="2000" u="none" cap="none" strike="noStrike">
                <a:solidFill>
                  <a:schemeClr val="dk1"/>
                </a:solidFill>
                <a:latin typeface="Constantia"/>
                <a:ea typeface="Constantia"/>
                <a:cs typeface="Constantia"/>
                <a:sym typeface="Constantia"/>
              </a:defRPr>
            </a:lvl5pPr>
            <a:lvl6pPr indent="-320039" lvl="5" marL="2743200" marR="0" rtl="0" algn="l">
              <a:spcBef>
                <a:spcPts val="360"/>
              </a:spcBef>
              <a:spcAft>
                <a:spcPts val="0"/>
              </a:spcAft>
              <a:buClr>
                <a:schemeClr val="accent5"/>
              </a:buClr>
              <a:buSzPts val="1440"/>
              <a:buFont typeface="Noto Sans Symbols"/>
              <a:buChar char="●"/>
              <a:defRPr b="0" i="0" sz="1800" u="none" cap="none" strike="noStrike">
                <a:solidFill>
                  <a:schemeClr val="dk1"/>
                </a:solidFill>
                <a:latin typeface="Constantia"/>
                <a:ea typeface="Constantia"/>
                <a:cs typeface="Constantia"/>
                <a:sym typeface="Constantia"/>
              </a:defRPr>
            </a:lvl6pPr>
            <a:lvl7pPr indent="-309879" lvl="6" marL="3200400" marR="0" rtl="0" algn="l">
              <a:spcBef>
                <a:spcPts val="320"/>
              </a:spcBef>
              <a:spcAft>
                <a:spcPts val="0"/>
              </a:spcAft>
              <a:buClr>
                <a:schemeClr val="accent6"/>
              </a:buClr>
              <a:buSzPts val="1280"/>
              <a:buFont typeface="Noto Sans Symbols"/>
              <a:buChar char="●"/>
              <a:defRPr b="0" i="0" sz="1600" u="none" cap="none" strike="noStrike">
                <a:solidFill>
                  <a:schemeClr val="dk1"/>
                </a:solidFill>
                <a:latin typeface="Constantia"/>
                <a:ea typeface="Constantia"/>
                <a:cs typeface="Constantia"/>
                <a:sym typeface="Constantia"/>
              </a:defRPr>
            </a:lvl7pPr>
            <a:lvl8pPr indent="-330200" lvl="7" marL="3657600" marR="0" rtl="0" algn="l">
              <a:spcBef>
                <a:spcPts val="320"/>
              </a:spcBef>
              <a:spcAft>
                <a:spcPts val="0"/>
              </a:spcAft>
              <a:buClr>
                <a:schemeClr val="dk2"/>
              </a:buClr>
              <a:buSzPts val="1600"/>
              <a:buFont typeface="Constantia"/>
              <a:buChar char="•"/>
              <a:defRPr b="0" i="0" sz="1600" u="none" cap="none" strike="noStrike">
                <a:solidFill>
                  <a:schemeClr val="dk1"/>
                </a:solidFill>
                <a:latin typeface="Constantia"/>
                <a:ea typeface="Constantia"/>
                <a:cs typeface="Constantia"/>
                <a:sym typeface="Constantia"/>
              </a:defRPr>
            </a:lvl8pPr>
            <a:lvl9pPr indent="-317500" lvl="8" marL="4114800" marR="0" rtl="0" algn="l">
              <a:spcBef>
                <a:spcPts val="280"/>
              </a:spcBef>
              <a:spcAft>
                <a:spcPts val="0"/>
              </a:spcAft>
              <a:buClr>
                <a:schemeClr val="dk2"/>
              </a:buClr>
              <a:buSzPts val="1400"/>
              <a:buFont typeface="Constantia"/>
              <a:buChar char="•"/>
              <a:defRPr b="0" i="0" sz="1400" u="none" cap="none" strike="noStrike">
                <a:solidFill>
                  <a:schemeClr val="dk1"/>
                </a:solidFill>
                <a:latin typeface="Constantia"/>
                <a:ea typeface="Constantia"/>
                <a:cs typeface="Constantia"/>
                <a:sym typeface="Constantia"/>
              </a:defRPr>
            </a:lvl9pPr>
          </a:lstStyle>
          <a:p/>
        </p:txBody>
      </p:sp>
      <p:sp>
        <p:nvSpPr>
          <p:cNvPr id="14" name="Google Shape;14;p1"/>
          <p:cNvSpPr txBox="1"/>
          <p:nvPr>
            <p:ph idx="10" type="dt"/>
          </p:nvPr>
        </p:nvSpPr>
        <p:spPr>
          <a:xfrm>
            <a:off x="457200" y="6356350"/>
            <a:ext cx="21336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b="0" i="0" sz="1200" u="none" cap="none" strike="noStrike">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15" name="Google Shape;15;p1"/>
          <p:cNvSpPr txBox="1"/>
          <p:nvPr>
            <p:ph idx="11" type="ftr"/>
          </p:nvPr>
        </p:nvSpPr>
        <p:spPr>
          <a:xfrm>
            <a:off x="2667000" y="6356350"/>
            <a:ext cx="3352800" cy="365125"/>
          </a:xfrm>
          <a:prstGeom prst="rect">
            <a:avLst/>
          </a:prstGeom>
          <a:noFill/>
          <a:ln>
            <a:noFill/>
          </a:ln>
        </p:spPr>
        <p:txBody>
          <a:bodyPr anchorCtr="0" anchor="b" bIns="91425" lIns="91425" spcFirstLastPara="1" rIns="91425" wrap="square" tIns="91425">
            <a:noAutofit/>
          </a:bodyPr>
          <a:lstStyle>
            <a:lvl1pPr lvl="0" marR="0" rtl="0" algn="l">
              <a:spcBef>
                <a:spcPts val="0"/>
              </a:spcBef>
              <a:spcAft>
                <a:spcPts val="0"/>
              </a:spcAft>
              <a:buSzPts val="1400"/>
              <a:buNone/>
              <a:defRPr b="0" i="0" sz="1200" u="none" cap="none" strike="noStrike">
                <a:solidFill>
                  <a:srgbClr val="035C75"/>
                </a:solidFill>
                <a:latin typeface="Constantia"/>
                <a:ea typeface="Constantia"/>
                <a:cs typeface="Constantia"/>
                <a:sym typeface="Constantia"/>
              </a:defRPr>
            </a:lvl1pPr>
            <a:lvl2pPr lvl="1"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2pPr>
            <a:lvl3pPr lvl="2"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3pPr>
            <a:lvl4pPr lvl="3"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4pPr>
            <a:lvl5pPr lvl="4"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5pPr>
            <a:lvl6pPr lvl="5"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6pPr>
            <a:lvl7pPr lvl="6"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7pPr>
            <a:lvl8pPr lvl="7"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8pPr>
            <a:lvl9pPr lvl="8" marR="0" rtl="0" algn="l">
              <a:spcBef>
                <a:spcPts val="0"/>
              </a:spcBef>
              <a:spcAft>
                <a:spcPts val="0"/>
              </a:spcAft>
              <a:buSzPts val="1400"/>
              <a:buNone/>
              <a:defRPr b="0" i="0" sz="1800" u="none" cap="none" strike="noStrike">
                <a:solidFill>
                  <a:schemeClr val="dk1"/>
                </a:solidFill>
                <a:latin typeface="Constantia"/>
                <a:ea typeface="Constantia"/>
                <a:cs typeface="Constantia"/>
                <a:sym typeface="Constantia"/>
              </a:defRPr>
            </a:lvl9pPr>
          </a:lstStyle>
          <a:p/>
        </p:txBody>
      </p:sp>
      <p:sp>
        <p:nvSpPr>
          <p:cNvPr id="16" name="Google Shape;16;p1"/>
          <p:cNvSpPr txBox="1"/>
          <p:nvPr>
            <p:ph idx="12" type="sldNum"/>
          </p:nvPr>
        </p:nvSpPr>
        <p:spPr>
          <a:xfrm>
            <a:off x="7924800" y="6356350"/>
            <a:ext cx="762000" cy="365125"/>
          </a:xfrm>
          <a:prstGeom prst="rect">
            <a:avLst/>
          </a:prstGeom>
          <a:noFill/>
          <a:ln>
            <a:noFill/>
          </a:ln>
        </p:spPr>
        <p:txBody>
          <a:bodyPr anchorCtr="0" anchor="b" bIns="0" lIns="0" spcFirstLastPara="1" rIns="0" wrap="square" tIns="0">
            <a:noAutofit/>
          </a:bodyPr>
          <a:lstStyle>
            <a:lvl1pPr indent="0" lvl="0" marL="0" marR="0" rtl="0" algn="r">
              <a:spcBef>
                <a:spcPts val="0"/>
              </a:spcBef>
              <a:buNone/>
              <a:defRPr b="0" i="0" sz="1200" u="none" cap="none" strike="noStrike">
                <a:solidFill>
                  <a:srgbClr val="035C75"/>
                </a:solidFill>
                <a:latin typeface="Constantia"/>
                <a:ea typeface="Constantia"/>
                <a:cs typeface="Constantia"/>
                <a:sym typeface="Constantia"/>
              </a:defRPr>
            </a:lvl1pPr>
            <a:lvl2pPr indent="0" lvl="1" marL="0" marR="0" rtl="0" algn="r">
              <a:spcBef>
                <a:spcPts val="0"/>
              </a:spcBef>
              <a:buNone/>
              <a:defRPr b="0" i="0" sz="1200" u="none" cap="none" strike="noStrike">
                <a:solidFill>
                  <a:srgbClr val="035C75"/>
                </a:solidFill>
                <a:latin typeface="Constantia"/>
                <a:ea typeface="Constantia"/>
                <a:cs typeface="Constantia"/>
                <a:sym typeface="Constantia"/>
              </a:defRPr>
            </a:lvl2pPr>
            <a:lvl3pPr indent="0" lvl="2" marL="0" marR="0" rtl="0" algn="r">
              <a:spcBef>
                <a:spcPts val="0"/>
              </a:spcBef>
              <a:buNone/>
              <a:defRPr b="0" i="0" sz="1200" u="none" cap="none" strike="noStrike">
                <a:solidFill>
                  <a:srgbClr val="035C75"/>
                </a:solidFill>
                <a:latin typeface="Constantia"/>
                <a:ea typeface="Constantia"/>
                <a:cs typeface="Constantia"/>
                <a:sym typeface="Constantia"/>
              </a:defRPr>
            </a:lvl3pPr>
            <a:lvl4pPr indent="0" lvl="3" marL="0" marR="0" rtl="0" algn="r">
              <a:spcBef>
                <a:spcPts val="0"/>
              </a:spcBef>
              <a:buNone/>
              <a:defRPr b="0" i="0" sz="1200" u="none" cap="none" strike="noStrike">
                <a:solidFill>
                  <a:srgbClr val="035C75"/>
                </a:solidFill>
                <a:latin typeface="Constantia"/>
                <a:ea typeface="Constantia"/>
                <a:cs typeface="Constantia"/>
                <a:sym typeface="Constantia"/>
              </a:defRPr>
            </a:lvl4pPr>
            <a:lvl5pPr indent="0" lvl="4" marL="0" marR="0" rtl="0" algn="r">
              <a:spcBef>
                <a:spcPts val="0"/>
              </a:spcBef>
              <a:buNone/>
              <a:defRPr b="0" i="0" sz="1200" u="none" cap="none" strike="noStrike">
                <a:solidFill>
                  <a:srgbClr val="035C75"/>
                </a:solidFill>
                <a:latin typeface="Constantia"/>
                <a:ea typeface="Constantia"/>
                <a:cs typeface="Constantia"/>
                <a:sym typeface="Constantia"/>
              </a:defRPr>
            </a:lvl5pPr>
            <a:lvl6pPr indent="0" lvl="5" marL="0" marR="0" rtl="0" algn="r">
              <a:spcBef>
                <a:spcPts val="0"/>
              </a:spcBef>
              <a:buNone/>
              <a:defRPr b="0" i="0" sz="1200" u="none" cap="none" strike="noStrike">
                <a:solidFill>
                  <a:srgbClr val="035C75"/>
                </a:solidFill>
                <a:latin typeface="Constantia"/>
                <a:ea typeface="Constantia"/>
                <a:cs typeface="Constantia"/>
                <a:sym typeface="Constantia"/>
              </a:defRPr>
            </a:lvl6pPr>
            <a:lvl7pPr indent="0" lvl="6" marL="0" marR="0" rtl="0" algn="r">
              <a:spcBef>
                <a:spcPts val="0"/>
              </a:spcBef>
              <a:buNone/>
              <a:defRPr b="0" i="0" sz="1200" u="none" cap="none" strike="noStrike">
                <a:solidFill>
                  <a:srgbClr val="035C75"/>
                </a:solidFill>
                <a:latin typeface="Constantia"/>
                <a:ea typeface="Constantia"/>
                <a:cs typeface="Constantia"/>
                <a:sym typeface="Constantia"/>
              </a:defRPr>
            </a:lvl7pPr>
            <a:lvl8pPr indent="0" lvl="7" marL="0" marR="0" rtl="0" algn="r">
              <a:spcBef>
                <a:spcPts val="0"/>
              </a:spcBef>
              <a:buNone/>
              <a:defRPr b="0" i="0" sz="1200" u="none" cap="none" strike="noStrike">
                <a:solidFill>
                  <a:srgbClr val="035C75"/>
                </a:solidFill>
                <a:latin typeface="Constantia"/>
                <a:ea typeface="Constantia"/>
                <a:cs typeface="Constantia"/>
                <a:sym typeface="Constantia"/>
              </a:defRPr>
            </a:lvl8pPr>
            <a:lvl9pPr indent="0" lvl="8" marL="0" marR="0" rtl="0" algn="r">
              <a:spcBef>
                <a:spcPts val="0"/>
              </a:spcBef>
              <a:buNone/>
              <a:defRPr b="0" i="0" sz="1200" u="none" cap="none" strike="noStrike">
                <a:solidFill>
                  <a:srgbClr val="035C75"/>
                </a:solidFill>
                <a:latin typeface="Constantia"/>
                <a:ea typeface="Constantia"/>
                <a:cs typeface="Constantia"/>
                <a:sym typeface="Constantia"/>
              </a:defRPr>
            </a:lvl9pPr>
          </a:lstStyle>
          <a:p>
            <a:pPr indent="0" lvl="0" marL="0" rtl="0" algn="r">
              <a:spcBef>
                <a:spcPts val="0"/>
              </a:spcBef>
              <a:spcAft>
                <a:spcPts val="0"/>
              </a:spcAft>
              <a:buNone/>
            </a:pPr>
            <a:fld id="{00000000-1234-1234-1234-123412341234}" type="slidenum">
              <a:rPr lang="en-US"/>
              <a:t>‹#›</a:t>
            </a:fld>
            <a:endParaRPr/>
          </a:p>
        </p:txBody>
      </p:sp>
      <p:grpSp>
        <p:nvGrpSpPr>
          <p:cNvPr id="17" name="Google Shape;17;p1"/>
          <p:cNvGrpSpPr/>
          <p:nvPr/>
        </p:nvGrpSpPr>
        <p:grpSpPr>
          <a:xfrm>
            <a:off x="-29294" y="-16113"/>
            <a:ext cx="9198255" cy="1086266"/>
            <a:chOff x="-29322" y="-1971"/>
            <a:chExt cx="9198255" cy="1086266"/>
          </a:xfrm>
        </p:grpSpPr>
        <p:sp>
          <p:nvSpPr>
            <p:cNvPr id="18" name="Google Shape;18;p1"/>
            <p:cNvSpPr/>
            <p:nvPr/>
          </p:nvSpPr>
          <p:spPr>
            <a:xfrm rot="-164308">
              <a:off x="-19045" y="216550"/>
              <a:ext cx="9163050" cy="649224"/>
            </a:xfrm>
            <a:custGeom>
              <a:rect b="b" l="l" r="r" t="t"/>
              <a:pathLst>
                <a:path extrusionOk="0" h="120000" w="120000">
                  <a:moveTo>
                    <a:pt x="0" y="109876"/>
                  </a:moveTo>
                  <a:cubicBezTo>
                    <a:pt x="5862" y="83943"/>
                    <a:pt x="19189" y="31279"/>
                    <a:pt x="33430" y="32075"/>
                  </a:cubicBezTo>
                  <a:cubicBezTo>
                    <a:pt x="47671" y="32872"/>
                    <a:pt x="71018" y="120000"/>
                    <a:pt x="85446" y="114654"/>
                  </a:cubicBezTo>
                  <a:cubicBezTo>
                    <a:pt x="99875" y="109308"/>
                    <a:pt x="112806" y="23886"/>
                    <a:pt x="120000" y="0"/>
                  </a:cubicBezTo>
                </a:path>
              </a:pathLst>
            </a:custGeom>
            <a:noFill/>
            <a:ln cap="flat" cmpd="sng" w="10775">
              <a:solidFill>
                <a:srgbClr val="09B6BE"/>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onstantia"/>
                <a:ea typeface="Constantia"/>
                <a:cs typeface="Constantia"/>
                <a:sym typeface="Constantia"/>
              </a:endParaRPr>
            </a:p>
          </p:txBody>
        </p:sp>
        <p:sp>
          <p:nvSpPr>
            <p:cNvPr id="19" name="Google Shape;19;p1"/>
            <p:cNvSpPr/>
            <p:nvPr/>
          </p:nvSpPr>
          <p:spPr>
            <a:xfrm rot="-164308">
              <a:off x="-14309" y="290003"/>
              <a:ext cx="9175812" cy="530352"/>
            </a:xfrm>
            <a:custGeom>
              <a:rect b="b" l="l" r="r" t="t"/>
              <a:pathLst>
                <a:path extrusionOk="0" h="120000" w="120000">
                  <a:moveTo>
                    <a:pt x="0" y="102857"/>
                  </a:moveTo>
                  <a:cubicBezTo>
                    <a:pt x="5681" y="90913"/>
                    <a:pt x="19791" y="30070"/>
                    <a:pt x="34089" y="32037"/>
                  </a:cubicBezTo>
                  <a:cubicBezTo>
                    <a:pt x="48387" y="34004"/>
                    <a:pt x="71467" y="120000"/>
                    <a:pt x="85785" y="114660"/>
                  </a:cubicBezTo>
                  <a:cubicBezTo>
                    <a:pt x="100104" y="109320"/>
                    <a:pt x="112882" y="23887"/>
                    <a:pt x="120000" y="0"/>
                  </a:cubicBezTo>
                </a:path>
              </a:pathLst>
            </a:custGeom>
            <a:noFill/>
            <a:ln cap="flat" cmpd="sng" w="9525">
              <a:solidFill>
                <a:schemeClr val="accent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onstantia"/>
                <a:ea typeface="Constantia"/>
                <a:cs typeface="Constantia"/>
                <a:sym typeface="Constantia"/>
              </a:endParaRPr>
            </a:p>
          </p:txBody>
        </p:sp>
      </p:gr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6.png"/><Relationship Id="rId4" Type="http://schemas.openxmlformats.org/officeDocument/2006/relationships/hyperlink" Target="https://www2.montgomeryschoolsmd.org/contentassets/a6dc980d5563457dabf5c37a951cbc37/7-bullying-reporting-form-230-35.pdf"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7.xml"/><Relationship Id="rId3" Type="http://schemas.openxmlformats.org/officeDocument/2006/relationships/hyperlink" Target="http://www.youtube.com/watch?v=eRzRAh2M2Ao" TargetMode="External"/><Relationship Id="rId4" Type="http://schemas.openxmlformats.org/officeDocument/2006/relationships/image" Target="../media/image1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2.xml"/><Relationship Id="rId3" Type="http://schemas.openxmlformats.org/officeDocument/2006/relationships/hyperlink" Target="http://www.youtube.com/watch?v=PnDgZuGIhHs" TargetMode="External"/><Relationship Id="rId4" Type="http://schemas.openxmlformats.org/officeDocument/2006/relationships/image" Target="../media/image25.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4.xml"/><Relationship Id="rId3" Type="http://schemas.openxmlformats.org/officeDocument/2006/relationships/hyperlink" Target="http://www.youtube.com/watch?v=hCougp6aHl8" TargetMode="External"/><Relationship Id="rId4" Type="http://schemas.openxmlformats.org/officeDocument/2006/relationships/image" Target="../media/image19.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1"/>
          <p:cNvSpPr txBox="1"/>
          <p:nvPr>
            <p:ph type="title"/>
          </p:nvPr>
        </p:nvSpPr>
        <p:spPr>
          <a:xfrm>
            <a:off x="457200" y="533400"/>
            <a:ext cx="8229600" cy="1143000"/>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5000"/>
              <a:buFont typeface="Calibri"/>
              <a:buNone/>
            </a:pPr>
            <a:r>
              <a:rPr b="0" i="0" lang="en-US" sz="5000" u="none" cap="none" strike="noStrike">
                <a:solidFill>
                  <a:schemeClr val="dk2"/>
                </a:solidFill>
                <a:latin typeface="Calibri"/>
                <a:ea typeface="Calibri"/>
                <a:cs typeface="Calibri"/>
                <a:sym typeface="Calibri"/>
              </a:rPr>
              <a:t>What is Bullying? </a:t>
            </a:r>
            <a:endParaRPr b="0" i="0" sz="5000" u="none" cap="none" strike="noStrike">
              <a:solidFill>
                <a:schemeClr val="dk2"/>
              </a:solidFill>
              <a:latin typeface="Calibri"/>
              <a:ea typeface="Calibri"/>
              <a:cs typeface="Calibri"/>
              <a:sym typeface="Calibri"/>
            </a:endParaRPr>
          </a:p>
        </p:txBody>
      </p:sp>
      <p:sp>
        <p:nvSpPr>
          <p:cNvPr id="234" name="Google Shape;234;p21"/>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chemeClr val="accent3"/>
              </a:buClr>
              <a:buSzPts val="3420"/>
              <a:buFont typeface="Noto Sans Symbols"/>
              <a:buNone/>
            </a:pPr>
            <a:r>
              <a:rPr b="0" i="0" lang="en-US" sz="3600" u="none" cap="none" strike="noStrike">
                <a:solidFill>
                  <a:srgbClr val="0070C0"/>
                </a:solidFill>
                <a:latin typeface="Times New Roman"/>
                <a:ea typeface="Times New Roman"/>
                <a:cs typeface="Times New Roman"/>
                <a:sym typeface="Times New Roman"/>
              </a:rPr>
              <a:t>Bullying happens when someone is subjected to negative actions from one or more people and has a hard time defending him or herself. </a:t>
            </a:r>
            <a:endParaRPr b="0" i="0" sz="2600" u="none" cap="none" strike="noStrike">
              <a:solidFill>
                <a:schemeClr val="dk1"/>
              </a:solidFill>
              <a:latin typeface="Constantia"/>
              <a:ea typeface="Constantia"/>
              <a:cs typeface="Constantia"/>
              <a:sym typeface="Constantia"/>
            </a:endParaRPr>
          </a:p>
        </p:txBody>
      </p:sp>
      <p:pic>
        <p:nvPicPr>
          <p:cNvPr descr="dont bully nwqzsu" id="235" name="Google Shape;235;p21"/>
          <p:cNvPicPr preferRelativeResize="0"/>
          <p:nvPr/>
        </p:nvPicPr>
        <p:blipFill rotWithShape="1">
          <a:blip r:embed="rId3">
            <a:alphaModFix/>
          </a:blip>
          <a:srcRect b="0" l="0" r="0" t="0"/>
          <a:stretch/>
        </p:blipFill>
        <p:spPr>
          <a:xfrm>
            <a:off x="3733800" y="4495800"/>
            <a:ext cx="2343150" cy="216217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30"/>
          <p:cNvSpPr txBox="1"/>
          <p:nvPr>
            <p:ph type="title"/>
          </p:nvPr>
        </p:nvSpPr>
        <p:spPr>
          <a:xfrm>
            <a:off x="457200" y="704088"/>
            <a:ext cx="8229600" cy="8199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300" name="Google Shape;300;p30"/>
          <p:cNvSpPr txBox="1"/>
          <p:nvPr>
            <p:ph idx="1" type="body"/>
          </p:nvPr>
        </p:nvSpPr>
        <p:spPr>
          <a:xfrm>
            <a:off x="457200" y="1981200"/>
            <a:ext cx="8229600" cy="4389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#4: Most students who bully are insecure. </a:t>
            </a:r>
            <a:endParaRPr/>
          </a:p>
          <a:p>
            <a:pPr indent="0" lvl="0" marL="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spcBef>
                <a:spcPts val="1080"/>
              </a:spcBef>
              <a:spcAft>
                <a:spcPts val="0"/>
              </a:spcAft>
              <a:buClr>
                <a:schemeClr val="accent3"/>
              </a:buClr>
              <a:buSzPts val="5130"/>
              <a:buFont typeface="Noto Sans Symbols"/>
              <a:buNone/>
            </a:pPr>
            <a:r>
              <a:rPr b="0" i="0" lang="en-US" sz="5400" u="none" cap="none" strike="noStrike">
                <a:solidFill>
                  <a:schemeClr val="dk1"/>
                </a:solidFill>
                <a:latin typeface="Constantia"/>
                <a:ea typeface="Constantia"/>
                <a:cs typeface="Constantia"/>
                <a:sym typeface="Constantia"/>
              </a:rPr>
              <a:t>FALSE</a:t>
            </a:r>
            <a:endParaRPr/>
          </a:p>
          <a:p>
            <a:pPr indent="0" lvl="0" marL="0" marR="0" rtl="0" algn="ctr">
              <a:spcBef>
                <a:spcPts val="1080"/>
              </a:spcBef>
              <a:spcAft>
                <a:spcPts val="0"/>
              </a:spcAft>
              <a:buClr>
                <a:schemeClr val="accent3"/>
              </a:buClr>
              <a:buSzPts val="5130"/>
              <a:buFont typeface="Noto Sans Symbols"/>
              <a:buNone/>
            </a:pPr>
            <a:r>
              <a:t/>
            </a:r>
            <a:endParaRPr b="0" i="0" sz="5400" u="none" cap="none" strike="noStrike">
              <a:solidFill>
                <a:schemeClr val="dk1"/>
              </a:solidFill>
              <a:latin typeface="Constantia"/>
              <a:ea typeface="Constantia"/>
              <a:cs typeface="Constantia"/>
              <a:sym typeface="Constantia"/>
            </a:endParaRPr>
          </a:p>
          <a:p>
            <a:pPr indent="0" lvl="0" marL="0" marR="0" rtl="0" algn="ctr">
              <a:spcBef>
                <a:spcPts val="52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Studies show that most bullies have confidence and high self-esteem. </a:t>
            </a:r>
            <a:endParaRPr b="0" i="0" sz="2600" u="none" cap="none" strike="noStrike">
              <a:solidFill>
                <a:schemeClr val="dk1"/>
              </a:solidFill>
              <a:latin typeface="Constantia"/>
              <a:ea typeface="Constantia"/>
              <a:cs typeface="Constantia"/>
              <a:sym typeface="Constantia"/>
            </a:endParaRPr>
          </a:p>
        </p:txBody>
      </p:sp>
      <p:pic>
        <p:nvPicPr>
          <p:cNvPr id="301" name="Google Shape;301;p30"/>
          <p:cNvPicPr preferRelativeResize="0"/>
          <p:nvPr/>
        </p:nvPicPr>
        <p:blipFill rotWithShape="1">
          <a:blip r:embed="rId3">
            <a:alphaModFix/>
          </a:blip>
          <a:srcRect b="0" l="0" r="0" t="0"/>
          <a:stretch/>
        </p:blipFill>
        <p:spPr>
          <a:xfrm>
            <a:off x="1295400" y="2888974"/>
            <a:ext cx="1981200" cy="2066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gtEl>
                                        <p:attrNameLst>
                                          <p:attrName>style.visibility</p:attrName>
                                        </p:attrNameLst>
                                      </p:cBhvr>
                                      <p:to>
                                        <p:strVal val="visible"/>
                                      </p:to>
                                    </p:set>
                                    <p:animEffect filter="fade" transition="in">
                                      <p:cBhvr>
                                        <p:cTn dur="500"/>
                                        <p:tgtEl>
                                          <p:spTgt spid="3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1"/>
          <p:cNvSpPr txBox="1"/>
          <p:nvPr>
            <p:ph type="title"/>
          </p:nvPr>
        </p:nvSpPr>
        <p:spPr>
          <a:xfrm>
            <a:off x="457200" y="704088"/>
            <a:ext cx="8229600" cy="8961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307" name="Google Shape;307;p31"/>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#5: Male bullies are not usually bigger and physically stronger than their peers. </a:t>
            </a:r>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1080"/>
              </a:spcBef>
              <a:spcAft>
                <a:spcPts val="0"/>
              </a:spcAft>
              <a:buClr>
                <a:schemeClr val="accent3"/>
              </a:buClr>
              <a:buSzPts val="5130"/>
              <a:buFont typeface="Noto Sans Symbols"/>
              <a:buNone/>
            </a:pPr>
            <a:r>
              <a:rPr b="0" i="0" lang="en-US" sz="5400" u="none" cap="none" strike="noStrike">
                <a:solidFill>
                  <a:schemeClr val="dk1"/>
                </a:solidFill>
                <a:latin typeface="Constantia"/>
                <a:ea typeface="Constantia"/>
                <a:cs typeface="Constantia"/>
                <a:sym typeface="Constantia"/>
              </a:rPr>
              <a:t>FALSE</a:t>
            </a:r>
            <a:endParaRPr/>
          </a:p>
          <a:p>
            <a:pPr indent="0" lvl="0" marL="0" marR="0" rtl="0" algn="ctr">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52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Males bullies are usually bigger and stronger than their victims. </a:t>
            </a:r>
            <a:endParaRPr b="0" i="0" sz="2600" u="none" cap="none" strike="noStrike">
              <a:solidFill>
                <a:schemeClr val="dk1"/>
              </a:solidFill>
              <a:latin typeface="Constantia"/>
              <a:ea typeface="Constantia"/>
              <a:cs typeface="Constantia"/>
              <a:sym typeface="Constantia"/>
            </a:endParaRPr>
          </a:p>
        </p:txBody>
      </p:sp>
      <p:pic>
        <p:nvPicPr>
          <p:cNvPr id="308" name="Google Shape;308;p31"/>
          <p:cNvPicPr preferRelativeResize="0"/>
          <p:nvPr/>
        </p:nvPicPr>
        <p:blipFill rotWithShape="1">
          <a:blip r:embed="rId3">
            <a:alphaModFix/>
          </a:blip>
          <a:srcRect b="0" l="0" r="0" t="0"/>
          <a:stretch/>
        </p:blipFill>
        <p:spPr>
          <a:xfrm>
            <a:off x="1388165" y="2667000"/>
            <a:ext cx="1981200" cy="2066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8"/>
                                        </p:tgtEl>
                                        <p:attrNameLst>
                                          <p:attrName>style.visibility</p:attrName>
                                        </p:attrNameLst>
                                      </p:cBhvr>
                                      <p:to>
                                        <p:strVal val="visible"/>
                                      </p:to>
                                    </p:set>
                                    <p:animEffect filter="fade" transition="in">
                                      <p:cBhvr>
                                        <p:cTn dur="2000"/>
                                        <p:tgtEl>
                                          <p:spTgt spid="3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2"/>
          <p:cNvSpPr txBox="1"/>
          <p:nvPr>
            <p:ph type="title"/>
          </p:nvPr>
        </p:nvSpPr>
        <p:spPr>
          <a:xfrm>
            <a:off x="457200" y="704088"/>
            <a:ext cx="8229600" cy="8199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314" name="Google Shape;314;p32"/>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#6: Witnesses often end friendships with the victim and feel guilty for not reporting the incident. </a:t>
            </a:r>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1080"/>
              </a:spcBef>
              <a:spcAft>
                <a:spcPts val="0"/>
              </a:spcAft>
              <a:buClr>
                <a:schemeClr val="accent3"/>
              </a:buClr>
              <a:buSzPts val="5130"/>
              <a:buFont typeface="Noto Sans Symbols"/>
              <a:buNone/>
            </a:pPr>
            <a:r>
              <a:rPr b="0" i="0" lang="en-US" sz="5400" u="none" cap="none" strike="noStrike">
                <a:solidFill>
                  <a:schemeClr val="dk1"/>
                </a:solidFill>
                <a:latin typeface="Constantia"/>
                <a:ea typeface="Constantia"/>
                <a:cs typeface="Constantia"/>
                <a:sym typeface="Constantia"/>
              </a:rPr>
              <a:t>TRUE</a:t>
            </a:r>
            <a:endParaRPr/>
          </a:p>
          <a:p>
            <a:pPr indent="0" lvl="0" marL="0" marR="0" rtl="0" algn="ctr">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52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Witnessing an act of bullying has negative consequences even if you are not directly involved. </a:t>
            </a:r>
            <a:endParaRPr b="0" i="0" sz="2600" u="none" cap="none" strike="noStrike">
              <a:solidFill>
                <a:schemeClr val="dk1"/>
              </a:solidFill>
              <a:latin typeface="Constantia"/>
              <a:ea typeface="Constantia"/>
              <a:cs typeface="Constantia"/>
              <a:sym typeface="Constantia"/>
            </a:endParaRPr>
          </a:p>
        </p:txBody>
      </p:sp>
      <p:pic>
        <p:nvPicPr>
          <p:cNvPr id="315" name="Google Shape;315;p32"/>
          <p:cNvPicPr preferRelativeResize="0"/>
          <p:nvPr/>
        </p:nvPicPr>
        <p:blipFill rotWithShape="1">
          <a:blip r:embed="rId3">
            <a:alphaModFix/>
          </a:blip>
          <a:srcRect b="0" l="0" r="0" t="0"/>
          <a:stretch/>
        </p:blipFill>
        <p:spPr>
          <a:xfrm>
            <a:off x="1676400" y="3087757"/>
            <a:ext cx="1365250" cy="154781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5"/>
                                        </p:tgtEl>
                                        <p:attrNameLst>
                                          <p:attrName>style.visibility</p:attrName>
                                        </p:attrNameLst>
                                      </p:cBhvr>
                                      <p:to>
                                        <p:strVal val="visible"/>
                                      </p:to>
                                    </p:set>
                                    <p:animEffect filter="fade" transition="in">
                                      <p:cBhvr>
                                        <p:cTn dur="1000"/>
                                        <p:tgtEl>
                                          <p:spTgt spid="3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33"/>
          <p:cNvSpPr txBox="1"/>
          <p:nvPr>
            <p:ph type="title"/>
          </p:nvPr>
        </p:nvSpPr>
        <p:spPr>
          <a:xfrm>
            <a:off x="457200" y="704088"/>
            <a:ext cx="8229600" cy="7437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4500"/>
              <a:buFont typeface="Calibri"/>
              <a:buNone/>
            </a:pPr>
            <a:r>
              <a:rPr b="0" i="0" lang="en-US" sz="4500" u="none" cap="none" strike="noStrike">
                <a:solidFill>
                  <a:srgbClr val="04617B"/>
                </a:solidFill>
                <a:latin typeface="Calibri"/>
                <a:ea typeface="Calibri"/>
                <a:cs typeface="Calibri"/>
                <a:sym typeface="Calibri"/>
              </a:rPr>
              <a:t>True or False? </a:t>
            </a:r>
            <a:endParaRPr b="0" i="0" sz="4500" u="none" cap="none" strike="noStrike">
              <a:solidFill>
                <a:schemeClr val="dk2"/>
              </a:solidFill>
              <a:latin typeface="Calibri"/>
              <a:ea typeface="Calibri"/>
              <a:cs typeface="Calibri"/>
              <a:sym typeface="Calibri"/>
            </a:endParaRPr>
          </a:p>
        </p:txBody>
      </p:sp>
      <p:sp>
        <p:nvSpPr>
          <p:cNvPr id="321" name="Google Shape;321;p33"/>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accent3"/>
              </a:buClr>
              <a:buSzPts val="2285"/>
              <a:buFont typeface="Noto Sans Symbols"/>
              <a:buNone/>
            </a:pPr>
            <a:r>
              <a:rPr b="0" i="0" lang="en-US" sz="2405" u="none" cap="none" strike="noStrike">
                <a:solidFill>
                  <a:schemeClr val="dk1"/>
                </a:solidFill>
                <a:latin typeface="Constantia"/>
                <a:ea typeface="Constantia"/>
                <a:cs typeface="Constantia"/>
                <a:sym typeface="Constantia"/>
              </a:rPr>
              <a:t>#7: Bullies have trouble making friends. </a:t>
            </a:r>
            <a:endParaRPr/>
          </a:p>
          <a:p>
            <a:pPr indent="0" lvl="0" marL="0" marR="0" rtl="0" algn="l">
              <a:lnSpc>
                <a:spcPct val="8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8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8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ctr">
              <a:lnSpc>
                <a:spcPct val="80000"/>
              </a:lnSpc>
              <a:spcBef>
                <a:spcPts val="999"/>
              </a:spcBef>
              <a:spcAft>
                <a:spcPts val="0"/>
              </a:spcAft>
              <a:buClr>
                <a:schemeClr val="accent3"/>
              </a:buClr>
              <a:buSzPts val="4745"/>
              <a:buFont typeface="Noto Sans Symbols"/>
              <a:buNone/>
            </a:pPr>
            <a:r>
              <a:rPr b="0" i="0" lang="en-US" sz="4995" u="none" cap="none" strike="noStrike">
                <a:solidFill>
                  <a:schemeClr val="dk1"/>
                </a:solidFill>
                <a:latin typeface="Constantia"/>
                <a:ea typeface="Constantia"/>
                <a:cs typeface="Constantia"/>
                <a:sym typeface="Constantia"/>
              </a:rPr>
              <a:t>FALSE </a:t>
            </a:r>
            <a:endParaRPr/>
          </a:p>
          <a:p>
            <a:pPr indent="0" lvl="0" marL="0" marR="0" rtl="0" algn="l">
              <a:lnSpc>
                <a:spcPct val="8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8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8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80000"/>
              </a:lnSpc>
              <a:spcBef>
                <a:spcPts val="481"/>
              </a:spcBef>
              <a:spcAft>
                <a:spcPts val="0"/>
              </a:spcAft>
              <a:buClr>
                <a:schemeClr val="accent3"/>
              </a:buClr>
              <a:buSzPts val="2285"/>
              <a:buFont typeface="Noto Sans Symbols"/>
              <a:buNone/>
            </a:pPr>
            <a:r>
              <a:rPr b="0" i="0" lang="en-US" sz="2405" u="none" cap="none" strike="noStrike">
                <a:solidFill>
                  <a:schemeClr val="dk1"/>
                </a:solidFill>
                <a:latin typeface="Constantia"/>
                <a:ea typeface="Constantia"/>
                <a:cs typeface="Constantia"/>
                <a:sym typeface="Constantia"/>
              </a:rPr>
              <a:t>Bullies seem to make friends easily, particularly with other students who are aggressive and may join them in bullying. </a:t>
            </a:r>
            <a:endParaRPr b="0" i="0" sz="2405" u="none" cap="none" strike="noStrike">
              <a:solidFill>
                <a:schemeClr val="dk1"/>
              </a:solidFill>
              <a:latin typeface="Constantia"/>
              <a:ea typeface="Constantia"/>
              <a:cs typeface="Constantia"/>
              <a:sym typeface="Constantia"/>
            </a:endParaRPr>
          </a:p>
        </p:txBody>
      </p:sp>
      <p:pic>
        <p:nvPicPr>
          <p:cNvPr id="322" name="Google Shape;322;p33"/>
          <p:cNvPicPr preferRelativeResize="0"/>
          <p:nvPr/>
        </p:nvPicPr>
        <p:blipFill rotWithShape="1">
          <a:blip r:embed="rId3">
            <a:alphaModFix/>
          </a:blip>
          <a:srcRect b="0" l="0" r="0" t="0"/>
          <a:stretch/>
        </p:blipFill>
        <p:spPr>
          <a:xfrm>
            <a:off x="1219200" y="2743200"/>
            <a:ext cx="1981200" cy="2066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22"/>
                                        </p:tgtEl>
                                        <p:attrNameLst>
                                          <p:attrName>style.visibility</p:attrName>
                                        </p:attrNameLst>
                                      </p:cBhvr>
                                      <p:to>
                                        <p:strVal val="visible"/>
                                      </p:to>
                                    </p:set>
                                    <p:anim calcmode="lin" valueType="num">
                                      <p:cBhvr additive="base">
                                        <p:cTn dur="500"/>
                                        <p:tgtEl>
                                          <p:spTgt spid="322"/>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34"/>
          <p:cNvSpPr txBox="1"/>
          <p:nvPr>
            <p:ph type="title"/>
          </p:nvPr>
        </p:nvSpPr>
        <p:spPr>
          <a:xfrm>
            <a:off x="457200" y="704088"/>
            <a:ext cx="8229600" cy="8199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328" name="Google Shape;328;p34"/>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3"/>
              </a:buClr>
              <a:buSzPts val="2285"/>
              <a:buFont typeface="Noto Sans Symbols"/>
              <a:buNone/>
            </a:pPr>
            <a:r>
              <a:rPr b="0" i="0" lang="en-US" sz="2405" u="none" cap="none" strike="noStrike">
                <a:solidFill>
                  <a:schemeClr val="dk1"/>
                </a:solidFill>
                <a:latin typeface="Constantia"/>
                <a:ea typeface="Constantia"/>
                <a:cs typeface="Constantia"/>
                <a:sym typeface="Constantia"/>
              </a:rPr>
              <a:t>#8: Bullies do poorly in school compared to students who do not bully. </a:t>
            </a:r>
            <a:endParaRPr/>
          </a:p>
          <a:p>
            <a:pPr indent="0" lvl="0" marL="0" marR="0" rtl="0" algn="l">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ctr">
              <a:spcBef>
                <a:spcPts val="999"/>
              </a:spcBef>
              <a:spcAft>
                <a:spcPts val="0"/>
              </a:spcAft>
              <a:buClr>
                <a:schemeClr val="accent3"/>
              </a:buClr>
              <a:buSzPts val="4745"/>
              <a:buFont typeface="Noto Sans Symbols"/>
              <a:buNone/>
            </a:pPr>
            <a:r>
              <a:rPr b="0" i="0" lang="en-US" sz="4995" u="none" cap="none" strike="noStrike">
                <a:solidFill>
                  <a:schemeClr val="dk1"/>
                </a:solidFill>
                <a:latin typeface="Constantia"/>
                <a:ea typeface="Constantia"/>
                <a:cs typeface="Constantia"/>
                <a:sym typeface="Constantia"/>
              </a:rPr>
              <a:t>TRUE</a:t>
            </a:r>
            <a:endParaRPr/>
          </a:p>
          <a:p>
            <a:pPr indent="0" lvl="0" marL="0" marR="0" rtl="0" algn="l">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spcBef>
                <a:spcPts val="481"/>
              </a:spcBef>
              <a:spcAft>
                <a:spcPts val="0"/>
              </a:spcAft>
              <a:buClr>
                <a:schemeClr val="accent3"/>
              </a:buClr>
              <a:buSzPts val="2285"/>
              <a:buFont typeface="Noto Sans Symbols"/>
              <a:buNone/>
            </a:pPr>
            <a:r>
              <a:rPr b="0" i="0" lang="en-US" sz="2405" u="none" cap="none" strike="noStrike">
                <a:solidFill>
                  <a:schemeClr val="dk1"/>
                </a:solidFill>
                <a:latin typeface="Constantia"/>
                <a:ea typeface="Constantia"/>
                <a:cs typeface="Constantia"/>
                <a:sym typeface="Constantia"/>
              </a:rPr>
              <a:t>Behaviors associated with bullying include impulsiveness, disliking school and getting in trouble often. </a:t>
            </a:r>
            <a:endParaRPr b="0" i="0" sz="2405" u="none" cap="none" strike="noStrike">
              <a:solidFill>
                <a:schemeClr val="dk1"/>
              </a:solidFill>
              <a:latin typeface="Constantia"/>
              <a:ea typeface="Constantia"/>
              <a:cs typeface="Constantia"/>
              <a:sym typeface="Constantia"/>
            </a:endParaRPr>
          </a:p>
        </p:txBody>
      </p:sp>
      <p:pic>
        <p:nvPicPr>
          <p:cNvPr id="329" name="Google Shape;329;p34"/>
          <p:cNvPicPr preferRelativeResize="0"/>
          <p:nvPr/>
        </p:nvPicPr>
        <p:blipFill rotWithShape="1">
          <a:blip r:embed="rId3">
            <a:alphaModFix/>
          </a:blip>
          <a:srcRect b="0" l="0" r="0" t="0"/>
          <a:stretch/>
        </p:blipFill>
        <p:spPr>
          <a:xfrm>
            <a:off x="1676400" y="3200400"/>
            <a:ext cx="1365250" cy="154781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gtEl>
                                        <p:attrNameLst>
                                          <p:attrName>style.visibility</p:attrName>
                                        </p:attrNameLst>
                                      </p:cBhvr>
                                      <p:to>
                                        <p:strVal val="visible"/>
                                      </p:to>
                                    </p:set>
                                    <p:animEffect filter="fade" transition="in">
                                      <p:cBhvr>
                                        <p:cTn dur="500"/>
                                        <p:tgtEl>
                                          <p:spTgt spid="3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5"/>
          <p:cNvSpPr txBox="1"/>
          <p:nvPr>
            <p:ph type="title"/>
          </p:nvPr>
        </p:nvSpPr>
        <p:spPr>
          <a:xfrm>
            <a:off x="457200" y="704088"/>
            <a:ext cx="8229600" cy="8961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335" name="Google Shape;335;p35"/>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3"/>
              </a:buClr>
              <a:buSzPts val="2285"/>
              <a:buFont typeface="Noto Sans Symbols"/>
              <a:buNone/>
            </a:pPr>
            <a:r>
              <a:rPr b="0" i="0" lang="en-US" sz="2405" u="none" cap="none" strike="noStrike">
                <a:solidFill>
                  <a:schemeClr val="dk1"/>
                </a:solidFill>
                <a:latin typeface="Constantia"/>
                <a:ea typeface="Constantia"/>
                <a:cs typeface="Constantia"/>
                <a:sym typeface="Constantia"/>
              </a:rPr>
              <a:t>#9: Most bullies discontinue aggressive behavior in adulthood. </a:t>
            </a:r>
            <a:endParaRPr/>
          </a:p>
          <a:p>
            <a:pPr indent="0" lvl="0" marL="0" marR="0" rtl="0" algn="l">
              <a:lnSpc>
                <a:spcPct val="9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9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ctr">
              <a:lnSpc>
                <a:spcPct val="90000"/>
              </a:lnSpc>
              <a:spcBef>
                <a:spcPts val="999"/>
              </a:spcBef>
              <a:spcAft>
                <a:spcPts val="0"/>
              </a:spcAft>
              <a:buClr>
                <a:schemeClr val="accent3"/>
              </a:buClr>
              <a:buSzPts val="4745"/>
              <a:buFont typeface="Noto Sans Symbols"/>
              <a:buNone/>
            </a:pPr>
            <a:r>
              <a:rPr b="0" i="0" lang="en-US" sz="4995" u="none" cap="none" strike="noStrike">
                <a:solidFill>
                  <a:schemeClr val="dk1"/>
                </a:solidFill>
                <a:latin typeface="Constantia"/>
                <a:ea typeface="Constantia"/>
                <a:cs typeface="Constantia"/>
                <a:sym typeface="Constantia"/>
              </a:rPr>
              <a:t>FALSE</a:t>
            </a:r>
            <a:endParaRPr/>
          </a:p>
          <a:p>
            <a:pPr indent="0" lvl="0" marL="0" marR="0" rtl="0" algn="l">
              <a:lnSpc>
                <a:spcPct val="9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9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90000"/>
              </a:lnSpc>
              <a:spcBef>
                <a:spcPts val="481"/>
              </a:spcBef>
              <a:spcAft>
                <a:spcPts val="0"/>
              </a:spcAft>
              <a:buClr>
                <a:schemeClr val="accent3"/>
              </a:buClr>
              <a:buSzPts val="2285"/>
              <a:buFont typeface="Noto Sans Symbols"/>
              <a:buNone/>
            </a:pPr>
            <a:r>
              <a:t/>
            </a:r>
            <a:endParaRPr b="0" i="0" sz="2405" u="none" cap="none" strike="noStrike">
              <a:solidFill>
                <a:schemeClr val="dk1"/>
              </a:solidFill>
              <a:latin typeface="Constantia"/>
              <a:ea typeface="Constantia"/>
              <a:cs typeface="Constantia"/>
              <a:sym typeface="Constantia"/>
            </a:endParaRPr>
          </a:p>
          <a:p>
            <a:pPr indent="0" lvl="0" marL="0" marR="0" rtl="0" algn="l">
              <a:lnSpc>
                <a:spcPct val="90000"/>
              </a:lnSpc>
              <a:spcBef>
                <a:spcPts val="481"/>
              </a:spcBef>
              <a:spcAft>
                <a:spcPts val="0"/>
              </a:spcAft>
              <a:buClr>
                <a:schemeClr val="accent3"/>
              </a:buClr>
              <a:buSzPts val="2285"/>
              <a:buFont typeface="Noto Sans Symbols"/>
              <a:buNone/>
            </a:pPr>
            <a:r>
              <a:rPr b="0" i="0" lang="en-US" sz="2405" u="none" cap="none" strike="noStrike">
                <a:solidFill>
                  <a:schemeClr val="dk1"/>
                </a:solidFill>
                <a:latin typeface="Constantia"/>
                <a:ea typeface="Constantia"/>
                <a:cs typeface="Constantia"/>
                <a:sym typeface="Constantia"/>
              </a:rPr>
              <a:t>60% of bullies will go on to have at least one adult criminal conviction because the behavior carries over. </a:t>
            </a:r>
            <a:endParaRPr b="0" i="0" sz="2405" u="none" cap="none" strike="noStrike">
              <a:solidFill>
                <a:schemeClr val="dk1"/>
              </a:solidFill>
              <a:latin typeface="Constantia"/>
              <a:ea typeface="Constantia"/>
              <a:cs typeface="Constantia"/>
              <a:sym typeface="Constantia"/>
            </a:endParaRPr>
          </a:p>
        </p:txBody>
      </p:sp>
      <p:pic>
        <p:nvPicPr>
          <p:cNvPr id="336" name="Google Shape;336;p35"/>
          <p:cNvPicPr preferRelativeResize="0"/>
          <p:nvPr/>
        </p:nvPicPr>
        <p:blipFill rotWithShape="1">
          <a:blip r:embed="rId3">
            <a:alphaModFix/>
          </a:blip>
          <a:srcRect b="0" l="0" r="0" t="0"/>
          <a:stretch/>
        </p:blipFill>
        <p:spPr>
          <a:xfrm>
            <a:off x="1295400" y="2895600"/>
            <a:ext cx="1981200" cy="2066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36"/>
                                        </p:tgtEl>
                                        <p:attrNameLst>
                                          <p:attrName>style.visibility</p:attrName>
                                        </p:attrNameLst>
                                      </p:cBhvr>
                                      <p:to>
                                        <p:strVal val="visible"/>
                                      </p:to>
                                    </p:set>
                                    <p:anim calcmode="lin" valueType="num">
                                      <p:cBhvr additive="base">
                                        <p:cTn dur="500"/>
                                        <p:tgtEl>
                                          <p:spTgt spid="336"/>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36"/>
          <p:cNvSpPr txBox="1"/>
          <p:nvPr>
            <p:ph type="title"/>
          </p:nvPr>
        </p:nvSpPr>
        <p:spPr>
          <a:xfrm>
            <a:off x="457200" y="704088"/>
            <a:ext cx="8229600" cy="8199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342" name="Google Shape;342;p36"/>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#10: Nine out of 10 LGBT students have been bullied. </a:t>
            </a:r>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1080"/>
              </a:spcBef>
              <a:spcAft>
                <a:spcPts val="0"/>
              </a:spcAft>
              <a:buClr>
                <a:schemeClr val="accent3"/>
              </a:buClr>
              <a:buSzPts val="5130"/>
              <a:buFont typeface="Noto Sans Symbols"/>
              <a:buNone/>
            </a:pPr>
            <a:r>
              <a:rPr b="0" i="0" lang="en-US" sz="5400" u="none" cap="none" strike="noStrike">
                <a:solidFill>
                  <a:schemeClr val="dk1"/>
                </a:solidFill>
                <a:latin typeface="Constantia"/>
                <a:ea typeface="Constantia"/>
                <a:cs typeface="Constantia"/>
                <a:sym typeface="Constantia"/>
              </a:rPr>
              <a:t>TRUE </a:t>
            </a:r>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lnSpc>
                <a:spcPct val="90000"/>
              </a:lnSpc>
              <a:spcBef>
                <a:spcPts val="52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The 2007 National School Climate Survey released by GLSEN found that nearly 9 out of 10 LGBT students (86.2) experienced harassment at school in the past year. </a:t>
            </a:r>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pic>
        <p:nvPicPr>
          <p:cNvPr id="343" name="Google Shape;343;p36"/>
          <p:cNvPicPr preferRelativeResize="0"/>
          <p:nvPr/>
        </p:nvPicPr>
        <p:blipFill rotWithShape="1">
          <a:blip r:embed="rId3">
            <a:alphaModFix/>
          </a:blip>
          <a:srcRect b="0" l="0" r="0" t="0"/>
          <a:stretch/>
        </p:blipFill>
        <p:spPr>
          <a:xfrm>
            <a:off x="1981200" y="2651125"/>
            <a:ext cx="1365250" cy="155416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43"/>
                                        </p:tgtEl>
                                        <p:attrNameLst>
                                          <p:attrName>style.visibility</p:attrName>
                                        </p:attrNameLst>
                                      </p:cBhvr>
                                      <p:to>
                                        <p:strVal val="visible"/>
                                      </p:to>
                                    </p:set>
                                    <p:anim calcmode="lin" valueType="num">
                                      <p:cBhvr additive="base">
                                        <p:cTn dur="500"/>
                                        <p:tgtEl>
                                          <p:spTgt spid="343"/>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37"/>
          <p:cNvSpPr txBox="1"/>
          <p:nvPr>
            <p:ph type="title"/>
          </p:nvPr>
        </p:nvSpPr>
        <p:spPr>
          <a:xfrm>
            <a:off x="303125" y="2615988"/>
            <a:ext cx="8229600" cy="1143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US" sz="6000"/>
              <a:t>SLT #4: School Climate</a:t>
            </a:r>
            <a:endParaRPr b="1" sz="60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53" name="Shape 353"/>
        <p:cNvGrpSpPr/>
        <p:nvPr/>
      </p:nvGrpSpPr>
      <p:grpSpPr>
        <a:xfrm>
          <a:off x="0" y="0"/>
          <a:ext cx="0" cy="0"/>
          <a:chOff x="0" y="0"/>
          <a:chExt cx="0" cy="0"/>
        </a:xfrm>
      </p:grpSpPr>
      <p:sp>
        <p:nvSpPr>
          <p:cNvPr id="354" name="Google Shape;354;p38"/>
          <p:cNvSpPr txBox="1"/>
          <p:nvPr>
            <p:ph type="title"/>
          </p:nvPr>
        </p:nvSpPr>
        <p:spPr>
          <a:xfrm>
            <a:off x="719650" y="593367"/>
            <a:ext cx="7704600" cy="763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5000"/>
              <a:t>WHAT IS SCHOOL CLIMATE?</a:t>
            </a:r>
            <a:endParaRPr sz="5000"/>
          </a:p>
        </p:txBody>
      </p:sp>
      <p:sp>
        <p:nvSpPr>
          <p:cNvPr id="355" name="Google Shape;355;p38"/>
          <p:cNvSpPr txBox="1"/>
          <p:nvPr>
            <p:ph idx="1" type="body"/>
          </p:nvPr>
        </p:nvSpPr>
        <p:spPr>
          <a:xfrm>
            <a:off x="837600" y="1520450"/>
            <a:ext cx="7468800" cy="1727100"/>
          </a:xfrm>
          <a:prstGeom prst="rect">
            <a:avLst/>
          </a:prstGeom>
        </p:spPr>
        <p:txBody>
          <a:bodyPr anchorCtr="0" anchor="ctr" bIns="91425" lIns="91425" spcFirstLastPara="1" rIns="91425" wrap="square" tIns="91425">
            <a:noAutofit/>
          </a:bodyPr>
          <a:lstStyle/>
          <a:p>
            <a:pPr indent="0" lvl="0" marL="0" rtl="0" algn="l">
              <a:lnSpc>
                <a:spcPct val="115000"/>
              </a:lnSpc>
              <a:spcBef>
                <a:spcPts val="520"/>
              </a:spcBef>
              <a:spcAft>
                <a:spcPts val="0"/>
              </a:spcAft>
              <a:buNone/>
            </a:pPr>
            <a:r>
              <a:rPr lang="en-US" sz="1500"/>
              <a:t>THE QUALITY AND CHARACTER OF SCHOOL LIFE. THE STUDENTS', PARENTS' AND SCHOOL PERSONNEL'S EXPERIENCE OF SCHOOL LIFE.</a:t>
            </a:r>
            <a:endParaRPr sz="1500"/>
          </a:p>
          <a:p>
            <a:pPr indent="0" lvl="0" marL="0" rtl="0" algn="l">
              <a:lnSpc>
                <a:spcPct val="115000"/>
              </a:lnSpc>
              <a:spcBef>
                <a:spcPts val="520"/>
              </a:spcBef>
              <a:spcAft>
                <a:spcPts val="0"/>
              </a:spcAft>
              <a:buNone/>
            </a:pPr>
            <a:r>
              <a:t/>
            </a:r>
            <a:endParaRPr sz="1500"/>
          </a:p>
          <a:p>
            <a:pPr indent="0" lvl="0" marL="0" rtl="0" algn="l">
              <a:lnSpc>
                <a:spcPct val="115000"/>
              </a:lnSpc>
              <a:spcBef>
                <a:spcPts val="520"/>
              </a:spcBef>
              <a:spcAft>
                <a:spcPts val="0"/>
              </a:spcAft>
              <a:buNone/>
            </a:pPr>
            <a:r>
              <a:rPr lang="en-US" sz="1500"/>
              <a:t>IN A POSITIVE SCHOOL CLIMATE STUDENTS AND STAFF FEEL SAFE AT SCHOOL; FAMILIES FEEL SAFE SENDING THEIR CHILDREN TO SCHOOL</a:t>
            </a:r>
            <a:endParaRPr sz="1500"/>
          </a:p>
        </p:txBody>
      </p:sp>
      <p:sp>
        <p:nvSpPr>
          <p:cNvPr id="356" name="Google Shape;356;p38"/>
          <p:cNvSpPr/>
          <p:nvPr/>
        </p:nvSpPr>
        <p:spPr>
          <a:xfrm rot="2042236">
            <a:off x="7469716" y="1047999"/>
            <a:ext cx="106349" cy="112153"/>
          </a:xfrm>
          <a:custGeom>
            <a:rect b="b" l="l" r="r" t="t"/>
            <a:pathLst>
              <a:path extrusionOk="0" h="654" w="733">
                <a:moveTo>
                  <a:pt x="576" y="0"/>
                </a:moveTo>
                <a:cubicBezTo>
                  <a:pt x="456" y="0"/>
                  <a:pt x="420" y="192"/>
                  <a:pt x="395" y="322"/>
                </a:cubicBezTo>
                <a:cubicBezTo>
                  <a:pt x="336" y="285"/>
                  <a:pt x="270" y="263"/>
                  <a:pt x="199" y="263"/>
                </a:cubicBezTo>
                <a:cubicBezTo>
                  <a:pt x="174" y="263"/>
                  <a:pt x="148" y="266"/>
                  <a:pt x="121" y="272"/>
                </a:cubicBezTo>
                <a:cubicBezTo>
                  <a:pt x="54" y="289"/>
                  <a:pt x="1" y="358"/>
                  <a:pt x="41" y="426"/>
                </a:cubicBezTo>
                <a:cubicBezTo>
                  <a:pt x="128" y="582"/>
                  <a:pt x="389" y="654"/>
                  <a:pt x="567" y="654"/>
                </a:cubicBezTo>
                <a:cubicBezTo>
                  <a:pt x="579" y="654"/>
                  <a:pt x="591" y="653"/>
                  <a:pt x="602" y="653"/>
                </a:cubicBezTo>
                <a:cubicBezTo>
                  <a:pt x="609" y="653"/>
                  <a:pt x="615" y="653"/>
                  <a:pt x="622" y="649"/>
                </a:cubicBezTo>
                <a:cubicBezTo>
                  <a:pt x="632" y="643"/>
                  <a:pt x="642" y="636"/>
                  <a:pt x="646" y="619"/>
                </a:cubicBezTo>
                <a:cubicBezTo>
                  <a:pt x="678" y="499"/>
                  <a:pt x="706" y="382"/>
                  <a:pt x="719" y="262"/>
                </a:cubicBezTo>
                <a:cubicBezTo>
                  <a:pt x="729" y="191"/>
                  <a:pt x="732" y="71"/>
                  <a:pt x="662" y="28"/>
                </a:cubicBezTo>
                <a:cubicBezTo>
                  <a:pt x="629" y="9"/>
                  <a:pt x="601" y="0"/>
                  <a:pt x="57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38"/>
          <p:cNvSpPr txBox="1"/>
          <p:nvPr/>
        </p:nvSpPr>
        <p:spPr>
          <a:xfrm>
            <a:off x="946950" y="3411133"/>
            <a:ext cx="7250100" cy="25527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700">
                <a:latin typeface="Barlow"/>
                <a:ea typeface="Barlow"/>
                <a:cs typeface="Barlow"/>
                <a:sym typeface="Barlow"/>
              </a:rPr>
              <a:t>THINK ABOUT YOUR SCHOOL …</a:t>
            </a:r>
            <a:endParaRPr sz="1700">
              <a:latin typeface="Barlow"/>
              <a:ea typeface="Barlow"/>
              <a:cs typeface="Barlow"/>
              <a:sym typeface="Barlow"/>
            </a:endParaRPr>
          </a:p>
          <a:p>
            <a:pPr indent="-199390" lvl="0" marL="320040" rtl="0" algn="l">
              <a:lnSpc>
                <a:spcPct val="115000"/>
              </a:lnSpc>
              <a:spcBef>
                <a:spcPts val="0"/>
              </a:spcBef>
              <a:spcAft>
                <a:spcPts val="0"/>
              </a:spcAft>
              <a:buSzPts val="1700"/>
              <a:buFont typeface="Barlow"/>
              <a:buChar char="●"/>
            </a:pPr>
            <a:r>
              <a:rPr lang="en-US" sz="1700">
                <a:latin typeface="Barlow"/>
                <a:ea typeface="Barlow"/>
                <a:cs typeface="Barlow"/>
                <a:sym typeface="Barlow"/>
              </a:rPr>
              <a:t>DO YOU FEEL LIKE YOUR SCHOOL HAS A POSITIVE SCHOOL CLIMATE FOR ALL?</a:t>
            </a:r>
            <a:endParaRPr sz="1700">
              <a:latin typeface="Barlow"/>
              <a:ea typeface="Barlow"/>
              <a:cs typeface="Barlow"/>
              <a:sym typeface="Barlow"/>
            </a:endParaRPr>
          </a:p>
          <a:p>
            <a:pPr indent="-199390" lvl="0" marL="320040" rtl="0" algn="l">
              <a:lnSpc>
                <a:spcPct val="115000"/>
              </a:lnSpc>
              <a:spcBef>
                <a:spcPts val="0"/>
              </a:spcBef>
              <a:spcAft>
                <a:spcPts val="0"/>
              </a:spcAft>
              <a:buSzPts val="1700"/>
              <a:buFont typeface="Barlow"/>
              <a:buChar char="●"/>
            </a:pPr>
            <a:r>
              <a:rPr lang="en-US" sz="1700">
                <a:latin typeface="Barlow"/>
                <a:ea typeface="Barlow"/>
                <a:cs typeface="Barlow"/>
                <a:sym typeface="Barlow"/>
              </a:rPr>
              <a:t>WHAT THINGS MAKE YOUR SCHOOL’S CLIMATE POSITIVE? OR NEGATIVE?</a:t>
            </a:r>
            <a:endParaRPr sz="1700">
              <a:latin typeface="Barlow"/>
              <a:ea typeface="Barlow"/>
              <a:cs typeface="Barlow"/>
              <a:sym typeface="Barlow"/>
            </a:endParaRPr>
          </a:p>
          <a:p>
            <a:pPr indent="-199390" lvl="0" marL="320040" rtl="0" algn="l">
              <a:lnSpc>
                <a:spcPct val="115000"/>
              </a:lnSpc>
              <a:spcBef>
                <a:spcPts val="0"/>
              </a:spcBef>
              <a:spcAft>
                <a:spcPts val="0"/>
              </a:spcAft>
              <a:buSzPts val="1700"/>
              <a:buFont typeface="Barlow"/>
              <a:buChar char="●"/>
            </a:pPr>
            <a:r>
              <a:rPr lang="en-US" sz="1700">
                <a:latin typeface="Barlow"/>
                <a:ea typeface="Barlow"/>
                <a:cs typeface="Barlow"/>
                <a:sym typeface="Barlow"/>
              </a:rPr>
              <a:t>WHY IS A POSITIVE SCHOOL CLIMATE IMPORTANT?</a:t>
            </a:r>
            <a:endParaRPr sz="1700">
              <a:latin typeface="Barlow"/>
              <a:ea typeface="Barlow"/>
              <a:cs typeface="Barlow"/>
              <a:sym typeface="Barlow"/>
            </a:endParaRPr>
          </a:p>
          <a:p>
            <a:pPr indent="-199390" lvl="0" marL="320040" rtl="0" algn="l">
              <a:lnSpc>
                <a:spcPct val="115000"/>
              </a:lnSpc>
              <a:spcBef>
                <a:spcPts val="0"/>
              </a:spcBef>
              <a:spcAft>
                <a:spcPts val="0"/>
              </a:spcAft>
              <a:buSzPts val="1700"/>
              <a:buFont typeface="Barlow"/>
              <a:buChar char="●"/>
            </a:pPr>
            <a:r>
              <a:rPr lang="en-US" sz="1700">
                <a:latin typeface="Barlow"/>
                <a:ea typeface="Barlow"/>
                <a:cs typeface="Barlow"/>
                <a:sym typeface="Barlow"/>
              </a:rPr>
              <a:t>WHAT COULD BE THE EFFECTS OF A NEGATIVE SCHOOL CLIMATE?</a:t>
            </a:r>
            <a:endParaRPr sz="1700">
              <a:latin typeface="Barlow"/>
              <a:ea typeface="Barlow"/>
              <a:cs typeface="Barlow"/>
              <a:sym typeface="Barlow"/>
            </a:endParaRPr>
          </a:p>
        </p:txBody>
      </p:sp>
      <p:grpSp>
        <p:nvGrpSpPr>
          <p:cNvPr id="358" name="Google Shape;358;p38"/>
          <p:cNvGrpSpPr/>
          <p:nvPr/>
        </p:nvGrpSpPr>
        <p:grpSpPr>
          <a:xfrm rot="-949710">
            <a:off x="7747669" y="283781"/>
            <a:ext cx="1125324" cy="1640643"/>
            <a:chOff x="2252802" y="1393108"/>
            <a:chExt cx="1106895" cy="1242363"/>
          </a:xfrm>
        </p:grpSpPr>
        <p:grpSp>
          <p:nvGrpSpPr>
            <p:cNvPr id="359" name="Google Shape;359;p38"/>
            <p:cNvGrpSpPr/>
            <p:nvPr/>
          </p:nvGrpSpPr>
          <p:grpSpPr>
            <a:xfrm>
              <a:off x="2252802" y="1393108"/>
              <a:ext cx="1106895" cy="1242363"/>
              <a:chOff x="2252825" y="1194375"/>
              <a:chExt cx="865100" cy="970975"/>
            </a:xfrm>
          </p:grpSpPr>
          <p:sp>
            <p:nvSpPr>
              <p:cNvPr id="360" name="Google Shape;360;p38"/>
              <p:cNvSpPr/>
              <p:nvPr/>
            </p:nvSpPr>
            <p:spPr>
              <a:xfrm>
                <a:off x="2324775" y="1392900"/>
                <a:ext cx="785975" cy="176025"/>
              </a:xfrm>
              <a:custGeom>
                <a:rect b="b" l="l" r="r" t="t"/>
                <a:pathLst>
                  <a:path extrusionOk="0" h="7041" w="31439">
                    <a:moveTo>
                      <a:pt x="4939" y="0"/>
                    </a:moveTo>
                    <a:cubicBezTo>
                      <a:pt x="3317" y="0"/>
                      <a:pt x="1669" y="178"/>
                      <a:pt x="0" y="601"/>
                    </a:cubicBezTo>
                    <a:cubicBezTo>
                      <a:pt x="86" y="1715"/>
                      <a:pt x="175" y="2831"/>
                      <a:pt x="263" y="3958"/>
                    </a:cubicBezTo>
                    <a:cubicBezTo>
                      <a:pt x="2195" y="3393"/>
                      <a:pt x="4097" y="3166"/>
                      <a:pt x="5965" y="3166"/>
                    </a:cubicBezTo>
                    <a:cubicBezTo>
                      <a:pt x="13679" y="3166"/>
                      <a:pt x="20813" y="7041"/>
                      <a:pt x="27042" y="7041"/>
                    </a:cubicBezTo>
                    <a:cubicBezTo>
                      <a:pt x="28563" y="7041"/>
                      <a:pt x="30031" y="6810"/>
                      <a:pt x="31439" y="6235"/>
                    </a:cubicBezTo>
                    <a:cubicBezTo>
                      <a:pt x="31415" y="5474"/>
                      <a:pt x="31395" y="4716"/>
                      <a:pt x="31371" y="3964"/>
                    </a:cubicBezTo>
                    <a:cubicBezTo>
                      <a:pt x="30113" y="4427"/>
                      <a:pt x="28809" y="4619"/>
                      <a:pt x="27462" y="4619"/>
                    </a:cubicBezTo>
                    <a:cubicBezTo>
                      <a:pt x="20859" y="4619"/>
                      <a:pt x="13223" y="0"/>
                      <a:pt x="493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38"/>
              <p:cNvSpPr/>
              <p:nvPr/>
            </p:nvSpPr>
            <p:spPr>
              <a:xfrm>
                <a:off x="2331350" y="1472025"/>
                <a:ext cx="781200" cy="161950"/>
              </a:xfrm>
              <a:custGeom>
                <a:rect b="b" l="l" r="r" t="t"/>
                <a:pathLst>
                  <a:path extrusionOk="0" h="6478" w="31248">
                    <a:moveTo>
                      <a:pt x="5702" y="1"/>
                    </a:moveTo>
                    <a:cubicBezTo>
                      <a:pt x="3834" y="1"/>
                      <a:pt x="1932" y="228"/>
                      <a:pt x="0" y="793"/>
                    </a:cubicBezTo>
                    <a:cubicBezTo>
                      <a:pt x="93" y="1978"/>
                      <a:pt x="188" y="3172"/>
                      <a:pt x="280" y="4371"/>
                    </a:cubicBezTo>
                    <a:cubicBezTo>
                      <a:pt x="2505" y="3628"/>
                      <a:pt x="4690" y="3342"/>
                      <a:pt x="6829" y="3342"/>
                    </a:cubicBezTo>
                    <a:cubicBezTo>
                      <a:pt x="13916" y="3342"/>
                      <a:pt x="20495" y="6478"/>
                      <a:pt x="26301" y="6478"/>
                    </a:cubicBezTo>
                    <a:cubicBezTo>
                      <a:pt x="28020" y="6478"/>
                      <a:pt x="29671" y="6203"/>
                      <a:pt x="31248" y="5490"/>
                    </a:cubicBezTo>
                    <a:cubicBezTo>
                      <a:pt x="31223" y="4678"/>
                      <a:pt x="31200" y="3872"/>
                      <a:pt x="31176" y="3070"/>
                    </a:cubicBezTo>
                    <a:cubicBezTo>
                      <a:pt x="29768" y="3645"/>
                      <a:pt x="28300" y="3876"/>
                      <a:pt x="26779" y="3876"/>
                    </a:cubicBezTo>
                    <a:cubicBezTo>
                      <a:pt x="20550" y="3876"/>
                      <a:pt x="13416" y="1"/>
                      <a:pt x="5702"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38"/>
              <p:cNvSpPr/>
              <p:nvPr/>
            </p:nvSpPr>
            <p:spPr>
              <a:xfrm>
                <a:off x="2338350" y="1555550"/>
                <a:ext cx="776075" cy="147350"/>
              </a:xfrm>
              <a:custGeom>
                <a:rect b="b" l="l" r="r" t="t"/>
                <a:pathLst>
                  <a:path extrusionOk="0" h="5894" w="31043">
                    <a:moveTo>
                      <a:pt x="6549" y="1"/>
                    </a:moveTo>
                    <a:cubicBezTo>
                      <a:pt x="4410" y="1"/>
                      <a:pt x="2225" y="287"/>
                      <a:pt x="0" y="1030"/>
                    </a:cubicBezTo>
                    <a:cubicBezTo>
                      <a:pt x="100" y="2276"/>
                      <a:pt x="199" y="3533"/>
                      <a:pt x="294" y="4792"/>
                    </a:cubicBezTo>
                    <a:cubicBezTo>
                      <a:pt x="2842" y="3826"/>
                      <a:pt x="5339" y="3477"/>
                      <a:pt x="7773" y="3477"/>
                    </a:cubicBezTo>
                    <a:cubicBezTo>
                      <a:pt x="14171" y="3477"/>
                      <a:pt x="20137" y="5893"/>
                      <a:pt x="25466" y="5893"/>
                    </a:cubicBezTo>
                    <a:cubicBezTo>
                      <a:pt x="27413" y="5893"/>
                      <a:pt x="29275" y="5571"/>
                      <a:pt x="31043" y="4690"/>
                    </a:cubicBezTo>
                    <a:cubicBezTo>
                      <a:pt x="31019" y="3840"/>
                      <a:pt x="30992" y="2993"/>
                      <a:pt x="30968" y="2149"/>
                    </a:cubicBezTo>
                    <a:cubicBezTo>
                      <a:pt x="29391" y="2862"/>
                      <a:pt x="27740" y="3137"/>
                      <a:pt x="26021" y="3137"/>
                    </a:cubicBezTo>
                    <a:cubicBezTo>
                      <a:pt x="20215" y="3137"/>
                      <a:pt x="13636" y="1"/>
                      <a:pt x="654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38"/>
              <p:cNvSpPr/>
              <p:nvPr/>
            </p:nvSpPr>
            <p:spPr>
              <a:xfrm>
                <a:off x="2345675" y="1642450"/>
                <a:ext cx="770725" cy="130775"/>
              </a:xfrm>
              <a:custGeom>
                <a:rect b="b" l="l" r="r" t="t"/>
                <a:pathLst>
                  <a:path extrusionOk="0" h="5231" w="30829">
                    <a:moveTo>
                      <a:pt x="7480" y="1"/>
                    </a:moveTo>
                    <a:cubicBezTo>
                      <a:pt x="5046" y="1"/>
                      <a:pt x="2549" y="350"/>
                      <a:pt x="1" y="1316"/>
                    </a:cubicBezTo>
                    <a:cubicBezTo>
                      <a:pt x="100" y="2576"/>
                      <a:pt x="199" y="3843"/>
                      <a:pt x="302" y="5120"/>
                    </a:cubicBezTo>
                    <a:cubicBezTo>
                      <a:pt x="3200" y="3887"/>
                      <a:pt x="6033" y="3473"/>
                      <a:pt x="8781" y="3473"/>
                    </a:cubicBezTo>
                    <a:cubicBezTo>
                      <a:pt x="14441" y="3473"/>
                      <a:pt x="19747" y="5231"/>
                      <a:pt x="24550" y="5231"/>
                    </a:cubicBezTo>
                    <a:cubicBezTo>
                      <a:pt x="26753" y="5231"/>
                      <a:pt x="28851" y="4861"/>
                      <a:pt x="30828" y="3782"/>
                    </a:cubicBezTo>
                    <a:cubicBezTo>
                      <a:pt x="30801" y="2921"/>
                      <a:pt x="30777" y="2064"/>
                      <a:pt x="30750" y="1214"/>
                    </a:cubicBezTo>
                    <a:cubicBezTo>
                      <a:pt x="28982" y="2095"/>
                      <a:pt x="27120" y="2417"/>
                      <a:pt x="25173" y="2417"/>
                    </a:cubicBezTo>
                    <a:cubicBezTo>
                      <a:pt x="19844" y="2417"/>
                      <a:pt x="13878" y="1"/>
                      <a:pt x="748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38"/>
              <p:cNvSpPr/>
              <p:nvPr/>
            </p:nvSpPr>
            <p:spPr>
              <a:xfrm>
                <a:off x="2353200" y="1729250"/>
                <a:ext cx="764725" cy="138075"/>
              </a:xfrm>
              <a:custGeom>
                <a:rect b="b" l="l" r="r" t="t"/>
                <a:pathLst>
                  <a:path extrusionOk="0" h="5523" w="30589">
                    <a:moveTo>
                      <a:pt x="8480" y="1"/>
                    </a:moveTo>
                    <a:cubicBezTo>
                      <a:pt x="5732" y="1"/>
                      <a:pt x="2899" y="415"/>
                      <a:pt x="1" y="1648"/>
                    </a:cubicBezTo>
                    <a:cubicBezTo>
                      <a:pt x="100" y="2932"/>
                      <a:pt x="202" y="4222"/>
                      <a:pt x="305" y="5523"/>
                    </a:cubicBezTo>
                    <a:cubicBezTo>
                      <a:pt x="3596" y="3968"/>
                      <a:pt x="6802" y="3493"/>
                      <a:pt x="9896" y="3493"/>
                    </a:cubicBezTo>
                    <a:cubicBezTo>
                      <a:pt x="14743" y="3493"/>
                      <a:pt x="19315" y="4658"/>
                      <a:pt x="23514" y="4658"/>
                    </a:cubicBezTo>
                    <a:cubicBezTo>
                      <a:pt x="25590" y="4658"/>
                      <a:pt x="27574" y="4373"/>
                      <a:pt x="29455" y="3523"/>
                    </a:cubicBezTo>
                    <a:cubicBezTo>
                      <a:pt x="30158" y="3205"/>
                      <a:pt x="30589" y="2481"/>
                      <a:pt x="30568" y="1709"/>
                    </a:cubicBezTo>
                    <a:cubicBezTo>
                      <a:pt x="30554" y="1241"/>
                      <a:pt x="30541" y="773"/>
                      <a:pt x="30527" y="310"/>
                    </a:cubicBezTo>
                    <a:cubicBezTo>
                      <a:pt x="28550" y="1389"/>
                      <a:pt x="26452" y="1759"/>
                      <a:pt x="24249" y="1759"/>
                    </a:cubicBezTo>
                    <a:cubicBezTo>
                      <a:pt x="19446" y="1759"/>
                      <a:pt x="14140" y="1"/>
                      <a:pt x="8480"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38"/>
              <p:cNvSpPr/>
              <p:nvPr/>
            </p:nvSpPr>
            <p:spPr>
              <a:xfrm>
                <a:off x="2317075" y="1299725"/>
                <a:ext cx="791975" cy="208650"/>
              </a:xfrm>
              <a:custGeom>
                <a:rect b="b" l="l" r="r" t="t"/>
                <a:pathLst>
                  <a:path extrusionOk="0" h="8346" w="31679">
                    <a:moveTo>
                      <a:pt x="4068" y="1"/>
                    </a:moveTo>
                    <a:cubicBezTo>
                      <a:pt x="2728" y="1"/>
                      <a:pt x="1372" y="125"/>
                      <a:pt x="1" y="412"/>
                    </a:cubicBezTo>
                    <a:cubicBezTo>
                      <a:pt x="103" y="1709"/>
                      <a:pt x="206" y="3014"/>
                      <a:pt x="308" y="4328"/>
                    </a:cubicBezTo>
                    <a:cubicBezTo>
                      <a:pt x="1977" y="3905"/>
                      <a:pt x="3625" y="3727"/>
                      <a:pt x="5247" y="3727"/>
                    </a:cubicBezTo>
                    <a:cubicBezTo>
                      <a:pt x="13531" y="3727"/>
                      <a:pt x="21167" y="8346"/>
                      <a:pt x="27770" y="8346"/>
                    </a:cubicBezTo>
                    <a:cubicBezTo>
                      <a:pt x="29117" y="8346"/>
                      <a:pt x="30421" y="8154"/>
                      <a:pt x="31679" y="7691"/>
                    </a:cubicBezTo>
                    <a:cubicBezTo>
                      <a:pt x="31651" y="6800"/>
                      <a:pt x="31627" y="5916"/>
                      <a:pt x="31600" y="5039"/>
                    </a:cubicBezTo>
                    <a:cubicBezTo>
                      <a:pt x="30510" y="5389"/>
                      <a:pt x="29385" y="5540"/>
                      <a:pt x="28228" y="5540"/>
                    </a:cubicBezTo>
                    <a:cubicBezTo>
                      <a:pt x="21208" y="5540"/>
                      <a:pt x="13000" y="1"/>
                      <a:pt x="4068"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38"/>
              <p:cNvSpPr/>
              <p:nvPr/>
            </p:nvSpPr>
            <p:spPr>
              <a:xfrm>
                <a:off x="2309925" y="1210075"/>
                <a:ext cx="797175" cy="228150"/>
              </a:xfrm>
              <a:custGeom>
                <a:rect b="b" l="l" r="r" t="t"/>
                <a:pathLst>
                  <a:path extrusionOk="0" h="9126" w="31887">
                    <a:moveTo>
                      <a:pt x="3830" y="0"/>
                    </a:moveTo>
                    <a:cubicBezTo>
                      <a:pt x="2571" y="0"/>
                      <a:pt x="1294" y="100"/>
                      <a:pt x="0" y="317"/>
                    </a:cubicBezTo>
                    <a:cubicBezTo>
                      <a:pt x="96" y="1537"/>
                      <a:pt x="192" y="2763"/>
                      <a:pt x="287" y="3998"/>
                    </a:cubicBezTo>
                    <a:cubicBezTo>
                      <a:pt x="1658" y="3711"/>
                      <a:pt x="3014" y="3587"/>
                      <a:pt x="4354" y="3587"/>
                    </a:cubicBezTo>
                    <a:cubicBezTo>
                      <a:pt x="13286" y="3587"/>
                      <a:pt x="21494" y="9126"/>
                      <a:pt x="28514" y="9126"/>
                    </a:cubicBezTo>
                    <a:cubicBezTo>
                      <a:pt x="29671" y="9126"/>
                      <a:pt x="30796" y="8975"/>
                      <a:pt x="31886" y="8625"/>
                    </a:cubicBezTo>
                    <a:cubicBezTo>
                      <a:pt x="31872" y="8133"/>
                      <a:pt x="31845" y="7553"/>
                      <a:pt x="31818" y="6989"/>
                    </a:cubicBezTo>
                    <a:cubicBezTo>
                      <a:pt x="31794" y="6487"/>
                      <a:pt x="31382" y="6109"/>
                      <a:pt x="30905" y="6109"/>
                    </a:cubicBezTo>
                    <a:cubicBezTo>
                      <a:pt x="30842" y="6109"/>
                      <a:pt x="30779" y="6115"/>
                      <a:pt x="30715" y="6129"/>
                    </a:cubicBezTo>
                    <a:cubicBezTo>
                      <a:pt x="29628" y="6351"/>
                      <a:pt x="28461" y="6473"/>
                      <a:pt x="27262" y="6473"/>
                    </a:cubicBezTo>
                    <a:cubicBezTo>
                      <a:pt x="24777" y="6473"/>
                      <a:pt x="22154" y="5948"/>
                      <a:pt x="19824" y="4695"/>
                    </a:cubicBezTo>
                    <a:cubicBezTo>
                      <a:pt x="15045" y="2128"/>
                      <a:pt x="9637" y="0"/>
                      <a:pt x="3830"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38"/>
              <p:cNvSpPr/>
              <p:nvPr/>
            </p:nvSpPr>
            <p:spPr>
              <a:xfrm>
                <a:off x="2252825" y="1194375"/>
                <a:ext cx="153075" cy="970975"/>
              </a:xfrm>
              <a:custGeom>
                <a:rect b="b" l="l" r="r" t="t"/>
                <a:pathLst>
                  <a:path extrusionOk="0" h="38839" w="6123">
                    <a:moveTo>
                      <a:pt x="1340" y="1"/>
                    </a:moveTo>
                    <a:cubicBezTo>
                      <a:pt x="1296" y="1"/>
                      <a:pt x="1250" y="3"/>
                      <a:pt x="1202" y="7"/>
                    </a:cubicBezTo>
                    <a:cubicBezTo>
                      <a:pt x="120" y="102"/>
                      <a:pt x="0" y="1202"/>
                      <a:pt x="0" y="1202"/>
                    </a:cubicBezTo>
                    <a:lnTo>
                      <a:pt x="4268" y="38503"/>
                    </a:lnTo>
                    <a:cubicBezTo>
                      <a:pt x="4268" y="38503"/>
                      <a:pt x="4375" y="38838"/>
                      <a:pt x="5013" y="38838"/>
                    </a:cubicBezTo>
                    <a:cubicBezTo>
                      <a:pt x="5088" y="38838"/>
                      <a:pt x="5171" y="38834"/>
                      <a:pt x="5262" y="38823"/>
                    </a:cubicBezTo>
                    <a:cubicBezTo>
                      <a:pt x="6122" y="38725"/>
                      <a:pt x="6122" y="38308"/>
                      <a:pt x="6122" y="38308"/>
                    </a:cubicBezTo>
                    <a:lnTo>
                      <a:pt x="2602" y="1011"/>
                    </a:lnTo>
                    <a:cubicBezTo>
                      <a:pt x="2602" y="1011"/>
                      <a:pt x="2330" y="1"/>
                      <a:pt x="134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8" name="Google Shape;368;p38"/>
            <p:cNvGrpSpPr/>
            <p:nvPr/>
          </p:nvGrpSpPr>
          <p:grpSpPr>
            <a:xfrm rot="-1969418">
              <a:off x="2609373" y="1550342"/>
              <a:ext cx="157987" cy="324735"/>
              <a:chOff x="6661208" y="2943938"/>
              <a:chExt cx="116245" cy="238936"/>
            </a:xfrm>
          </p:grpSpPr>
          <p:sp>
            <p:nvSpPr>
              <p:cNvPr id="369" name="Google Shape;369;p38"/>
              <p:cNvSpPr/>
              <p:nvPr/>
            </p:nvSpPr>
            <p:spPr>
              <a:xfrm>
                <a:off x="6708167" y="2943938"/>
                <a:ext cx="69286" cy="99527"/>
              </a:xfrm>
              <a:custGeom>
                <a:rect b="b" l="l" r="r" t="t"/>
                <a:pathLst>
                  <a:path extrusionOk="0" h="1899" w="1322">
                    <a:moveTo>
                      <a:pt x="654" y="1"/>
                    </a:moveTo>
                    <a:cubicBezTo>
                      <a:pt x="615" y="1"/>
                      <a:pt x="584" y="28"/>
                      <a:pt x="580" y="67"/>
                    </a:cubicBezTo>
                    <a:cubicBezTo>
                      <a:pt x="545" y="454"/>
                      <a:pt x="334" y="770"/>
                      <a:pt x="50" y="872"/>
                    </a:cubicBezTo>
                    <a:cubicBezTo>
                      <a:pt x="21" y="882"/>
                      <a:pt x="0" y="911"/>
                      <a:pt x="0" y="942"/>
                    </a:cubicBezTo>
                    <a:lnTo>
                      <a:pt x="0" y="956"/>
                    </a:lnTo>
                    <a:cubicBezTo>
                      <a:pt x="0" y="987"/>
                      <a:pt x="21" y="1016"/>
                      <a:pt x="50" y="1026"/>
                    </a:cubicBezTo>
                    <a:cubicBezTo>
                      <a:pt x="334" y="1128"/>
                      <a:pt x="545" y="1445"/>
                      <a:pt x="580" y="1831"/>
                    </a:cubicBezTo>
                    <a:cubicBezTo>
                      <a:pt x="584" y="1870"/>
                      <a:pt x="615" y="1898"/>
                      <a:pt x="654" y="1898"/>
                    </a:cubicBezTo>
                    <a:lnTo>
                      <a:pt x="668" y="1898"/>
                    </a:lnTo>
                    <a:cubicBezTo>
                      <a:pt x="707" y="1898"/>
                      <a:pt x="738" y="1870"/>
                      <a:pt x="741" y="1831"/>
                    </a:cubicBezTo>
                    <a:cubicBezTo>
                      <a:pt x="780" y="1445"/>
                      <a:pt x="988" y="1128"/>
                      <a:pt x="1273" y="1026"/>
                    </a:cubicBezTo>
                    <a:cubicBezTo>
                      <a:pt x="1301" y="1016"/>
                      <a:pt x="1322" y="987"/>
                      <a:pt x="1322" y="956"/>
                    </a:cubicBezTo>
                    <a:lnTo>
                      <a:pt x="1322" y="942"/>
                    </a:lnTo>
                    <a:cubicBezTo>
                      <a:pt x="1322" y="911"/>
                      <a:pt x="1301" y="882"/>
                      <a:pt x="1273" y="872"/>
                    </a:cubicBezTo>
                    <a:cubicBezTo>
                      <a:pt x="988" y="770"/>
                      <a:pt x="780" y="454"/>
                      <a:pt x="741" y="67"/>
                    </a:cubicBezTo>
                    <a:cubicBezTo>
                      <a:pt x="738" y="28"/>
                      <a:pt x="707" y="1"/>
                      <a:pt x="66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38"/>
              <p:cNvSpPr/>
              <p:nvPr/>
            </p:nvSpPr>
            <p:spPr>
              <a:xfrm>
                <a:off x="6661208" y="3129783"/>
                <a:ext cx="36844" cy="53091"/>
              </a:xfrm>
              <a:custGeom>
                <a:rect b="b" l="l" r="r" t="t"/>
                <a:pathLst>
                  <a:path extrusionOk="0" h="1013" w="703">
                    <a:moveTo>
                      <a:pt x="348" y="0"/>
                    </a:moveTo>
                    <a:cubicBezTo>
                      <a:pt x="327" y="0"/>
                      <a:pt x="309" y="18"/>
                      <a:pt x="309" y="39"/>
                    </a:cubicBezTo>
                    <a:cubicBezTo>
                      <a:pt x="288" y="242"/>
                      <a:pt x="176" y="411"/>
                      <a:pt x="25" y="468"/>
                    </a:cubicBezTo>
                    <a:cubicBezTo>
                      <a:pt x="10" y="471"/>
                      <a:pt x="0" y="485"/>
                      <a:pt x="0" y="503"/>
                    </a:cubicBezTo>
                    <a:lnTo>
                      <a:pt x="0" y="510"/>
                    </a:lnTo>
                    <a:cubicBezTo>
                      <a:pt x="0" y="528"/>
                      <a:pt x="10" y="541"/>
                      <a:pt x="25" y="549"/>
                    </a:cubicBezTo>
                    <a:cubicBezTo>
                      <a:pt x="176" y="604"/>
                      <a:pt x="288" y="770"/>
                      <a:pt x="309" y="977"/>
                    </a:cubicBezTo>
                    <a:cubicBezTo>
                      <a:pt x="309" y="998"/>
                      <a:pt x="327" y="1012"/>
                      <a:pt x="348" y="1012"/>
                    </a:cubicBezTo>
                    <a:lnTo>
                      <a:pt x="355" y="1012"/>
                    </a:lnTo>
                    <a:cubicBezTo>
                      <a:pt x="377" y="1012"/>
                      <a:pt x="390" y="998"/>
                      <a:pt x="393" y="977"/>
                    </a:cubicBezTo>
                    <a:cubicBezTo>
                      <a:pt x="414" y="770"/>
                      <a:pt x="524" y="604"/>
                      <a:pt x="675" y="549"/>
                    </a:cubicBezTo>
                    <a:cubicBezTo>
                      <a:pt x="693" y="541"/>
                      <a:pt x="703" y="528"/>
                      <a:pt x="703" y="510"/>
                    </a:cubicBezTo>
                    <a:lnTo>
                      <a:pt x="703" y="503"/>
                    </a:lnTo>
                    <a:cubicBezTo>
                      <a:pt x="703" y="485"/>
                      <a:pt x="693" y="471"/>
                      <a:pt x="675" y="468"/>
                    </a:cubicBezTo>
                    <a:cubicBezTo>
                      <a:pt x="524" y="411"/>
                      <a:pt x="414" y="242"/>
                      <a:pt x="393" y="39"/>
                    </a:cubicBezTo>
                    <a:cubicBezTo>
                      <a:pt x="390" y="18"/>
                      <a:pt x="377" y="0"/>
                      <a:pt x="35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39"/>
          <p:cNvSpPr txBox="1"/>
          <p:nvPr>
            <p:ph idx="3" type="subTitle"/>
          </p:nvPr>
        </p:nvSpPr>
        <p:spPr>
          <a:xfrm flipH="1">
            <a:off x="3698700" y="782342"/>
            <a:ext cx="5292900" cy="1854000"/>
          </a:xfrm>
          <a:prstGeom prst="rect">
            <a:avLst/>
          </a:prstGeom>
        </p:spPr>
        <p:txBody>
          <a:bodyPr anchorCtr="0" anchor="ctr" bIns="91425" lIns="91425" spcFirstLastPara="1" rIns="91425" wrap="square" tIns="91425">
            <a:noAutofit/>
          </a:bodyPr>
          <a:lstStyle/>
          <a:p>
            <a:pPr indent="0" lvl="0" marL="0" rtl="0" algn="l">
              <a:lnSpc>
                <a:spcPct val="115000"/>
              </a:lnSpc>
              <a:spcBef>
                <a:spcPts val="520"/>
              </a:spcBef>
              <a:spcAft>
                <a:spcPts val="0"/>
              </a:spcAft>
              <a:buNone/>
            </a:pPr>
            <a:r>
              <a:rPr lang="en-US" sz="1500"/>
              <a:t>A TOOL DEVELOPED BY GLSEN'S (GAY, LESBIAN &amp; STRAIGHT EDUCATION NETWORK) RESEARCH DEPARTMENT FOR STUDENTS, EDUCATORS AND ADVOCATES TO ASSESS THE SAFETY AND OVERALL ENVIRONMENT OF THEIR LOCAL SCHOOLS OR COMMUNITIES USING SURVEYS OF STUDENTS</a:t>
            </a:r>
            <a:endParaRPr sz="1500"/>
          </a:p>
        </p:txBody>
      </p:sp>
      <p:sp>
        <p:nvSpPr>
          <p:cNvPr id="376" name="Google Shape;376;p39"/>
          <p:cNvSpPr txBox="1"/>
          <p:nvPr>
            <p:ph idx="4" type="subTitle"/>
          </p:nvPr>
        </p:nvSpPr>
        <p:spPr>
          <a:xfrm flipH="1">
            <a:off x="2705000" y="2767733"/>
            <a:ext cx="5814000" cy="11001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rPr lang="en-US">
                <a:solidFill>
                  <a:schemeClr val="accent6"/>
                </a:solidFill>
              </a:rPr>
              <a:t>GLSEN 2019 NATIONAL </a:t>
            </a:r>
            <a:endParaRPr>
              <a:solidFill>
                <a:schemeClr val="accent6"/>
              </a:solidFill>
            </a:endParaRPr>
          </a:p>
          <a:p>
            <a:pPr indent="0" lvl="0" marL="0" rtl="0" algn="ctr">
              <a:spcBef>
                <a:spcPts val="520"/>
              </a:spcBef>
              <a:spcAft>
                <a:spcPts val="0"/>
              </a:spcAft>
              <a:buNone/>
            </a:pPr>
            <a:r>
              <a:rPr lang="en-US">
                <a:solidFill>
                  <a:schemeClr val="accent6"/>
                </a:solidFill>
              </a:rPr>
              <a:t>SCHOOL CLIMATE SURVEY FINDINGS</a:t>
            </a:r>
            <a:endParaRPr>
              <a:solidFill>
                <a:schemeClr val="accent6"/>
              </a:solidFill>
            </a:endParaRPr>
          </a:p>
        </p:txBody>
      </p:sp>
      <p:sp>
        <p:nvSpPr>
          <p:cNvPr id="377" name="Google Shape;377;p39"/>
          <p:cNvSpPr txBox="1"/>
          <p:nvPr>
            <p:ph idx="5" type="subTitle"/>
          </p:nvPr>
        </p:nvSpPr>
        <p:spPr>
          <a:xfrm flipH="1">
            <a:off x="1650900" y="3999200"/>
            <a:ext cx="7340700" cy="2363700"/>
          </a:xfrm>
          <a:prstGeom prst="rect">
            <a:avLst/>
          </a:prstGeom>
        </p:spPr>
        <p:txBody>
          <a:bodyPr anchorCtr="0" anchor="t" bIns="91425" lIns="91425" spcFirstLastPara="1" rIns="91425" wrap="square" tIns="91425">
            <a:noAutofit/>
          </a:bodyPr>
          <a:lstStyle/>
          <a:p>
            <a:pPr indent="-173990" lvl="0" marL="320040" rtl="0" algn="l">
              <a:lnSpc>
                <a:spcPct val="150000"/>
              </a:lnSpc>
              <a:spcBef>
                <a:spcPts val="520"/>
              </a:spcBef>
              <a:spcAft>
                <a:spcPts val="0"/>
              </a:spcAft>
              <a:buClr>
                <a:schemeClr val="dk1"/>
              </a:buClr>
              <a:buSzPts val="1300"/>
              <a:buChar char="●"/>
            </a:pPr>
            <a:r>
              <a:rPr b="1" lang="en-US" sz="1500" u="sng"/>
              <a:t>MARYLAND</a:t>
            </a:r>
            <a:r>
              <a:rPr lang="en-US" sz="1500"/>
              <a:t> SCHOOLS WERE NOT SAFE FOR MOST LESBIAN, GAY, BISEXUAL, TRANSGENDER, AND QUEER (LGBTQ) SECONDARY SCHOOL STUDENTS.</a:t>
            </a:r>
            <a:endParaRPr sz="1500"/>
          </a:p>
          <a:p>
            <a:pPr indent="-173990" lvl="0" marL="320040" rtl="0" algn="l">
              <a:lnSpc>
                <a:spcPct val="150000"/>
              </a:lnSpc>
              <a:spcBef>
                <a:spcPts val="0"/>
              </a:spcBef>
              <a:spcAft>
                <a:spcPts val="0"/>
              </a:spcAft>
              <a:buClr>
                <a:schemeClr val="dk1"/>
              </a:buClr>
              <a:buSzPts val="1300"/>
              <a:buChar char="●"/>
            </a:pPr>
            <a:r>
              <a:rPr lang="en-US" sz="1500"/>
              <a:t>MANY LGBTQ STUDENTS </a:t>
            </a:r>
            <a:r>
              <a:rPr b="1" lang="en-US" sz="1500" u="sng"/>
              <a:t>IN MARYLAND</a:t>
            </a:r>
            <a:r>
              <a:rPr lang="en-US" sz="1500"/>
              <a:t> DID NOT HAVE ACCESS TO IMPORTANT SCHOOL RESOURCES, SUCH AS AN LGBTQ-INCLUSIVE CURRICULUM, AND WERE NOT PROTECTED BY SUPPORTIVE AND INCLUSIVE SCHOOL POLICIES. </a:t>
            </a:r>
            <a:endParaRPr sz="1500"/>
          </a:p>
        </p:txBody>
      </p:sp>
      <p:pic>
        <p:nvPicPr>
          <p:cNvPr id="378" name="Google Shape;378;p39"/>
          <p:cNvPicPr preferRelativeResize="0"/>
          <p:nvPr/>
        </p:nvPicPr>
        <p:blipFill rotWithShape="1">
          <a:blip r:embed="rId3">
            <a:alphaModFix/>
          </a:blip>
          <a:srcRect b="6998" l="2620" r="4139" t="7553"/>
          <a:stretch/>
        </p:blipFill>
        <p:spPr>
          <a:xfrm rot="-443234">
            <a:off x="962676" y="718662"/>
            <a:ext cx="2382273" cy="1543384"/>
          </a:xfrm>
          <a:prstGeom prst="roundRect">
            <a:avLst>
              <a:gd fmla="val 16667" name="adj"/>
            </a:avLst>
          </a:prstGeom>
          <a:noFill/>
          <a:ln cap="flat" cmpd="sng" w="28575">
            <a:solidFill>
              <a:schemeClr val="lt1"/>
            </a:solidFill>
            <a:prstDash val="solid"/>
            <a:round/>
            <a:headEnd len="sm" w="sm" type="none"/>
            <a:tailEnd len="sm" w="sm" type="none"/>
          </a:ln>
        </p:spPr>
      </p:pic>
      <p:grpSp>
        <p:nvGrpSpPr>
          <p:cNvPr id="379" name="Google Shape;379;p39"/>
          <p:cNvGrpSpPr/>
          <p:nvPr/>
        </p:nvGrpSpPr>
        <p:grpSpPr>
          <a:xfrm rot="-297261">
            <a:off x="37332" y="4203142"/>
            <a:ext cx="1730457" cy="1697977"/>
            <a:chOff x="232350" y="552725"/>
            <a:chExt cx="7150525" cy="4608800"/>
          </a:xfrm>
        </p:grpSpPr>
        <p:sp>
          <p:nvSpPr>
            <p:cNvPr id="380" name="Google Shape;380;p39"/>
            <p:cNvSpPr/>
            <p:nvPr/>
          </p:nvSpPr>
          <p:spPr>
            <a:xfrm>
              <a:off x="6333825" y="5149150"/>
              <a:ext cx="425" cy="1500"/>
            </a:xfrm>
            <a:custGeom>
              <a:rect b="b" l="l" r="r" t="t"/>
              <a:pathLst>
                <a:path extrusionOk="0" h="60" w="17">
                  <a:moveTo>
                    <a:pt x="16" y="1"/>
                  </a:moveTo>
                  <a:cubicBezTo>
                    <a:pt x="15" y="2"/>
                    <a:pt x="14" y="4"/>
                    <a:pt x="13" y="6"/>
                  </a:cubicBezTo>
                  <a:lnTo>
                    <a:pt x="13" y="6"/>
                  </a:lnTo>
                  <a:cubicBezTo>
                    <a:pt x="15" y="5"/>
                    <a:pt x="16" y="3"/>
                    <a:pt x="16" y="1"/>
                  </a:cubicBezTo>
                  <a:close/>
                  <a:moveTo>
                    <a:pt x="13" y="6"/>
                  </a:moveTo>
                  <a:cubicBezTo>
                    <a:pt x="12" y="7"/>
                    <a:pt x="11" y="9"/>
                    <a:pt x="11" y="11"/>
                  </a:cubicBezTo>
                  <a:cubicBezTo>
                    <a:pt x="11" y="12"/>
                    <a:pt x="11" y="12"/>
                    <a:pt x="10" y="13"/>
                  </a:cubicBezTo>
                  <a:lnTo>
                    <a:pt x="10" y="13"/>
                  </a:lnTo>
                  <a:cubicBezTo>
                    <a:pt x="11" y="11"/>
                    <a:pt x="12" y="8"/>
                    <a:pt x="13" y="6"/>
                  </a:cubicBezTo>
                  <a:close/>
                  <a:moveTo>
                    <a:pt x="10" y="13"/>
                  </a:moveTo>
                  <a:lnTo>
                    <a:pt x="10" y="13"/>
                  </a:lnTo>
                  <a:cubicBezTo>
                    <a:pt x="6" y="27"/>
                    <a:pt x="5" y="43"/>
                    <a:pt x="1" y="60"/>
                  </a:cubicBezTo>
                  <a:cubicBezTo>
                    <a:pt x="6" y="44"/>
                    <a:pt x="6" y="29"/>
                    <a:pt x="10" y="13"/>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39"/>
            <p:cNvSpPr/>
            <p:nvPr/>
          </p:nvSpPr>
          <p:spPr>
            <a:xfrm>
              <a:off x="6345125" y="5154125"/>
              <a:ext cx="6300" cy="7400"/>
            </a:xfrm>
            <a:custGeom>
              <a:rect b="b" l="l" r="r" t="t"/>
              <a:pathLst>
                <a:path extrusionOk="0" h="296" w="252">
                  <a:moveTo>
                    <a:pt x="43" y="0"/>
                  </a:moveTo>
                  <a:cubicBezTo>
                    <a:pt x="26" y="97"/>
                    <a:pt x="16" y="199"/>
                    <a:pt x="0" y="295"/>
                  </a:cubicBezTo>
                  <a:cubicBezTo>
                    <a:pt x="85" y="258"/>
                    <a:pt x="166" y="221"/>
                    <a:pt x="251" y="183"/>
                  </a:cubicBezTo>
                  <a:cubicBezTo>
                    <a:pt x="182" y="124"/>
                    <a:pt x="112" y="59"/>
                    <a:pt x="4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39"/>
            <p:cNvSpPr/>
            <p:nvPr/>
          </p:nvSpPr>
          <p:spPr>
            <a:xfrm>
              <a:off x="3057850" y="2490725"/>
              <a:ext cx="1012675" cy="560075"/>
            </a:xfrm>
            <a:custGeom>
              <a:rect b="b" l="l" r="r" t="t"/>
              <a:pathLst>
                <a:path extrusionOk="0" h="22403" w="40507">
                  <a:moveTo>
                    <a:pt x="38358" y="3616"/>
                  </a:moveTo>
                  <a:lnTo>
                    <a:pt x="38348" y="3632"/>
                  </a:lnTo>
                  <a:lnTo>
                    <a:pt x="38348" y="3632"/>
                  </a:lnTo>
                  <a:cubicBezTo>
                    <a:pt x="38352" y="3627"/>
                    <a:pt x="38355" y="3622"/>
                    <a:pt x="38358" y="3616"/>
                  </a:cubicBezTo>
                  <a:close/>
                  <a:moveTo>
                    <a:pt x="38348" y="3632"/>
                  </a:moveTo>
                  <a:cubicBezTo>
                    <a:pt x="38347" y="3635"/>
                    <a:pt x="38345" y="3637"/>
                    <a:pt x="38343" y="3640"/>
                  </a:cubicBezTo>
                  <a:lnTo>
                    <a:pt x="38343" y="3640"/>
                  </a:lnTo>
                  <a:cubicBezTo>
                    <a:pt x="38343" y="3641"/>
                    <a:pt x="38342" y="3642"/>
                    <a:pt x="38342" y="3643"/>
                  </a:cubicBezTo>
                  <a:lnTo>
                    <a:pt x="38348" y="3632"/>
                  </a:lnTo>
                  <a:close/>
                  <a:moveTo>
                    <a:pt x="2026" y="1"/>
                  </a:moveTo>
                  <a:cubicBezTo>
                    <a:pt x="1993" y="11"/>
                    <a:pt x="1961" y="22"/>
                    <a:pt x="1929" y="33"/>
                  </a:cubicBezTo>
                  <a:cubicBezTo>
                    <a:pt x="1671" y="130"/>
                    <a:pt x="1483" y="307"/>
                    <a:pt x="1366" y="559"/>
                  </a:cubicBezTo>
                  <a:cubicBezTo>
                    <a:pt x="1064" y="5351"/>
                    <a:pt x="785" y="10149"/>
                    <a:pt x="506" y="14946"/>
                  </a:cubicBezTo>
                  <a:cubicBezTo>
                    <a:pt x="495" y="15155"/>
                    <a:pt x="392" y="15430"/>
                    <a:pt x="457" y="15639"/>
                  </a:cubicBezTo>
                  <a:cubicBezTo>
                    <a:pt x="451" y="16053"/>
                    <a:pt x="441" y="16467"/>
                    <a:pt x="409" y="16880"/>
                  </a:cubicBezTo>
                  <a:cubicBezTo>
                    <a:pt x="371" y="17359"/>
                    <a:pt x="290" y="17798"/>
                    <a:pt x="323" y="18266"/>
                  </a:cubicBezTo>
                  <a:cubicBezTo>
                    <a:pt x="275" y="18981"/>
                    <a:pt x="199" y="19700"/>
                    <a:pt x="205" y="20414"/>
                  </a:cubicBezTo>
                  <a:cubicBezTo>
                    <a:pt x="205" y="20759"/>
                    <a:pt x="161" y="20995"/>
                    <a:pt x="0" y="21118"/>
                  </a:cubicBezTo>
                  <a:cubicBezTo>
                    <a:pt x="38" y="21227"/>
                    <a:pt x="92" y="21329"/>
                    <a:pt x="173" y="21420"/>
                  </a:cubicBezTo>
                  <a:cubicBezTo>
                    <a:pt x="199" y="21446"/>
                    <a:pt x="226" y="21468"/>
                    <a:pt x="253" y="21495"/>
                  </a:cubicBezTo>
                  <a:cubicBezTo>
                    <a:pt x="2284" y="21554"/>
                    <a:pt x="4319" y="21614"/>
                    <a:pt x="6355" y="21672"/>
                  </a:cubicBezTo>
                  <a:cubicBezTo>
                    <a:pt x="6657" y="21736"/>
                    <a:pt x="6963" y="21775"/>
                    <a:pt x="7269" y="21800"/>
                  </a:cubicBezTo>
                  <a:lnTo>
                    <a:pt x="7946" y="21800"/>
                  </a:lnTo>
                  <a:lnTo>
                    <a:pt x="8891" y="21833"/>
                  </a:lnTo>
                  <a:cubicBezTo>
                    <a:pt x="9359" y="21817"/>
                    <a:pt x="9826" y="21795"/>
                    <a:pt x="10294" y="21780"/>
                  </a:cubicBezTo>
                  <a:cubicBezTo>
                    <a:pt x="20066" y="21956"/>
                    <a:pt x="29833" y="22145"/>
                    <a:pt x="39604" y="22296"/>
                  </a:cubicBezTo>
                  <a:cubicBezTo>
                    <a:pt x="39867" y="22301"/>
                    <a:pt x="40066" y="22333"/>
                    <a:pt x="40212" y="22403"/>
                  </a:cubicBezTo>
                  <a:lnTo>
                    <a:pt x="40212" y="21936"/>
                  </a:lnTo>
                  <a:cubicBezTo>
                    <a:pt x="40415" y="21822"/>
                    <a:pt x="40507" y="21586"/>
                    <a:pt x="40507" y="21135"/>
                  </a:cubicBezTo>
                  <a:cubicBezTo>
                    <a:pt x="40470" y="16826"/>
                    <a:pt x="40480" y="12512"/>
                    <a:pt x="40502" y="8205"/>
                  </a:cubicBezTo>
                  <a:cubicBezTo>
                    <a:pt x="40502" y="8000"/>
                    <a:pt x="40464" y="7818"/>
                    <a:pt x="40405" y="7645"/>
                  </a:cubicBezTo>
                  <a:lnTo>
                    <a:pt x="40405" y="7640"/>
                  </a:lnTo>
                  <a:lnTo>
                    <a:pt x="40405" y="7630"/>
                  </a:lnTo>
                  <a:cubicBezTo>
                    <a:pt x="40346" y="7452"/>
                    <a:pt x="40276" y="7285"/>
                    <a:pt x="40212" y="7114"/>
                  </a:cubicBezTo>
                  <a:cubicBezTo>
                    <a:pt x="40203" y="7116"/>
                    <a:pt x="40195" y="7116"/>
                    <a:pt x="40187" y="7116"/>
                  </a:cubicBezTo>
                  <a:cubicBezTo>
                    <a:pt x="40179" y="7116"/>
                    <a:pt x="40171" y="7116"/>
                    <a:pt x="40163" y="7119"/>
                  </a:cubicBezTo>
                  <a:cubicBezTo>
                    <a:pt x="39486" y="6001"/>
                    <a:pt x="38154" y="5319"/>
                    <a:pt x="38320" y="3794"/>
                  </a:cubicBezTo>
                  <a:cubicBezTo>
                    <a:pt x="38325" y="3750"/>
                    <a:pt x="38315" y="3718"/>
                    <a:pt x="38320" y="3675"/>
                  </a:cubicBezTo>
                  <a:cubicBezTo>
                    <a:pt x="38326" y="3662"/>
                    <a:pt x="38335" y="3651"/>
                    <a:pt x="38343" y="3640"/>
                  </a:cubicBezTo>
                  <a:lnTo>
                    <a:pt x="38343" y="3640"/>
                  </a:lnTo>
                  <a:cubicBezTo>
                    <a:pt x="38433" y="3254"/>
                    <a:pt x="38362" y="2906"/>
                    <a:pt x="38105" y="2606"/>
                  </a:cubicBezTo>
                  <a:cubicBezTo>
                    <a:pt x="37767" y="1989"/>
                    <a:pt x="37095" y="1597"/>
                    <a:pt x="36429" y="1107"/>
                  </a:cubicBezTo>
                  <a:cubicBezTo>
                    <a:pt x="36371" y="1066"/>
                    <a:pt x="36312" y="1049"/>
                    <a:pt x="36258" y="1049"/>
                  </a:cubicBezTo>
                  <a:cubicBezTo>
                    <a:pt x="36197" y="1049"/>
                    <a:pt x="36142" y="1070"/>
                    <a:pt x="36096" y="1107"/>
                  </a:cubicBezTo>
                  <a:lnTo>
                    <a:pt x="36096" y="1032"/>
                  </a:lnTo>
                  <a:cubicBezTo>
                    <a:pt x="35936" y="1192"/>
                    <a:pt x="35665" y="1225"/>
                    <a:pt x="35357" y="1225"/>
                  </a:cubicBezTo>
                  <a:cubicBezTo>
                    <a:pt x="35232" y="1225"/>
                    <a:pt x="35100" y="1220"/>
                    <a:pt x="34968" y="1215"/>
                  </a:cubicBezTo>
                  <a:cubicBezTo>
                    <a:pt x="24256" y="866"/>
                    <a:pt x="13538" y="506"/>
                    <a:pt x="2826" y="199"/>
                  </a:cubicBezTo>
                  <a:cubicBezTo>
                    <a:pt x="2440" y="189"/>
                    <a:pt x="2187" y="124"/>
                    <a:pt x="20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39"/>
            <p:cNvSpPr/>
            <p:nvPr/>
          </p:nvSpPr>
          <p:spPr>
            <a:xfrm>
              <a:off x="4470075" y="2044725"/>
              <a:ext cx="549300" cy="968625"/>
            </a:xfrm>
            <a:custGeom>
              <a:rect b="b" l="l" r="r" t="t"/>
              <a:pathLst>
                <a:path extrusionOk="0" h="38745" w="21972">
                  <a:moveTo>
                    <a:pt x="4013" y="8123"/>
                  </a:moveTo>
                  <a:lnTo>
                    <a:pt x="4013" y="8123"/>
                  </a:lnTo>
                  <a:cubicBezTo>
                    <a:pt x="4008" y="8123"/>
                    <a:pt x="4008" y="8128"/>
                    <a:pt x="4003" y="8128"/>
                  </a:cubicBezTo>
                  <a:lnTo>
                    <a:pt x="4003" y="8128"/>
                  </a:lnTo>
                  <a:cubicBezTo>
                    <a:pt x="4004" y="8128"/>
                    <a:pt x="4005" y="8128"/>
                    <a:pt x="4006" y="8128"/>
                  </a:cubicBezTo>
                  <a:lnTo>
                    <a:pt x="4006" y="8128"/>
                  </a:lnTo>
                  <a:cubicBezTo>
                    <a:pt x="4008" y="8126"/>
                    <a:pt x="4011" y="8125"/>
                    <a:pt x="4013" y="8123"/>
                  </a:cubicBezTo>
                  <a:close/>
                  <a:moveTo>
                    <a:pt x="4003" y="8128"/>
                  </a:moveTo>
                  <a:cubicBezTo>
                    <a:pt x="4003" y="8128"/>
                    <a:pt x="4003" y="8128"/>
                    <a:pt x="4003" y="8128"/>
                  </a:cubicBezTo>
                  <a:cubicBezTo>
                    <a:pt x="4003" y="8128"/>
                    <a:pt x="4003" y="8128"/>
                    <a:pt x="4003" y="8128"/>
                  </a:cubicBezTo>
                  <a:close/>
                  <a:moveTo>
                    <a:pt x="18024" y="0"/>
                  </a:moveTo>
                  <a:cubicBezTo>
                    <a:pt x="17981" y="65"/>
                    <a:pt x="17933" y="129"/>
                    <a:pt x="17878" y="187"/>
                  </a:cubicBezTo>
                  <a:cubicBezTo>
                    <a:pt x="17804" y="268"/>
                    <a:pt x="17717" y="338"/>
                    <a:pt x="17620" y="397"/>
                  </a:cubicBezTo>
                  <a:cubicBezTo>
                    <a:pt x="17582" y="389"/>
                    <a:pt x="17540" y="387"/>
                    <a:pt x="17497" y="387"/>
                  </a:cubicBezTo>
                  <a:cubicBezTo>
                    <a:pt x="17390" y="387"/>
                    <a:pt x="17276" y="404"/>
                    <a:pt x="17181" y="408"/>
                  </a:cubicBezTo>
                  <a:cubicBezTo>
                    <a:pt x="13103" y="650"/>
                    <a:pt x="9026" y="908"/>
                    <a:pt x="4948" y="1139"/>
                  </a:cubicBezTo>
                  <a:cubicBezTo>
                    <a:pt x="4701" y="1154"/>
                    <a:pt x="4523" y="1203"/>
                    <a:pt x="4416" y="1322"/>
                  </a:cubicBezTo>
                  <a:cubicBezTo>
                    <a:pt x="4340" y="1407"/>
                    <a:pt x="4298" y="1531"/>
                    <a:pt x="4298" y="1709"/>
                  </a:cubicBezTo>
                  <a:cubicBezTo>
                    <a:pt x="4355" y="1691"/>
                    <a:pt x="4407" y="1683"/>
                    <a:pt x="4455" y="1683"/>
                  </a:cubicBezTo>
                  <a:cubicBezTo>
                    <a:pt x="4629" y="1683"/>
                    <a:pt x="4747" y="1794"/>
                    <a:pt x="4819" y="1987"/>
                  </a:cubicBezTo>
                  <a:cubicBezTo>
                    <a:pt x="5200" y="2148"/>
                    <a:pt x="5114" y="2476"/>
                    <a:pt x="5093" y="2783"/>
                  </a:cubicBezTo>
                  <a:cubicBezTo>
                    <a:pt x="5137" y="2779"/>
                    <a:pt x="5179" y="2777"/>
                    <a:pt x="5220" y="2777"/>
                  </a:cubicBezTo>
                  <a:cubicBezTo>
                    <a:pt x="5566" y="2777"/>
                    <a:pt x="5826" y="2907"/>
                    <a:pt x="5894" y="3325"/>
                  </a:cubicBezTo>
                  <a:cubicBezTo>
                    <a:pt x="6812" y="3830"/>
                    <a:pt x="6877" y="4265"/>
                    <a:pt x="6157" y="5168"/>
                  </a:cubicBezTo>
                  <a:cubicBezTo>
                    <a:pt x="6205" y="5426"/>
                    <a:pt x="6145" y="5624"/>
                    <a:pt x="5888" y="5721"/>
                  </a:cubicBezTo>
                  <a:cubicBezTo>
                    <a:pt x="5888" y="5892"/>
                    <a:pt x="5781" y="5979"/>
                    <a:pt x="5630" y="6028"/>
                  </a:cubicBezTo>
                  <a:cubicBezTo>
                    <a:pt x="5572" y="6382"/>
                    <a:pt x="5518" y="6742"/>
                    <a:pt x="5458" y="7097"/>
                  </a:cubicBezTo>
                  <a:cubicBezTo>
                    <a:pt x="5145" y="7375"/>
                    <a:pt x="4975" y="7880"/>
                    <a:pt x="4482" y="7880"/>
                  </a:cubicBezTo>
                  <a:cubicBezTo>
                    <a:pt x="4425" y="7880"/>
                    <a:pt x="4364" y="7873"/>
                    <a:pt x="4298" y="7859"/>
                  </a:cubicBezTo>
                  <a:lnTo>
                    <a:pt x="4298" y="7859"/>
                  </a:lnTo>
                  <a:cubicBezTo>
                    <a:pt x="4379" y="8131"/>
                    <a:pt x="4188" y="8123"/>
                    <a:pt x="4006" y="8128"/>
                  </a:cubicBezTo>
                  <a:lnTo>
                    <a:pt x="4006" y="8128"/>
                  </a:lnTo>
                  <a:cubicBezTo>
                    <a:pt x="3471" y="8535"/>
                    <a:pt x="2854" y="8659"/>
                    <a:pt x="2200" y="8659"/>
                  </a:cubicBezTo>
                  <a:cubicBezTo>
                    <a:pt x="2187" y="8659"/>
                    <a:pt x="2174" y="8659"/>
                    <a:pt x="2160" y="8659"/>
                  </a:cubicBezTo>
                  <a:lnTo>
                    <a:pt x="2160" y="8659"/>
                  </a:lnTo>
                  <a:cubicBezTo>
                    <a:pt x="2187" y="8841"/>
                    <a:pt x="2142" y="8945"/>
                    <a:pt x="1989" y="8945"/>
                  </a:cubicBezTo>
                  <a:cubicBezTo>
                    <a:pt x="1960" y="8945"/>
                    <a:pt x="1927" y="8941"/>
                    <a:pt x="1891" y="8934"/>
                  </a:cubicBezTo>
                  <a:cubicBezTo>
                    <a:pt x="1886" y="9380"/>
                    <a:pt x="1886" y="9820"/>
                    <a:pt x="1886" y="10266"/>
                  </a:cubicBezTo>
                  <a:cubicBezTo>
                    <a:pt x="2907" y="10856"/>
                    <a:pt x="2869" y="11577"/>
                    <a:pt x="2155" y="12383"/>
                  </a:cubicBezTo>
                  <a:cubicBezTo>
                    <a:pt x="2187" y="12790"/>
                    <a:pt x="2091" y="13113"/>
                    <a:pt x="1628" y="13199"/>
                  </a:cubicBezTo>
                  <a:cubicBezTo>
                    <a:pt x="1816" y="13527"/>
                    <a:pt x="1543" y="13677"/>
                    <a:pt x="1354" y="13854"/>
                  </a:cubicBezTo>
                  <a:cubicBezTo>
                    <a:pt x="1214" y="13940"/>
                    <a:pt x="1080" y="14027"/>
                    <a:pt x="946" y="14107"/>
                  </a:cubicBezTo>
                  <a:lnTo>
                    <a:pt x="951" y="14171"/>
                  </a:lnTo>
                  <a:lnTo>
                    <a:pt x="935" y="14118"/>
                  </a:lnTo>
                  <a:cubicBezTo>
                    <a:pt x="898" y="14134"/>
                    <a:pt x="866" y="14156"/>
                    <a:pt x="833" y="14176"/>
                  </a:cubicBezTo>
                  <a:cubicBezTo>
                    <a:pt x="613" y="14322"/>
                    <a:pt x="511" y="14553"/>
                    <a:pt x="457" y="14816"/>
                  </a:cubicBezTo>
                  <a:cubicBezTo>
                    <a:pt x="730" y="15074"/>
                    <a:pt x="919" y="15353"/>
                    <a:pt x="747" y="15751"/>
                  </a:cubicBezTo>
                  <a:cubicBezTo>
                    <a:pt x="725" y="15805"/>
                    <a:pt x="710" y="15864"/>
                    <a:pt x="683" y="15917"/>
                  </a:cubicBezTo>
                  <a:cubicBezTo>
                    <a:pt x="527" y="16127"/>
                    <a:pt x="296" y="16186"/>
                    <a:pt x="92" y="16186"/>
                  </a:cubicBezTo>
                  <a:lnTo>
                    <a:pt x="70" y="16186"/>
                  </a:lnTo>
                  <a:cubicBezTo>
                    <a:pt x="113" y="16380"/>
                    <a:pt x="118" y="16578"/>
                    <a:pt x="108" y="16782"/>
                  </a:cubicBezTo>
                  <a:lnTo>
                    <a:pt x="108" y="16847"/>
                  </a:lnTo>
                  <a:cubicBezTo>
                    <a:pt x="108" y="16852"/>
                    <a:pt x="102" y="16863"/>
                    <a:pt x="102" y="16874"/>
                  </a:cubicBezTo>
                  <a:cubicBezTo>
                    <a:pt x="38" y="17008"/>
                    <a:pt x="1" y="17169"/>
                    <a:pt x="11" y="17357"/>
                  </a:cubicBezTo>
                  <a:cubicBezTo>
                    <a:pt x="21" y="17464"/>
                    <a:pt x="28" y="17572"/>
                    <a:pt x="38" y="17679"/>
                  </a:cubicBezTo>
                  <a:cubicBezTo>
                    <a:pt x="28" y="17895"/>
                    <a:pt x="33" y="18104"/>
                    <a:pt x="75" y="18309"/>
                  </a:cubicBezTo>
                  <a:cubicBezTo>
                    <a:pt x="113" y="18926"/>
                    <a:pt x="242" y="19533"/>
                    <a:pt x="608" y="20134"/>
                  </a:cubicBezTo>
                  <a:cubicBezTo>
                    <a:pt x="618" y="20151"/>
                    <a:pt x="634" y="20167"/>
                    <a:pt x="640" y="20183"/>
                  </a:cubicBezTo>
                  <a:cubicBezTo>
                    <a:pt x="812" y="20521"/>
                    <a:pt x="1020" y="20838"/>
                    <a:pt x="1290" y="21123"/>
                  </a:cubicBezTo>
                  <a:cubicBezTo>
                    <a:pt x="2525" y="22402"/>
                    <a:pt x="3444" y="23917"/>
                    <a:pt x="4598" y="25222"/>
                  </a:cubicBezTo>
                  <a:cubicBezTo>
                    <a:pt x="4674" y="25400"/>
                    <a:pt x="4749" y="25582"/>
                    <a:pt x="4824" y="25760"/>
                  </a:cubicBezTo>
                  <a:cubicBezTo>
                    <a:pt x="4830" y="25770"/>
                    <a:pt x="4836" y="25787"/>
                    <a:pt x="4841" y="25797"/>
                  </a:cubicBezTo>
                  <a:cubicBezTo>
                    <a:pt x="4970" y="25883"/>
                    <a:pt x="5126" y="25936"/>
                    <a:pt x="5307" y="25941"/>
                  </a:cubicBezTo>
                  <a:cubicBezTo>
                    <a:pt x="5482" y="26057"/>
                    <a:pt x="5664" y="26094"/>
                    <a:pt x="5847" y="26094"/>
                  </a:cubicBezTo>
                  <a:cubicBezTo>
                    <a:pt x="6188" y="26094"/>
                    <a:pt x="6533" y="25964"/>
                    <a:pt x="6845" y="25964"/>
                  </a:cubicBezTo>
                  <a:cubicBezTo>
                    <a:pt x="7014" y="25964"/>
                    <a:pt x="7173" y="26002"/>
                    <a:pt x="7317" y="26119"/>
                  </a:cubicBezTo>
                  <a:cubicBezTo>
                    <a:pt x="7446" y="26259"/>
                    <a:pt x="7548" y="26409"/>
                    <a:pt x="7628" y="26565"/>
                  </a:cubicBezTo>
                  <a:cubicBezTo>
                    <a:pt x="7784" y="26915"/>
                    <a:pt x="7908" y="27446"/>
                    <a:pt x="7978" y="28269"/>
                  </a:cubicBezTo>
                  <a:cubicBezTo>
                    <a:pt x="7989" y="28338"/>
                    <a:pt x="7994" y="28398"/>
                    <a:pt x="8005" y="28467"/>
                  </a:cubicBezTo>
                  <a:cubicBezTo>
                    <a:pt x="8005" y="28520"/>
                    <a:pt x="8010" y="28579"/>
                    <a:pt x="8010" y="28639"/>
                  </a:cubicBezTo>
                  <a:cubicBezTo>
                    <a:pt x="8027" y="29444"/>
                    <a:pt x="7838" y="30337"/>
                    <a:pt x="7978" y="31148"/>
                  </a:cubicBezTo>
                  <a:cubicBezTo>
                    <a:pt x="7784" y="31840"/>
                    <a:pt x="8547" y="32452"/>
                    <a:pt x="9106" y="32754"/>
                  </a:cubicBezTo>
                  <a:cubicBezTo>
                    <a:pt x="9698" y="33077"/>
                    <a:pt x="10363" y="33226"/>
                    <a:pt x="10955" y="33560"/>
                  </a:cubicBezTo>
                  <a:cubicBezTo>
                    <a:pt x="11002" y="33587"/>
                    <a:pt x="11040" y="33613"/>
                    <a:pt x="11084" y="33645"/>
                  </a:cubicBezTo>
                  <a:cubicBezTo>
                    <a:pt x="11116" y="33677"/>
                    <a:pt x="11153" y="33704"/>
                    <a:pt x="11196" y="33726"/>
                  </a:cubicBezTo>
                  <a:cubicBezTo>
                    <a:pt x="11335" y="33833"/>
                    <a:pt x="11438" y="33962"/>
                    <a:pt x="11518" y="34096"/>
                  </a:cubicBezTo>
                  <a:cubicBezTo>
                    <a:pt x="11555" y="34505"/>
                    <a:pt x="11690" y="34882"/>
                    <a:pt x="11900" y="35236"/>
                  </a:cubicBezTo>
                  <a:cubicBezTo>
                    <a:pt x="11986" y="35913"/>
                    <a:pt x="12007" y="36687"/>
                    <a:pt x="12173" y="37309"/>
                  </a:cubicBezTo>
                  <a:cubicBezTo>
                    <a:pt x="12147" y="37374"/>
                    <a:pt x="12136" y="37449"/>
                    <a:pt x="12173" y="37535"/>
                  </a:cubicBezTo>
                  <a:cubicBezTo>
                    <a:pt x="12341" y="37944"/>
                    <a:pt x="12458" y="38303"/>
                    <a:pt x="12786" y="38609"/>
                  </a:cubicBezTo>
                  <a:cubicBezTo>
                    <a:pt x="12850" y="38666"/>
                    <a:pt x="12934" y="38693"/>
                    <a:pt x="13017" y="38693"/>
                  </a:cubicBezTo>
                  <a:cubicBezTo>
                    <a:pt x="13059" y="38693"/>
                    <a:pt x="13101" y="38686"/>
                    <a:pt x="13140" y="38673"/>
                  </a:cubicBezTo>
                  <a:cubicBezTo>
                    <a:pt x="13211" y="38695"/>
                    <a:pt x="13275" y="38722"/>
                    <a:pt x="13350" y="38738"/>
                  </a:cubicBezTo>
                  <a:cubicBezTo>
                    <a:pt x="13377" y="38738"/>
                    <a:pt x="13410" y="38744"/>
                    <a:pt x="13437" y="38744"/>
                  </a:cubicBezTo>
                  <a:cubicBezTo>
                    <a:pt x="13495" y="38744"/>
                    <a:pt x="13554" y="38733"/>
                    <a:pt x="13608" y="38712"/>
                  </a:cubicBezTo>
                  <a:cubicBezTo>
                    <a:pt x="13571" y="38519"/>
                    <a:pt x="13538" y="38325"/>
                    <a:pt x="13527" y="38137"/>
                  </a:cubicBezTo>
                  <a:cubicBezTo>
                    <a:pt x="13662" y="38018"/>
                    <a:pt x="13769" y="37842"/>
                    <a:pt x="13856" y="37605"/>
                  </a:cubicBezTo>
                  <a:cubicBezTo>
                    <a:pt x="13968" y="37304"/>
                    <a:pt x="14107" y="37089"/>
                    <a:pt x="14258" y="36939"/>
                  </a:cubicBezTo>
                  <a:cubicBezTo>
                    <a:pt x="14410" y="36871"/>
                    <a:pt x="14553" y="36842"/>
                    <a:pt x="14690" y="36842"/>
                  </a:cubicBezTo>
                  <a:cubicBezTo>
                    <a:pt x="15456" y="36842"/>
                    <a:pt x="16029" y="37755"/>
                    <a:pt x="16874" y="37755"/>
                  </a:cubicBezTo>
                  <a:cubicBezTo>
                    <a:pt x="16908" y="37755"/>
                    <a:pt x="16941" y="37753"/>
                    <a:pt x="16976" y="37750"/>
                  </a:cubicBezTo>
                  <a:lnTo>
                    <a:pt x="17105" y="37750"/>
                  </a:lnTo>
                  <a:cubicBezTo>
                    <a:pt x="17111" y="37739"/>
                    <a:pt x="17122" y="37728"/>
                    <a:pt x="17127" y="37718"/>
                  </a:cubicBezTo>
                  <a:cubicBezTo>
                    <a:pt x="17245" y="37681"/>
                    <a:pt x="17320" y="37572"/>
                    <a:pt x="17330" y="37455"/>
                  </a:cubicBezTo>
                  <a:cubicBezTo>
                    <a:pt x="17503" y="37218"/>
                    <a:pt x="17615" y="36960"/>
                    <a:pt x="17454" y="36611"/>
                  </a:cubicBezTo>
                  <a:cubicBezTo>
                    <a:pt x="16928" y="35462"/>
                    <a:pt x="17363" y="34909"/>
                    <a:pt x="18567" y="34800"/>
                  </a:cubicBezTo>
                  <a:cubicBezTo>
                    <a:pt x="19001" y="34763"/>
                    <a:pt x="19276" y="34505"/>
                    <a:pt x="19232" y="34022"/>
                  </a:cubicBezTo>
                  <a:cubicBezTo>
                    <a:pt x="19195" y="34006"/>
                    <a:pt x="19179" y="33989"/>
                    <a:pt x="19152" y="33974"/>
                  </a:cubicBezTo>
                  <a:cubicBezTo>
                    <a:pt x="19490" y="33355"/>
                    <a:pt x="19710" y="32608"/>
                    <a:pt x="19819" y="31926"/>
                  </a:cubicBezTo>
                  <a:cubicBezTo>
                    <a:pt x="19819" y="31921"/>
                    <a:pt x="19819" y="31921"/>
                    <a:pt x="19824" y="31921"/>
                  </a:cubicBezTo>
                  <a:cubicBezTo>
                    <a:pt x="19819" y="31921"/>
                    <a:pt x="19819" y="31916"/>
                    <a:pt x="19819" y="31916"/>
                  </a:cubicBezTo>
                  <a:cubicBezTo>
                    <a:pt x="19829" y="31862"/>
                    <a:pt x="19839" y="31803"/>
                    <a:pt x="19851" y="31755"/>
                  </a:cubicBezTo>
                  <a:cubicBezTo>
                    <a:pt x="19941" y="31061"/>
                    <a:pt x="19894" y="30401"/>
                    <a:pt x="19936" y="29745"/>
                  </a:cubicBezTo>
                  <a:cubicBezTo>
                    <a:pt x="20243" y="29326"/>
                    <a:pt x="20677" y="29010"/>
                    <a:pt x="20957" y="28520"/>
                  </a:cubicBezTo>
                  <a:cubicBezTo>
                    <a:pt x="21456" y="27639"/>
                    <a:pt x="21887" y="26705"/>
                    <a:pt x="21956" y="25690"/>
                  </a:cubicBezTo>
                  <a:cubicBezTo>
                    <a:pt x="21972" y="25470"/>
                    <a:pt x="21924" y="25292"/>
                    <a:pt x="21833" y="25147"/>
                  </a:cubicBezTo>
                  <a:cubicBezTo>
                    <a:pt x="21736" y="24803"/>
                    <a:pt x="21565" y="24470"/>
                    <a:pt x="21376" y="24136"/>
                  </a:cubicBezTo>
                  <a:cubicBezTo>
                    <a:pt x="21220" y="22299"/>
                    <a:pt x="21376" y="20457"/>
                    <a:pt x="21173" y="18604"/>
                  </a:cubicBezTo>
                  <a:cubicBezTo>
                    <a:pt x="20747" y="14768"/>
                    <a:pt x="20565" y="10900"/>
                    <a:pt x="20258" y="7048"/>
                  </a:cubicBezTo>
                  <a:cubicBezTo>
                    <a:pt x="20231" y="6705"/>
                    <a:pt x="20206" y="6393"/>
                    <a:pt x="20307" y="6189"/>
                  </a:cubicBezTo>
                  <a:cubicBezTo>
                    <a:pt x="20253" y="5984"/>
                    <a:pt x="20199" y="5785"/>
                    <a:pt x="20141" y="5592"/>
                  </a:cubicBezTo>
                  <a:cubicBezTo>
                    <a:pt x="19915" y="4845"/>
                    <a:pt x="19631" y="4131"/>
                    <a:pt x="19356" y="3427"/>
                  </a:cubicBezTo>
                  <a:cubicBezTo>
                    <a:pt x="18964" y="2443"/>
                    <a:pt x="18599" y="1515"/>
                    <a:pt x="18379" y="526"/>
                  </a:cubicBezTo>
                  <a:cubicBezTo>
                    <a:pt x="18330" y="295"/>
                    <a:pt x="18201" y="118"/>
                    <a:pt x="180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39"/>
            <p:cNvSpPr/>
            <p:nvPr/>
          </p:nvSpPr>
          <p:spPr>
            <a:xfrm>
              <a:off x="4545275" y="1189325"/>
              <a:ext cx="1041025" cy="1037375"/>
            </a:xfrm>
            <a:custGeom>
              <a:rect b="b" l="l" r="r" t="t"/>
              <a:pathLst>
                <a:path extrusionOk="0" h="41495" w="41641">
                  <a:moveTo>
                    <a:pt x="11653" y="0"/>
                  </a:moveTo>
                  <a:cubicBezTo>
                    <a:pt x="10251" y="0"/>
                    <a:pt x="9407" y="752"/>
                    <a:pt x="8591" y="1483"/>
                  </a:cubicBezTo>
                  <a:cubicBezTo>
                    <a:pt x="8398" y="1649"/>
                    <a:pt x="8205" y="1827"/>
                    <a:pt x="8005" y="1988"/>
                  </a:cubicBezTo>
                  <a:cubicBezTo>
                    <a:pt x="5775" y="3798"/>
                    <a:pt x="3197" y="5190"/>
                    <a:pt x="307" y="6699"/>
                  </a:cubicBezTo>
                  <a:cubicBezTo>
                    <a:pt x="243" y="6732"/>
                    <a:pt x="184" y="6779"/>
                    <a:pt x="140" y="6839"/>
                  </a:cubicBezTo>
                  <a:cubicBezTo>
                    <a:pt x="97" y="6888"/>
                    <a:pt x="65" y="6947"/>
                    <a:pt x="43" y="7017"/>
                  </a:cubicBezTo>
                  <a:cubicBezTo>
                    <a:pt x="1" y="7151"/>
                    <a:pt x="17" y="7295"/>
                    <a:pt x="87" y="7424"/>
                  </a:cubicBezTo>
                  <a:cubicBezTo>
                    <a:pt x="87" y="7431"/>
                    <a:pt x="92" y="7436"/>
                    <a:pt x="97" y="7441"/>
                  </a:cubicBezTo>
                  <a:cubicBezTo>
                    <a:pt x="361" y="7600"/>
                    <a:pt x="641" y="7655"/>
                    <a:pt x="931" y="7655"/>
                  </a:cubicBezTo>
                  <a:cubicBezTo>
                    <a:pt x="1042" y="7655"/>
                    <a:pt x="1154" y="7647"/>
                    <a:pt x="1268" y="7634"/>
                  </a:cubicBezTo>
                  <a:lnTo>
                    <a:pt x="1268" y="7634"/>
                  </a:lnTo>
                  <a:cubicBezTo>
                    <a:pt x="1231" y="7875"/>
                    <a:pt x="1215" y="8113"/>
                    <a:pt x="1537" y="8177"/>
                  </a:cubicBezTo>
                  <a:cubicBezTo>
                    <a:pt x="1451" y="8832"/>
                    <a:pt x="1913" y="8951"/>
                    <a:pt x="2403" y="9042"/>
                  </a:cubicBezTo>
                  <a:cubicBezTo>
                    <a:pt x="3132" y="9171"/>
                    <a:pt x="3863" y="9305"/>
                    <a:pt x="4594" y="9439"/>
                  </a:cubicBezTo>
                  <a:cubicBezTo>
                    <a:pt x="5426" y="9558"/>
                    <a:pt x="6264" y="9675"/>
                    <a:pt x="7097" y="9794"/>
                  </a:cubicBezTo>
                  <a:cubicBezTo>
                    <a:pt x="7144" y="9924"/>
                    <a:pt x="7182" y="10062"/>
                    <a:pt x="7327" y="10062"/>
                  </a:cubicBezTo>
                  <a:cubicBezTo>
                    <a:pt x="7350" y="10062"/>
                    <a:pt x="7375" y="10059"/>
                    <a:pt x="7404" y="10052"/>
                  </a:cubicBezTo>
                  <a:lnTo>
                    <a:pt x="7404" y="10052"/>
                  </a:lnTo>
                  <a:cubicBezTo>
                    <a:pt x="7323" y="10320"/>
                    <a:pt x="7457" y="10476"/>
                    <a:pt x="7699" y="10583"/>
                  </a:cubicBezTo>
                  <a:lnTo>
                    <a:pt x="7699" y="10573"/>
                  </a:lnTo>
                  <a:cubicBezTo>
                    <a:pt x="9048" y="11180"/>
                    <a:pt x="10799" y="10390"/>
                    <a:pt x="11959" y="12055"/>
                  </a:cubicBezTo>
                  <a:cubicBezTo>
                    <a:pt x="12351" y="12620"/>
                    <a:pt x="12851" y="12915"/>
                    <a:pt x="12668" y="13672"/>
                  </a:cubicBezTo>
                  <a:cubicBezTo>
                    <a:pt x="12588" y="14006"/>
                    <a:pt x="12437" y="14644"/>
                    <a:pt x="12588" y="14644"/>
                  </a:cubicBezTo>
                  <a:cubicBezTo>
                    <a:pt x="12814" y="14644"/>
                    <a:pt x="12985" y="14688"/>
                    <a:pt x="13114" y="14758"/>
                  </a:cubicBezTo>
                  <a:cubicBezTo>
                    <a:pt x="10235" y="17272"/>
                    <a:pt x="8468" y="21693"/>
                    <a:pt x="8778" y="25529"/>
                  </a:cubicBezTo>
                  <a:cubicBezTo>
                    <a:pt x="8785" y="25610"/>
                    <a:pt x="8800" y="25690"/>
                    <a:pt x="8805" y="25771"/>
                  </a:cubicBezTo>
                  <a:cubicBezTo>
                    <a:pt x="12658" y="27581"/>
                    <a:pt x="15338" y="30155"/>
                    <a:pt x="15338" y="34629"/>
                  </a:cubicBezTo>
                  <a:cubicBezTo>
                    <a:pt x="15338" y="36074"/>
                    <a:pt x="17101" y="39781"/>
                    <a:pt x="17101" y="39781"/>
                  </a:cubicBezTo>
                  <a:cubicBezTo>
                    <a:pt x="19244" y="39781"/>
                    <a:pt x="21264" y="40420"/>
                    <a:pt x="22988" y="41494"/>
                  </a:cubicBezTo>
                  <a:cubicBezTo>
                    <a:pt x="29085" y="40678"/>
                    <a:pt x="36543" y="41130"/>
                    <a:pt x="38869" y="35301"/>
                  </a:cubicBezTo>
                  <a:cubicBezTo>
                    <a:pt x="39159" y="34564"/>
                    <a:pt x="39368" y="33733"/>
                    <a:pt x="39491" y="32776"/>
                  </a:cubicBezTo>
                  <a:cubicBezTo>
                    <a:pt x="40072" y="32255"/>
                    <a:pt x="40518" y="31712"/>
                    <a:pt x="40850" y="31148"/>
                  </a:cubicBezTo>
                  <a:cubicBezTo>
                    <a:pt x="41189" y="30584"/>
                    <a:pt x="41410" y="29999"/>
                    <a:pt x="41549" y="29392"/>
                  </a:cubicBezTo>
                  <a:cubicBezTo>
                    <a:pt x="41641" y="25668"/>
                    <a:pt x="41641" y="19695"/>
                    <a:pt x="36994" y="19028"/>
                  </a:cubicBezTo>
                  <a:cubicBezTo>
                    <a:pt x="36994" y="19028"/>
                    <a:pt x="36327" y="20356"/>
                    <a:pt x="36327" y="21021"/>
                  </a:cubicBezTo>
                  <a:cubicBezTo>
                    <a:pt x="36327" y="16375"/>
                    <a:pt x="36994" y="12388"/>
                    <a:pt x="32824" y="9100"/>
                  </a:cubicBezTo>
                  <a:cubicBezTo>
                    <a:pt x="32777" y="9047"/>
                    <a:pt x="32717" y="9003"/>
                    <a:pt x="32663" y="8956"/>
                  </a:cubicBezTo>
                  <a:cubicBezTo>
                    <a:pt x="32895" y="8939"/>
                    <a:pt x="33158" y="8881"/>
                    <a:pt x="33357" y="8655"/>
                  </a:cubicBezTo>
                  <a:cubicBezTo>
                    <a:pt x="33523" y="8456"/>
                    <a:pt x="33588" y="8198"/>
                    <a:pt x="33540" y="7887"/>
                  </a:cubicBezTo>
                  <a:cubicBezTo>
                    <a:pt x="33475" y="7409"/>
                    <a:pt x="33126" y="7097"/>
                    <a:pt x="32663" y="7097"/>
                  </a:cubicBezTo>
                  <a:cubicBezTo>
                    <a:pt x="32514" y="7097"/>
                    <a:pt x="32358" y="7129"/>
                    <a:pt x="32207" y="7193"/>
                  </a:cubicBezTo>
                  <a:cubicBezTo>
                    <a:pt x="32008" y="7269"/>
                    <a:pt x="31820" y="7312"/>
                    <a:pt x="31648" y="7312"/>
                  </a:cubicBezTo>
                  <a:cubicBezTo>
                    <a:pt x="31165" y="7312"/>
                    <a:pt x="30736" y="7005"/>
                    <a:pt x="30246" y="6313"/>
                  </a:cubicBezTo>
                  <a:cubicBezTo>
                    <a:pt x="29725" y="5582"/>
                    <a:pt x="29059" y="5222"/>
                    <a:pt x="28210" y="5222"/>
                  </a:cubicBezTo>
                  <a:cubicBezTo>
                    <a:pt x="27963" y="5222"/>
                    <a:pt x="27699" y="5249"/>
                    <a:pt x="27388" y="5308"/>
                  </a:cubicBezTo>
                  <a:cubicBezTo>
                    <a:pt x="26942" y="5393"/>
                    <a:pt x="26577" y="5458"/>
                    <a:pt x="26352" y="5458"/>
                  </a:cubicBezTo>
                  <a:cubicBezTo>
                    <a:pt x="26152" y="5458"/>
                    <a:pt x="26094" y="5458"/>
                    <a:pt x="25846" y="4304"/>
                  </a:cubicBezTo>
                  <a:cubicBezTo>
                    <a:pt x="25787" y="4024"/>
                    <a:pt x="25653" y="3379"/>
                    <a:pt x="25013" y="3379"/>
                  </a:cubicBezTo>
                  <a:cubicBezTo>
                    <a:pt x="24863" y="3379"/>
                    <a:pt x="24701" y="3427"/>
                    <a:pt x="24525" y="3519"/>
                  </a:cubicBezTo>
                  <a:cubicBezTo>
                    <a:pt x="23692" y="3949"/>
                    <a:pt x="22789" y="4153"/>
                    <a:pt x="21828" y="4374"/>
                  </a:cubicBezTo>
                  <a:cubicBezTo>
                    <a:pt x="21151" y="4530"/>
                    <a:pt x="20447" y="4684"/>
                    <a:pt x="19765" y="4932"/>
                  </a:cubicBezTo>
                  <a:cubicBezTo>
                    <a:pt x="18921" y="5244"/>
                    <a:pt x="18234" y="5770"/>
                    <a:pt x="17756" y="6479"/>
                  </a:cubicBezTo>
                  <a:cubicBezTo>
                    <a:pt x="17191" y="6189"/>
                    <a:pt x="16628" y="6038"/>
                    <a:pt x="16069" y="6038"/>
                  </a:cubicBezTo>
                  <a:cubicBezTo>
                    <a:pt x="15757" y="6038"/>
                    <a:pt x="15445" y="6087"/>
                    <a:pt x="15150" y="6179"/>
                  </a:cubicBezTo>
                  <a:cubicBezTo>
                    <a:pt x="15026" y="6216"/>
                    <a:pt x="14919" y="6238"/>
                    <a:pt x="14828" y="6238"/>
                  </a:cubicBezTo>
                  <a:cubicBezTo>
                    <a:pt x="14683" y="6238"/>
                    <a:pt x="14527" y="6206"/>
                    <a:pt x="14307" y="5861"/>
                  </a:cubicBezTo>
                  <a:cubicBezTo>
                    <a:pt x="13749" y="4969"/>
                    <a:pt x="12921" y="4588"/>
                    <a:pt x="12120" y="4212"/>
                  </a:cubicBezTo>
                  <a:cubicBezTo>
                    <a:pt x="12029" y="4169"/>
                    <a:pt x="11937" y="4126"/>
                    <a:pt x="11847" y="4083"/>
                  </a:cubicBezTo>
                  <a:cubicBezTo>
                    <a:pt x="11535" y="3938"/>
                    <a:pt x="11240" y="3863"/>
                    <a:pt x="10944" y="3863"/>
                  </a:cubicBezTo>
                  <a:cubicBezTo>
                    <a:pt x="10396" y="3863"/>
                    <a:pt x="9950" y="4111"/>
                    <a:pt x="9536" y="4421"/>
                  </a:cubicBezTo>
                  <a:cubicBezTo>
                    <a:pt x="9810" y="3530"/>
                    <a:pt x="10461" y="2896"/>
                    <a:pt x="11138" y="2241"/>
                  </a:cubicBezTo>
                  <a:cubicBezTo>
                    <a:pt x="11577" y="1810"/>
                    <a:pt x="12034" y="1371"/>
                    <a:pt x="12388" y="843"/>
                  </a:cubicBezTo>
                  <a:cubicBezTo>
                    <a:pt x="12497" y="687"/>
                    <a:pt x="12512" y="489"/>
                    <a:pt x="12432" y="317"/>
                  </a:cubicBezTo>
                  <a:cubicBezTo>
                    <a:pt x="12351" y="146"/>
                    <a:pt x="12185" y="27"/>
                    <a:pt x="11996" y="10"/>
                  </a:cubicBezTo>
                  <a:cubicBezTo>
                    <a:pt x="11879" y="0"/>
                    <a:pt x="11766" y="0"/>
                    <a:pt x="1165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39"/>
            <p:cNvSpPr/>
            <p:nvPr/>
          </p:nvSpPr>
          <p:spPr>
            <a:xfrm>
              <a:off x="2882975" y="1455650"/>
              <a:ext cx="959900" cy="605225"/>
            </a:xfrm>
            <a:custGeom>
              <a:rect b="b" l="l" r="r" t="t"/>
              <a:pathLst>
                <a:path extrusionOk="0" h="24209" w="38396">
                  <a:moveTo>
                    <a:pt x="1575" y="1"/>
                  </a:moveTo>
                  <a:cubicBezTo>
                    <a:pt x="1537" y="43"/>
                    <a:pt x="1510" y="86"/>
                    <a:pt x="1478" y="135"/>
                  </a:cubicBezTo>
                  <a:lnTo>
                    <a:pt x="1478" y="495"/>
                  </a:lnTo>
                  <a:cubicBezTo>
                    <a:pt x="1398" y="1021"/>
                    <a:pt x="1317" y="1574"/>
                    <a:pt x="1220" y="2193"/>
                  </a:cubicBezTo>
                  <a:cubicBezTo>
                    <a:pt x="1231" y="2186"/>
                    <a:pt x="1237" y="2176"/>
                    <a:pt x="1242" y="2171"/>
                  </a:cubicBezTo>
                  <a:lnTo>
                    <a:pt x="1242" y="2171"/>
                  </a:lnTo>
                  <a:cubicBezTo>
                    <a:pt x="1220" y="2396"/>
                    <a:pt x="1215" y="2622"/>
                    <a:pt x="1205" y="2853"/>
                  </a:cubicBezTo>
                  <a:cubicBezTo>
                    <a:pt x="1183" y="3282"/>
                    <a:pt x="1108" y="3708"/>
                    <a:pt x="1049" y="4132"/>
                  </a:cubicBezTo>
                  <a:cubicBezTo>
                    <a:pt x="930" y="4631"/>
                    <a:pt x="850" y="5136"/>
                    <a:pt x="823" y="5642"/>
                  </a:cubicBezTo>
                  <a:cubicBezTo>
                    <a:pt x="806" y="6006"/>
                    <a:pt x="726" y="6215"/>
                    <a:pt x="570" y="6319"/>
                  </a:cubicBezTo>
                  <a:cubicBezTo>
                    <a:pt x="570" y="6351"/>
                    <a:pt x="565" y="6383"/>
                    <a:pt x="565" y="6415"/>
                  </a:cubicBezTo>
                  <a:cubicBezTo>
                    <a:pt x="779" y="6527"/>
                    <a:pt x="947" y="6694"/>
                    <a:pt x="1054" y="6936"/>
                  </a:cubicBezTo>
                  <a:cubicBezTo>
                    <a:pt x="1037" y="7092"/>
                    <a:pt x="1022" y="7247"/>
                    <a:pt x="1011" y="7403"/>
                  </a:cubicBezTo>
                  <a:cubicBezTo>
                    <a:pt x="683" y="11303"/>
                    <a:pt x="414" y="15208"/>
                    <a:pt x="44" y="19103"/>
                  </a:cubicBezTo>
                  <a:cubicBezTo>
                    <a:pt x="1" y="19604"/>
                    <a:pt x="33" y="19904"/>
                    <a:pt x="238" y="20065"/>
                  </a:cubicBezTo>
                  <a:cubicBezTo>
                    <a:pt x="393" y="20189"/>
                    <a:pt x="640" y="20243"/>
                    <a:pt x="1032" y="20248"/>
                  </a:cubicBezTo>
                  <a:cubicBezTo>
                    <a:pt x="3030" y="20269"/>
                    <a:pt x="5029" y="20425"/>
                    <a:pt x="7022" y="20533"/>
                  </a:cubicBezTo>
                  <a:cubicBezTo>
                    <a:pt x="7200" y="20538"/>
                    <a:pt x="7377" y="20538"/>
                    <a:pt x="7575" y="20591"/>
                  </a:cubicBezTo>
                  <a:cubicBezTo>
                    <a:pt x="8483" y="20624"/>
                    <a:pt x="9397" y="20710"/>
                    <a:pt x="10310" y="20785"/>
                  </a:cubicBezTo>
                  <a:lnTo>
                    <a:pt x="10310" y="20774"/>
                  </a:lnTo>
                  <a:cubicBezTo>
                    <a:pt x="12201" y="20876"/>
                    <a:pt x="14092" y="20978"/>
                    <a:pt x="15978" y="21081"/>
                  </a:cubicBezTo>
                  <a:cubicBezTo>
                    <a:pt x="16000" y="21081"/>
                    <a:pt x="16015" y="21086"/>
                    <a:pt x="16037" y="21086"/>
                  </a:cubicBezTo>
                  <a:cubicBezTo>
                    <a:pt x="17525" y="21107"/>
                    <a:pt x="19008" y="21275"/>
                    <a:pt x="20496" y="21300"/>
                  </a:cubicBezTo>
                  <a:cubicBezTo>
                    <a:pt x="20651" y="21304"/>
                    <a:pt x="20808" y="21305"/>
                    <a:pt x="20965" y="21305"/>
                  </a:cubicBezTo>
                  <a:cubicBezTo>
                    <a:pt x="21592" y="21305"/>
                    <a:pt x="22228" y="21283"/>
                    <a:pt x="22859" y="21275"/>
                  </a:cubicBezTo>
                  <a:lnTo>
                    <a:pt x="24939" y="21382"/>
                  </a:lnTo>
                  <a:cubicBezTo>
                    <a:pt x="25638" y="21478"/>
                    <a:pt x="26335" y="21634"/>
                    <a:pt x="27034" y="21677"/>
                  </a:cubicBezTo>
                  <a:cubicBezTo>
                    <a:pt x="27356" y="21694"/>
                    <a:pt x="27770" y="21709"/>
                    <a:pt x="27979" y="21999"/>
                  </a:cubicBezTo>
                  <a:cubicBezTo>
                    <a:pt x="28125" y="22198"/>
                    <a:pt x="28157" y="22371"/>
                    <a:pt x="28242" y="22590"/>
                  </a:cubicBezTo>
                  <a:cubicBezTo>
                    <a:pt x="28323" y="22822"/>
                    <a:pt x="28474" y="22902"/>
                    <a:pt x="28640" y="22919"/>
                  </a:cubicBezTo>
                  <a:cubicBezTo>
                    <a:pt x="28883" y="22843"/>
                    <a:pt x="29122" y="22744"/>
                    <a:pt x="29368" y="22744"/>
                  </a:cubicBezTo>
                  <a:cubicBezTo>
                    <a:pt x="29405" y="22744"/>
                    <a:pt x="29441" y="22746"/>
                    <a:pt x="29478" y="22751"/>
                  </a:cubicBezTo>
                  <a:cubicBezTo>
                    <a:pt x="29574" y="22736"/>
                    <a:pt x="29667" y="22727"/>
                    <a:pt x="29758" y="22727"/>
                  </a:cubicBezTo>
                  <a:cubicBezTo>
                    <a:pt x="29956" y="22727"/>
                    <a:pt x="30144" y="22771"/>
                    <a:pt x="30332" y="22897"/>
                  </a:cubicBezTo>
                  <a:cubicBezTo>
                    <a:pt x="30558" y="23047"/>
                    <a:pt x="30649" y="23338"/>
                    <a:pt x="30778" y="23579"/>
                  </a:cubicBezTo>
                  <a:cubicBezTo>
                    <a:pt x="30924" y="23730"/>
                    <a:pt x="31068" y="23858"/>
                    <a:pt x="31235" y="23955"/>
                  </a:cubicBezTo>
                  <a:cubicBezTo>
                    <a:pt x="31267" y="23963"/>
                    <a:pt x="31304" y="23968"/>
                    <a:pt x="31342" y="23968"/>
                  </a:cubicBezTo>
                  <a:cubicBezTo>
                    <a:pt x="31356" y="23968"/>
                    <a:pt x="31371" y="23967"/>
                    <a:pt x="31385" y="23965"/>
                  </a:cubicBezTo>
                  <a:cubicBezTo>
                    <a:pt x="31762" y="23955"/>
                    <a:pt x="32095" y="23815"/>
                    <a:pt x="32439" y="23697"/>
                  </a:cubicBezTo>
                  <a:cubicBezTo>
                    <a:pt x="32481" y="23665"/>
                    <a:pt x="32529" y="23648"/>
                    <a:pt x="32588" y="23648"/>
                  </a:cubicBezTo>
                  <a:cubicBezTo>
                    <a:pt x="32697" y="23611"/>
                    <a:pt x="32804" y="23584"/>
                    <a:pt x="32911" y="23563"/>
                  </a:cubicBezTo>
                  <a:cubicBezTo>
                    <a:pt x="32927" y="23563"/>
                    <a:pt x="32948" y="23557"/>
                    <a:pt x="32965" y="23557"/>
                  </a:cubicBezTo>
                  <a:cubicBezTo>
                    <a:pt x="33126" y="23422"/>
                    <a:pt x="33288" y="23360"/>
                    <a:pt x="33449" y="23360"/>
                  </a:cubicBezTo>
                  <a:cubicBezTo>
                    <a:pt x="33621" y="23360"/>
                    <a:pt x="33793" y="23430"/>
                    <a:pt x="33964" y="23557"/>
                  </a:cubicBezTo>
                  <a:cubicBezTo>
                    <a:pt x="34453" y="23643"/>
                    <a:pt x="34921" y="23847"/>
                    <a:pt x="35323" y="24164"/>
                  </a:cubicBezTo>
                  <a:cubicBezTo>
                    <a:pt x="35619" y="24199"/>
                    <a:pt x="35916" y="24209"/>
                    <a:pt x="36214" y="24209"/>
                  </a:cubicBezTo>
                  <a:cubicBezTo>
                    <a:pt x="36467" y="24209"/>
                    <a:pt x="36720" y="24202"/>
                    <a:pt x="36972" y="24196"/>
                  </a:cubicBezTo>
                  <a:cubicBezTo>
                    <a:pt x="37031" y="24196"/>
                    <a:pt x="37091" y="24191"/>
                    <a:pt x="37145" y="24191"/>
                  </a:cubicBezTo>
                  <a:cubicBezTo>
                    <a:pt x="37138" y="24127"/>
                    <a:pt x="37138" y="24057"/>
                    <a:pt x="37133" y="23987"/>
                  </a:cubicBezTo>
                  <a:cubicBezTo>
                    <a:pt x="37133" y="23923"/>
                    <a:pt x="37128" y="23853"/>
                    <a:pt x="37133" y="23789"/>
                  </a:cubicBezTo>
                  <a:cubicBezTo>
                    <a:pt x="38395" y="22988"/>
                    <a:pt x="37730" y="22988"/>
                    <a:pt x="37381" y="22010"/>
                  </a:cubicBezTo>
                  <a:cubicBezTo>
                    <a:pt x="37413" y="21962"/>
                    <a:pt x="37450" y="21913"/>
                    <a:pt x="37493" y="21865"/>
                  </a:cubicBezTo>
                  <a:cubicBezTo>
                    <a:pt x="37525" y="21838"/>
                    <a:pt x="37564" y="21823"/>
                    <a:pt x="37606" y="21806"/>
                  </a:cubicBezTo>
                  <a:cubicBezTo>
                    <a:pt x="37644" y="21714"/>
                    <a:pt x="37654" y="21618"/>
                    <a:pt x="37666" y="21521"/>
                  </a:cubicBezTo>
                  <a:cubicBezTo>
                    <a:pt x="37671" y="21473"/>
                    <a:pt x="37671" y="21419"/>
                    <a:pt x="37676" y="21371"/>
                  </a:cubicBezTo>
                  <a:cubicBezTo>
                    <a:pt x="37698" y="21221"/>
                    <a:pt x="37713" y="20920"/>
                    <a:pt x="37703" y="20586"/>
                  </a:cubicBezTo>
                  <a:cubicBezTo>
                    <a:pt x="37703" y="20544"/>
                    <a:pt x="37698" y="20501"/>
                    <a:pt x="37698" y="20457"/>
                  </a:cubicBezTo>
                  <a:cubicBezTo>
                    <a:pt x="37730" y="19668"/>
                    <a:pt x="37730" y="19002"/>
                    <a:pt x="37751" y="18491"/>
                  </a:cubicBezTo>
                  <a:cubicBezTo>
                    <a:pt x="37725" y="18432"/>
                    <a:pt x="37708" y="18362"/>
                    <a:pt x="37693" y="18292"/>
                  </a:cubicBezTo>
                  <a:cubicBezTo>
                    <a:pt x="37676" y="18223"/>
                    <a:pt x="37661" y="18153"/>
                    <a:pt x="37649" y="18072"/>
                  </a:cubicBezTo>
                  <a:cubicBezTo>
                    <a:pt x="37822" y="17073"/>
                    <a:pt x="37966" y="16068"/>
                    <a:pt x="37907" y="15021"/>
                  </a:cubicBezTo>
                  <a:cubicBezTo>
                    <a:pt x="37768" y="12507"/>
                    <a:pt x="37869" y="9981"/>
                    <a:pt x="37875" y="7462"/>
                  </a:cubicBezTo>
                  <a:cubicBezTo>
                    <a:pt x="37875" y="6979"/>
                    <a:pt x="37924" y="6490"/>
                    <a:pt x="37617" y="6066"/>
                  </a:cubicBezTo>
                  <a:cubicBezTo>
                    <a:pt x="37230" y="5694"/>
                    <a:pt x="36887" y="5313"/>
                    <a:pt x="36677" y="4916"/>
                  </a:cubicBezTo>
                  <a:cubicBezTo>
                    <a:pt x="36327" y="4249"/>
                    <a:pt x="36349" y="3535"/>
                    <a:pt x="37138" y="2714"/>
                  </a:cubicBezTo>
                  <a:lnTo>
                    <a:pt x="37145" y="2714"/>
                  </a:lnTo>
                  <a:cubicBezTo>
                    <a:pt x="37214" y="2364"/>
                    <a:pt x="37133" y="2203"/>
                    <a:pt x="36984" y="2128"/>
                  </a:cubicBezTo>
                  <a:cubicBezTo>
                    <a:pt x="36977" y="2101"/>
                    <a:pt x="36972" y="2069"/>
                    <a:pt x="36962" y="2037"/>
                  </a:cubicBezTo>
                  <a:cubicBezTo>
                    <a:pt x="36935" y="2052"/>
                    <a:pt x="36908" y="2069"/>
                    <a:pt x="36875" y="2084"/>
                  </a:cubicBezTo>
                  <a:cubicBezTo>
                    <a:pt x="36714" y="2042"/>
                    <a:pt x="36510" y="2052"/>
                    <a:pt x="36322" y="2042"/>
                  </a:cubicBezTo>
                  <a:cubicBezTo>
                    <a:pt x="29087" y="1677"/>
                    <a:pt x="21850" y="1316"/>
                    <a:pt x="14619" y="951"/>
                  </a:cubicBezTo>
                  <a:cubicBezTo>
                    <a:pt x="11153" y="774"/>
                    <a:pt x="7694" y="591"/>
                    <a:pt x="4228" y="403"/>
                  </a:cubicBezTo>
                  <a:cubicBezTo>
                    <a:pt x="4074" y="393"/>
                    <a:pt x="3918" y="284"/>
                    <a:pt x="3762" y="220"/>
                  </a:cubicBezTo>
                  <a:cubicBezTo>
                    <a:pt x="3461" y="205"/>
                    <a:pt x="3154" y="188"/>
                    <a:pt x="2854" y="167"/>
                  </a:cubicBezTo>
                  <a:cubicBezTo>
                    <a:pt x="2736" y="146"/>
                    <a:pt x="2631" y="136"/>
                    <a:pt x="2537" y="136"/>
                  </a:cubicBezTo>
                  <a:cubicBezTo>
                    <a:pt x="2244" y="136"/>
                    <a:pt x="2063" y="233"/>
                    <a:pt x="1946" y="393"/>
                  </a:cubicBezTo>
                  <a:cubicBezTo>
                    <a:pt x="1785" y="279"/>
                    <a:pt x="1666" y="145"/>
                    <a:pt x="157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39"/>
            <p:cNvSpPr/>
            <p:nvPr/>
          </p:nvSpPr>
          <p:spPr>
            <a:xfrm>
              <a:off x="4162775" y="3720375"/>
              <a:ext cx="790825" cy="670525"/>
            </a:xfrm>
            <a:custGeom>
              <a:rect b="b" l="l" r="r" t="t"/>
              <a:pathLst>
                <a:path extrusionOk="0" h="26821" w="31633">
                  <a:moveTo>
                    <a:pt x="16037" y="8378"/>
                  </a:moveTo>
                  <a:cubicBezTo>
                    <a:pt x="16036" y="8379"/>
                    <a:pt x="16035" y="8381"/>
                    <a:pt x="16034" y="8382"/>
                  </a:cubicBezTo>
                  <a:lnTo>
                    <a:pt x="16034" y="8382"/>
                  </a:lnTo>
                  <a:cubicBezTo>
                    <a:pt x="16035" y="8382"/>
                    <a:pt x="16037" y="8380"/>
                    <a:pt x="16037" y="8378"/>
                  </a:cubicBezTo>
                  <a:close/>
                  <a:moveTo>
                    <a:pt x="23595" y="17951"/>
                  </a:moveTo>
                  <a:cubicBezTo>
                    <a:pt x="23708" y="17951"/>
                    <a:pt x="23832" y="17978"/>
                    <a:pt x="23976" y="18042"/>
                  </a:cubicBezTo>
                  <a:cubicBezTo>
                    <a:pt x="24417" y="18231"/>
                    <a:pt x="24863" y="18380"/>
                    <a:pt x="25325" y="18499"/>
                  </a:cubicBezTo>
                  <a:cubicBezTo>
                    <a:pt x="25142" y="18547"/>
                    <a:pt x="24965" y="18633"/>
                    <a:pt x="24794" y="18719"/>
                  </a:cubicBezTo>
                  <a:cubicBezTo>
                    <a:pt x="24691" y="18767"/>
                    <a:pt x="24589" y="18816"/>
                    <a:pt x="24487" y="18853"/>
                  </a:cubicBezTo>
                  <a:cubicBezTo>
                    <a:pt x="24385" y="18896"/>
                    <a:pt x="24283" y="18940"/>
                    <a:pt x="24181" y="18982"/>
                  </a:cubicBezTo>
                  <a:cubicBezTo>
                    <a:pt x="23885" y="19101"/>
                    <a:pt x="23606" y="19218"/>
                    <a:pt x="23337" y="19262"/>
                  </a:cubicBezTo>
                  <a:cubicBezTo>
                    <a:pt x="23305" y="19267"/>
                    <a:pt x="23272" y="19273"/>
                    <a:pt x="23240" y="19273"/>
                  </a:cubicBezTo>
                  <a:cubicBezTo>
                    <a:pt x="23058" y="19273"/>
                    <a:pt x="22886" y="19176"/>
                    <a:pt x="22795" y="19030"/>
                  </a:cubicBezTo>
                  <a:cubicBezTo>
                    <a:pt x="22736" y="18933"/>
                    <a:pt x="22724" y="18837"/>
                    <a:pt x="22773" y="18740"/>
                  </a:cubicBezTo>
                  <a:cubicBezTo>
                    <a:pt x="23133" y="18031"/>
                    <a:pt x="23413" y="17951"/>
                    <a:pt x="23595" y="17951"/>
                  </a:cubicBezTo>
                  <a:close/>
                  <a:moveTo>
                    <a:pt x="15206" y="1"/>
                  </a:moveTo>
                  <a:cubicBezTo>
                    <a:pt x="14603" y="1"/>
                    <a:pt x="13927" y="116"/>
                    <a:pt x="13329" y="126"/>
                  </a:cubicBezTo>
                  <a:cubicBezTo>
                    <a:pt x="12045" y="148"/>
                    <a:pt x="10761" y="206"/>
                    <a:pt x="9477" y="250"/>
                  </a:cubicBezTo>
                  <a:cubicBezTo>
                    <a:pt x="9187" y="298"/>
                    <a:pt x="8891" y="325"/>
                    <a:pt x="8601" y="352"/>
                  </a:cubicBezTo>
                  <a:cubicBezTo>
                    <a:pt x="8510" y="352"/>
                    <a:pt x="8419" y="347"/>
                    <a:pt x="8328" y="347"/>
                  </a:cubicBezTo>
                  <a:cubicBezTo>
                    <a:pt x="7812" y="325"/>
                    <a:pt x="7274" y="309"/>
                    <a:pt x="6754" y="309"/>
                  </a:cubicBezTo>
                  <a:cubicBezTo>
                    <a:pt x="6151" y="309"/>
                    <a:pt x="5631" y="335"/>
                    <a:pt x="5152" y="384"/>
                  </a:cubicBezTo>
                  <a:cubicBezTo>
                    <a:pt x="4879" y="379"/>
                    <a:pt x="4604" y="367"/>
                    <a:pt x="4331" y="362"/>
                  </a:cubicBezTo>
                  <a:cubicBezTo>
                    <a:pt x="3711" y="362"/>
                    <a:pt x="3091" y="375"/>
                    <a:pt x="2470" y="375"/>
                  </a:cubicBezTo>
                  <a:cubicBezTo>
                    <a:pt x="2032" y="375"/>
                    <a:pt x="1594" y="368"/>
                    <a:pt x="1155" y="347"/>
                  </a:cubicBezTo>
                  <a:cubicBezTo>
                    <a:pt x="1115" y="345"/>
                    <a:pt x="1077" y="344"/>
                    <a:pt x="1040" y="344"/>
                  </a:cubicBezTo>
                  <a:cubicBezTo>
                    <a:pt x="866" y="344"/>
                    <a:pt x="731" y="366"/>
                    <a:pt x="624" y="411"/>
                  </a:cubicBezTo>
                  <a:cubicBezTo>
                    <a:pt x="602" y="399"/>
                    <a:pt x="580" y="394"/>
                    <a:pt x="560" y="384"/>
                  </a:cubicBezTo>
                  <a:lnTo>
                    <a:pt x="560" y="411"/>
                  </a:lnTo>
                  <a:lnTo>
                    <a:pt x="560" y="438"/>
                  </a:lnTo>
                  <a:lnTo>
                    <a:pt x="0" y="394"/>
                  </a:lnTo>
                  <a:lnTo>
                    <a:pt x="0" y="394"/>
                  </a:lnTo>
                  <a:cubicBezTo>
                    <a:pt x="71" y="1651"/>
                    <a:pt x="414" y="3763"/>
                    <a:pt x="458" y="5020"/>
                  </a:cubicBezTo>
                  <a:cubicBezTo>
                    <a:pt x="516" y="5536"/>
                    <a:pt x="587" y="6047"/>
                    <a:pt x="694" y="6551"/>
                  </a:cubicBezTo>
                  <a:cubicBezTo>
                    <a:pt x="882" y="7453"/>
                    <a:pt x="1354" y="8238"/>
                    <a:pt x="1586" y="9124"/>
                  </a:cubicBezTo>
                  <a:cubicBezTo>
                    <a:pt x="1708" y="9603"/>
                    <a:pt x="1902" y="10037"/>
                    <a:pt x="2112" y="10473"/>
                  </a:cubicBezTo>
                  <a:cubicBezTo>
                    <a:pt x="2122" y="10483"/>
                    <a:pt x="2139" y="10495"/>
                    <a:pt x="2149" y="10510"/>
                  </a:cubicBezTo>
                  <a:cubicBezTo>
                    <a:pt x="2144" y="10510"/>
                    <a:pt x="2139" y="10515"/>
                    <a:pt x="2134" y="10521"/>
                  </a:cubicBezTo>
                  <a:cubicBezTo>
                    <a:pt x="2139" y="10527"/>
                    <a:pt x="2144" y="10537"/>
                    <a:pt x="2149" y="10548"/>
                  </a:cubicBezTo>
                  <a:cubicBezTo>
                    <a:pt x="2155" y="10537"/>
                    <a:pt x="2160" y="10527"/>
                    <a:pt x="2166" y="10515"/>
                  </a:cubicBezTo>
                  <a:cubicBezTo>
                    <a:pt x="2418" y="10612"/>
                    <a:pt x="2499" y="10785"/>
                    <a:pt x="2418" y="11031"/>
                  </a:cubicBezTo>
                  <a:cubicBezTo>
                    <a:pt x="2402" y="11026"/>
                    <a:pt x="2392" y="11021"/>
                    <a:pt x="2375" y="11016"/>
                  </a:cubicBezTo>
                  <a:lnTo>
                    <a:pt x="2375" y="11016"/>
                  </a:lnTo>
                  <a:cubicBezTo>
                    <a:pt x="2402" y="11069"/>
                    <a:pt x="2429" y="11123"/>
                    <a:pt x="2456" y="11182"/>
                  </a:cubicBezTo>
                  <a:cubicBezTo>
                    <a:pt x="2456" y="11145"/>
                    <a:pt x="2450" y="11112"/>
                    <a:pt x="2445" y="11080"/>
                  </a:cubicBezTo>
                  <a:lnTo>
                    <a:pt x="2445" y="11080"/>
                  </a:lnTo>
                  <a:cubicBezTo>
                    <a:pt x="2794" y="11219"/>
                    <a:pt x="2746" y="11467"/>
                    <a:pt x="2702" y="11720"/>
                  </a:cubicBezTo>
                  <a:cubicBezTo>
                    <a:pt x="2746" y="11827"/>
                    <a:pt x="2789" y="11934"/>
                    <a:pt x="2831" y="12047"/>
                  </a:cubicBezTo>
                  <a:cubicBezTo>
                    <a:pt x="2853" y="12117"/>
                    <a:pt x="2880" y="12186"/>
                    <a:pt x="2901" y="12256"/>
                  </a:cubicBezTo>
                  <a:cubicBezTo>
                    <a:pt x="2960" y="12320"/>
                    <a:pt x="2987" y="12402"/>
                    <a:pt x="2982" y="12493"/>
                  </a:cubicBezTo>
                  <a:cubicBezTo>
                    <a:pt x="3030" y="12648"/>
                    <a:pt x="3079" y="12804"/>
                    <a:pt x="3122" y="12965"/>
                  </a:cubicBezTo>
                  <a:cubicBezTo>
                    <a:pt x="3562" y="13783"/>
                    <a:pt x="3617" y="14663"/>
                    <a:pt x="3283" y="15549"/>
                  </a:cubicBezTo>
                  <a:cubicBezTo>
                    <a:pt x="3106" y="16275"/>
                    <a:pt x="2702" y="16935"/>
                    <a:pt x="2675" y="17688"/>
                  </a:cubicBezTo>
                  <a:cubicBezTo>
                    <a:pt x="2633" y="18714"/>
                    <a:pt x="2735" y="19875"/>
                    <a:pt x="2412" y="20862"/>
                  </a:cubicBezTo>
                  <a:cubicBezTo>
                    <a:pt x="2187" y="21544"/>
                    <a:pt x="1494" y="22801"/>
                    <a:pt x="1494" y="22801"/>
                  </a:cubicBezTo>
                  <a:cubicBezTo>
                    <a:pt x="1494" y="22801"/>
                    <a:pt x="1239" y="23372"/>
                    <a:pt x="1329" y="23372"/>
                  </a:cubicBezTo>
                  <a:cubicBezTo>
                    <a:pt x="1330" y="23372"/>
                    <a:pt x="1332" y="23372"/>
                    <a:pt x="1333" y="23371"/>
                  </a:cubicBezTo>
                  <a:lnTo>
                    <a:pt x="1333" y="23371"/>
                  </a:lnTo>
                  <a:cubicBezTo>
                    <a:pt x="1318" y="23399"/>
                    <a:pt x="1317" y="23410"/>
                    <a:pt x="1324" y="23410"/>
                  </a:cubicBezTo>
                  <a:cubicBezTo>
                    <a:pt x="1342" y="23410"/>
                    <a:pt x="1403" y="23354"/>
                    <a:pt x="1423" y="23330"/>
                  </a:cubicBezTo>
                  <a:lnTo>
                    <a:pt x="1423" y="23330"/>
                  </a:lnTo>
                  <a:cubicBezTo>
                    <a:pt x="1447" y="23334"/>
                    <a:pt x="1470" y="23334"/>
                    <a:pt x="1494" y="23334"/>
                  </a:cubicBezTo>
                  <a:cubicBezTo>
                    <a:pt x="1532" y="23334"/>
                    <a:pt x="1564" y="23334"/>
                    <a:pt x="1596" y="23329"/>
                  </a:cubicBezTo>
                  <a:cubicBezTo>
                    <a:pt x="2037" y="23237"/>
                    <a:pt x="2477" y="23162"/>
                    <a:pt x="2918" y="23086"/>
                  </a:cubicBezTo>
                  <a:cubicBezTo>
                    <a:pt x="3600" y="22969"/>
                    <a:pt x="4309" y="22845"/>
                    <a:pt x="5003" y="22684"/>
                  </a:cubicBezTo>
                  <a:cubicBezTo>
                    <a:pt x="5217" y="22635"/>
                    <a:pt x="5400" y="22608"/>
                    <a:pt x="5576" y="22608"/>
                  </a:cubicBezTo>
                  <a:cubicBezTo>
                    <a:pt x="5829" y="22608"/>
                    <a:pt x="6066" y="22662"/>
                    <a:pt x="6324" y="22776"/>
                  </a:cubicBezTo>
                  <a:cubicBezTo>
                    <a:pt x="7936" y="23505"/>
                    <a:pt x="9682" y="23860"/>
                    <a:pt x="11668" y="23860"/>
                  </a:cubicBezTo>
                  <a:cubicBezTo>
                    <a:pt x="11868" y="23860"/>
                    <a:pt x="12062" y="23860"/>
                    <a:pt x="12260" y="23850"/>
                  </a:cubicBezTo>
                  <a:cubicBezTo>
                    <a:pt x="12459" y="23844"/>
                    <a:pt x="12635" y="23726"/>
                    <a:pt x="12722" y="23549"/>
                  </a:cubicBezTo>
                  <a:cubicBezTo>
                    <a:pt x="12915" y="23151"/>
                    <a:pt x="12722" y="22840"/>
                    <a:pt x="12556" y="22657"/>
                  </a:cubicBezTo>
                  <a:cubicBezTo>
                    <a:pt x="12635" y="22587"/>
                    <a:pt x="12717" y="22511"/>
                    <a:pt x="12803" y="22437"/>
                  </a:cubicBezTo>
                  <a:cubicBezTo>
                    <a:pt x="12915" y="22329"/>
                    <a:pt x="13093" y="22168"/>
                    <a:pt x="13216" y="22082"/>
                  </a:cubicBezTo>
                  <a:cubicBezTo>
                    <a:pt x="13538" y="22313"/>
                    <a:pt x="13920" y="22394"/>
                    <a:pt x="14259" y="22469"/>
                  </a:cubicBezTo>
                  <a:cubicBezTo>
                    <a:pt x="14892" y="22603"/>
                    <a:pt x="15032" y="22672"/>
                    <a:pt x="15070" y="23086"/>
                  </a:cubicBezTo>
                  <a:cubicBezTo>
                    <a:pt x="15107" y="23543"/>
                    <a:pt x="15672" y="23973"/>
                    <a:pt x="16079" y="23973"/>
                  </a:cubicBezTo>
                  <a:lnTo>
                    <a:pt x="16225" y="23973"/>
                  </a:lnTo>
                  <a:cubicBezTo>
                    <a:pt x="16858" y="23973"/>
                    <a:pt x="17165" y="24338"/>
                    <a:pt x="17654" y="24988"/>
                  </a:cubicBezTo>
                  <a:cubicBezTo>
                    <a:pt x="17793" y="25176"/>
                    <a:pt x="17938" y="25370"/>
                    <a:pt x="18100" y="25553"/>
                  </a:cubicBezTo>
                  <a:cubicBezTo>
                    <a:pt x="18588" y="26106"/>
                    <a:pt x="19255" y="26411"/>
                    <a:pt x="19979" y="26411"/>
                  </a:cubicBezTo>
                  <a:cubicBezTo>
                    <a:pt x="20624" y="26411"/>
                    <a:pt x="21269" y="26165"/>
                    <a:pt x="21801" y="25719"/>
                  </a:cubicBezTo>
                  <a:cubicBezTo>
                    <a:pt x="22042" y="25515"/>
                    <a:pt x="22312" y="25397"/>
                    <a:pt x="22543" y="25397"/>
                  </a:cubicBezTo>
                  <a:cubicBezTo>
                    <a:pt x="22731" y="25397"/>
                    <a:pt x="22875" y="25477"/>
                    <a:pt x="22999" y="25650"/>
                  </a:cubicBezTo>
                  <a:cubicBezTo>
                    <a:pt x="23220" y="25950"/>
                    <a:pt x="23563" y="26347"/>
                    <a:pt x="24031" y="26347"/>
                  </a:cubicBezTo>
                  <a:cubicBezTo>
                    <a:pt x="24638" y="26347"/>
                    <a:pt x="24896" y="25719"/>
                    <a:pt x="25052" y="25348"/>
                  </a:cubicBezTo>
                  <a:cubicBezTo>
                    <a:pt x="25174" y="25037"/>
                    <a:pt x="25154" y="24730"/>
                    <a:pt x="25137" y="24457"/>
                  </a:cubicBezTo>
                  <a:cubicBezTo>
                    <a:pt x="25126" y="24333"/>
                    <a:pt x="25121" y="24220"/>
                    <a:pt x="25126" y="24123"/>
                  </a:cubicBezTo>
                  <a:cubicBezTo>
                    <a:pt x="25137" y="24026"/>
                    <a:pt x="25186" y="23968"/>
                    <a:pt x="25234" y="23924"/>
                  </a:cubicBezTo>
                  <a:cubicBezTo>
                    <a:pt x="25690" y="24574"/>
                    <a:pt x="26373" y="24859"/>
                    <a:pt x="26986" y="25117"/>
                  </a:cubicBezTo>
                  <a:cubicBezTo>
                    <a:pt x="27732" y="25429"/>
                    <a:pt x="28204" y="25650"/>
                    <a:pt x="28404" y="26240"/>
                  </a:cubicBezTo>
                  <a:cubicBezTo>
                    <a:pt x="28533" y="26605"/>
                    <a:pt x="28823" y="26820"/>
                    <a:pt x="29188" y="26820"/>
                  </a:cubicBezTo>
                  <a:cubicBezTo>
                    <a:pt x="29446" y="26820"/>
                    <a:pt x="29677" y="26713"/>
                    <a:pt x="29833" y="26627"/>
                  </a:cubicBezTo>
                  <a:cubicBezTo>
                    <a:pt x="30138" y="26466"/>
                    <a:pt x="30445" y="26304"/>
                    <a:pt x="30805" y="26121"/>
                  </a:cubicBezTo>
                  <a:lnTo>
                    <a:pt x="31342" y="25843"/>
                  </a:lnTo>
                  <a:cubicBezTo>
                    <a:pt x="31524" y="25751"/>
                    <a:pt x="31632" y="25563"/>
                    <a:pt x="31632" y="25365"/>
                  </a:cubicBezTo>
                  <a:cubicBezTo>
                    <a:pt x="31627" y="25161"/>
                    <a:pt x="31514" y="24978"/>
                    <a:pt x="31331" y="24891"/>
                  </a:cubicBezTo>
                  <a:cubicBezTo>
                    <a:pt x="30923" y="24693"/>
                    <a:pt x="30520" y="24526"/>
                    <a:pt x="30133" y="24370"/>
                  </a:cubicBezTo>
                  <a:cubicBezTo>
                    <a:pt x="29230" y="24006"/>
                    <a:pt x="28452" y="23688"/>
                    <a:pt x="27844" y="23081"/>
                  </a:cubicBezTo>
                  <a:cubicBezTo>
                    <a:pt x="27517" y="22754"/>
                    <a:pt x="27517" y="22630"/>
                    <a:pt x="27517" y="22630"/>
                  </a:cubicBezTo>
                  <a:cubicBezTo>
                    <a:pt x="27522" y="22608"/>
                    <a:pt x="27576" y="22533"/>
                    <a:pt x="27753" y="22426"/>
                  </a:cubicBezTo>
                  <a:cubicBezTo>
                    <a:pt x="28172" y="22173"/>
                    <a:pt x="28462" y="21814"/>
                    <a:pt x="28720" y="21502"/>
                  </a:cubicBezTo>
                  <a:cubicBezTo>
                    <a:pt x="28984" y="21179"/>
                    <a:pt x="29210" y="20900"/>
                    <a:pt x="29532" y="20755"/>
                  </a:cubicBezTo>
                  <a:cubicBezTo>
                    <a:pt x="30165" y="20470"/>
                    <a:pt x="30326" y="19927"/>
                    <a:pt x="30004" y="19144"/>
                  </a:cubicBezTo>
                  <a:cubicBezTo>
                    <a:pt x="29983" y="19089"/>
                    <a:pt x="29951" y="19004"/>
                    <a:pt x="29945" y="18977"/>
                  </a:cubicBezTo>
                  <a:cubicBezTo>
                    <a:pt x="29865" y="18547"/>
                    <a:pt x="29542" y="18268"/>
                    <a:pt x="29123" y="18268"/>
                  </a:cubicBezTo>
                  <a:cubicBezTo>
                    <a:pt x="29005" y="18268"/>
                    <a:pt x="28887" y="18295"/>
                    <a:pt x="28779" y="18327"/>
                  </a:cubicBezTo>
                  <a:cubicBezTo>
                    <a:pt x="28720" y="18370"/>
                    <a:pt x="28655" y="18407"/>
                    <a:pt x="28597" y="18450"/>
                  </a:cubicBezTo>
                  <a:cubicBezTo>
                    <a:pt x="28392" y="18606"/>
                    <a:pt x="28194" y="18719"/>
                    <a:pt x="28006" y="18789"/>
                  </a:cubicBezTo>
                  <a:cubicBezTo>
                    <a:pt x="27534" y="19154"/>
                    <a:pt x="27044" y="19552"/>
                    <a:pt x="26550" y="19971"/>
                  </a:cubicBezTo>
                  <a:cubicBezTo>
                    <a:pt x="26528" y="19992"/>
                    <a:pt x="26513" y="20004"/>
                    <a:pt x="26491" y="20019"/>
                  </a:cubicBezTo>
                  <a:cubicBezTo>
                    <a:pt x="26560" y="19369"/>
                    <a:pt x="26491" y="18977"/>
                    <a:pt x="26255" y="18714"/>
                  </a:cubicBezTo>
                  <a:cubicBezTo>
                    <a:pt x="26250" y="18703"/>
                    <a:pt x="26238" y="18692"/>
                    <a:pt x="26228" y="18687"/>
                  </a:cubicBezTo>
                  <a:cubicBezTo>
                    <a:pt x="26180" y="18665"/>
                    <a:pt x="26131" y="18643"/>
                    <a:pt x="26083" y="18611"/>
                  </a:cubicBezTo>
                  <a:cubicBezTo>
                    <a:pt x="25910" y="18514"/>
                    <a:pt x="25809" y="18321"/>
                    <a:pt x="25819" y="18122"/>
                  </a:cubicBezTo>
                  <a:cubicBezTo>
                    <a:pt x="25819" y="18102"/>
                    <a:pt x="25830" y="18085"/>
                    <a:pt x="25830" y="18063"/>
                  </a:cubicBezTo>
                  <a:cubicBezTo>
                    <a:pt x="26002" y="18095"/>
                    <a:pt x="26180" y="18128"/>
                    <a:pt x="26351" y="18155"/>
                  </a:cubicBezTo>
                  <a:cubicBezTo>
                    <a:pt x="26475" y="18095"/>
                    <a:pt x="26599" y="18042"/>
                    <a:pt x="26716" y="17988"/>
                  </a:cubicBezTo>
                  <a:lnTo>
                    <a:pt x="26728" y="17978"/>
                  </a:lnTo>
                  <a:cubicBezTo>
                    <a:pt x="26711" y="17870"/>
                    <a:pt x="26701" y="17725"/>
                    <a:pt x="26689" y="17586"/>
                  </a:cubicBezTo>
                  <a:cubicBezTo>
                    <a:pt x="26669" y="17360"/>
                    <a:pt x="26647" y="17145"/>
                    <a:pt x="26572" y="17123"/>
                  </a:cubicBezTo>
                  <a:cubicBezTo>
                    <a:pt x="25749" y="16909"/>
                    <a:pt x="25573" y="16446"/>
                    <a:pt x="25556" y="15920"/>
                  </a:cubicBezTo>
                  <a:lnTo>
                    <a:pt x="25556" y="15818"/>
                  </a:lnTo>
                  <a:cubicBezTo>
                    <a:pt x="25556" y="15710"/>
                    <a:pt x="25567" y="15603"/>
                    <a:pt x="25573" y="15491"/>
                  </a:cubicBezTo>
                  <a:cubicBezTo>
                    <a:pt x="25583" y="15345"/>
                    <a:pt x="25593" y="15201"/>
                    <a:pt x="25600" y="15060"/>
                  </a:cubicBezTo>
                  <a:cubicBezTo>
                    <a:pt x="25600" y="15023"/>
                    <a:pt x="25605" y="14986"/>
                    <a:pt x="25605" y="14953"/>
                  </a:cubicBezTo>
                  <a:cubicBezTo>
                    <a:pt x="25605" y="14668"/>
                    <a:pt x="25573" y="14400"/>
                    <a:pt x="25432" y="14169"/>
                  </a:cubicBezTo>
                  <a:cubicBezTo>
                    <a:pt x="25406" y="14131"/>
                    <a:pt x="25395" y="14093"/>
                    <a:pt x="25390" y="14056"/>
                  </a:cubicBezTo>
                  <a:cubicBezTo>
                    <a:pt x="25368" y="13793"/>
                    <a:pt x="25825" y="13599"/>
                    <a:pt x="25932" y="13320"/>
                  </a:cubicBezTo>
                  <a:cubicBezTo>
                    <a:pt x="25916" y="13316"/>
                    <a:pt x="25898" y="13315"/>
                    <a:pt x="25879" y="13315"/>
                  </a:cubicBezTo>
                  <a:cubicBezTo>
                    <a:pt x="25854" y="13315"/>
                    <a:pt x="25828" y="13317"/>
                    <a:pt x="25803" y="13317"/>
                  </a:cubicBezTo>
                  <a:cubicBezTo>
                    <a:pt x="25731" y="13317"/>
                    <a:pt x="25666" y="13303"/>
                    <a:pt x="25653" y="13196"/>
                  </a:cubicBezTo>
                  <a:cubicBezTo>
                    <a:pt x="24492" y="13260"/>
                    <a:pt x="23332" y="13347"/>
                    <a:pt x="22166" y="13369"/>
                  </a:cubicBezTo>
                  <a:cubicBezTo>
                    <a:pt x="21929" y="13374"/>
                    <a:pt x="21670" y="13464"/>
                    <a:pt x="21423" y="13464"/>
                  </a:cubicBezTo>
                  <a:cubicBezTo>
                    <a:pt x="21218" y="13464"/>
                    <a:pt x="21021" y="13402"/>
                    <a:pt x="20850" y="13180"/>
                  </a:cubicBezTo>
                  <a:lnTo>
                    <a:pt x="18712" y="13186"/>
                  </a:lnTo>
                  <a:cubicBezTo>
                    <a:pt x="18048" y="13615"/>
                    <a:pt x="17332" y="13679"/>
                    <a:pt x="16608" y="13679"/>
                  </a:cubicBezTo>
                  <a:cubicBezTo>
                    <a:pt x="16296" y="13679"/>
                    <a:pt x="15982" y="13667"/>
                    <a:pt x="15670" y="13667"/>
                  </a:cubicBezTo>
                  <a:cubicBezTo>
                    <a:pt x="15482" y="13667"/>
                    <a:pt x="15294" y="13672"/>
                    <a:pt x="15107" y="13686"/>
                  </a:cubicBezTo>
                  <a:cubicBezTo>
                    <a:pt x="14914" y="13557"/>
                    <a:pt x="14802" y="13369"/>
                    <a:pt x="14737" y="13175"/>
                  </a:cubicBezTo>
                  <a:lnTo>
                    <a:pt x="14737" y="13126"/>
                  </a:lnTo>
                  <a:cubicBezTo>
                    <a:pt x="14827" y="11452"/>
                    <a:pt x="15166" y="9842"/>
                    <a:pt x="16034" y="8382"/>
                  </a:cubicBezTo>
                  <a:lnTo>
                    <a:pt x="16034" y="8382"/>
                  </a:lnTo>
                  <a:cubicBezTo>
                    <a:pt x="16033" y="8383"/>
                    <a:pt x="16032" y="8383"/>
                    <a:pt x="16032" y="8383"/>
                  </a:cubicBezTo>
                  <a:cubicBezTo>
                    <a:pt x="16096" y="7808"/>
                    <a:pt x="16252" y="7292"/>
                    <a:pt x="16837" y="7029"/>
                  </a:cubicBezTo>
                  <a:cubicBezTo>
                    <a:pt x="16961" y="6342"/>
                    <a:pt x="16676" y="5477"/>
                    <a:pt x="17654" y="5154"/>
                  </a:cubicBezTo>
                  <a:cubicBezTo>
                    <a:pt x="18147" y="4805"/>
                    <a:pt x="17869" y="4294"/>
                    <a:pt x="17896" y="3848"/>
                  </a:cubicBezTo>
                  <a:cubicBezTo>
                    <a:pt x="17567" y="3790"/>
                    <a:pt x="17579" y="3558"/>
                    <a:pt x="17626" y="3307"/>
                  </a:cubicBezTo>
                  <a:cubicBezTo>
                    <a:pt x="17535" y="3242"/>
                    <a:pt x="17412" y="3183"/>
                    <a:pt x="17391" y="3102"/>
                  </a:cubicBezTo>
                  <a:cubicBezTo>
                    <a:pt x="17165" y="2140"/>
                    <a:pt x="17116" y="883"/>
                    <a:pt x="16445" y="335"/>
                  </a:cubicBezTo>
                  <a:cubicBezTo>
                    <a:pt x="16434" y="277"/>
                    <a:pt x="16424" y="218"/>
                    <a:pt x="16413" y="158"/>
                  </a:cubicBezTo>
                  <a:cubicBezTo>
                    <a:pt x="16369" y="185"/>
                    <a:pt x="16322" y="201"/>
                    <a:pt x="16278" y="223"/>
                  </a:cubicBezTo>
                  <a:cubicBezTo>
                    <a:pt x="15983" y="53"/>
                    <a:pt x="15611" y="1"/>
                    <a:pt x="152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39"/>
            <p:cNvSpPr/>
            <p:nvPr/>
          </p:nvSpPr>
          <p:spPr>
            <a:xfrm>
              <a:off x="2338650" y="3105175"/>
              <a:ext cx="1914550" cy="1859725"/>
            </a:xfrm>
            <a:custGeom>
              <a:rect b="b" l="l" r="r" t="t"/>
              <a:pathLst>
                <a:path extrusionOk="0" h="74389" w="76582">
                  <a:moveTo>
                    <a:pt x="24033" y="0"/>
                  </a:moveTo>
                  <a:cubicBezTo>
                    <a:pt x="24008" y="0"/>
                    <a:pt x="23984" y="1"/>
                    <a:pt x="23960" y="1"/>
                  </a:cubicBezTo>
                  <a:cubicBezTo>
                    <a:pt x="23885" y="44"/>
                    <a:pt x="23826" y="91"/>
                    <a:pt x="23767" y="145"/>
                  </a:cubicBezTo>
                  <a:cubicBezTo>
                    <a:pt x="23757" y="140"/>
                    <a:pt x="23740" y="140"/>
                    <a:pt x="23729" y="135"/>
                  </a:cubicBezTo>
                  <a:cubicBezTo>
                    <a:pt x="23724" y="156"/>
                    <a:pt x="23724" y="178"/>
                    <a:pt x="23719" y="200"/>
                  </a:cubicBezTo>
                  <a:cubicBezTo>
                    <a:pt x="23251" y="747"/>
                    <a:pt x="23655" y="1698"/>
                    <a:pt x="23321" y="2268"/>
                  </a:cubicBezTo>
                  <a:cubicBezTo>
                    <a:pt x="23278" y="2880"/>
                    <a:pt x="23236" y="3492"/>
                    <a:pt x="23192" y="4105"/>
                  </a:cubicBezTo>
                  <a:cubicBezTo>
                    <a:pt x="23139" y="4846"/>
                    <a:pt x="23085" y="5588"/>
                    <a:pt x="23031" y="6324"/>
                  </a:cubicBezTo>
                  <a:lnTo>
                    <a:pt x="23031" y="6329"/>
                  </a:lnTo>
                  <a:cubicBezTo>
                    <a:pt x="22655" y="7968"/>
                    <a:pt x="22956" y="9686"/>
                    <a:pt x="22510" y="11320"/>
                  </a:cubicBezTo>
                  <a:cubicBezTo>
                    <a:pt x="22478" y="11744"/>
                    <a:pt x="22450" y="12163"/>
                    <a:pt x="22423" y="12587"/>
                  </a:cubicBezTo>
                  <a:cubicBezTo>
                    <a:pt x="22172" y="16262"/>
                    <a:pt x="21994" y="19942"/>
                    <a:pt x="21436" y="23596"/>
                  </a:cubicBezTo>
                  <a:lnTo>
                    <a:pt x="21436" y="25007"/>
                  </a:lnTo>
                  <a:cubicBezTo>
                    <a:pt x="21290" y="26598"/>
                    <a:pt x="21070" y="28188"/>
                    <a:pt x="21027" y="29784"/>
                  </a:cubicBezTo>
                  <a:cubicBezTo>
                    <a:pt x="21022" y="29966"/>
                    <a:pt x="21005" y="30117"/>
                    <a:pt x="20973" y="30241"/>
                  </a:cubicBezTo>
                  <a:cubicBezTo>
                    <a:pt x="20779" y="30531"/>
                    <a:pt x="20511" y="30719"/>
                    <a:pt x="20125" y="30821"/>
                  </a:cubicBezTo>
                  <a:cubicBezTo>
                    <a:pt x="20006" y="30821"/>
                    <a:pt x="19872" y="30809"/>
                    <a:pt x="19722" y="30799"/>
                  </a:cubicBezTo>
                  <a:cubicBezTo>
                    <a:pt x="14372" y="30256"/>
                    <a:pt x="9021" y="29757"/>
                    <a:pt x="3664" y="29274"/>
                  </a:cubicBezTo>
                  <a:cubicBezTo>
                    <a:pt x="3242" y="29236"/>
                    <a:pt x="2818" y="29226"/>
                    <a:pt x="2392" y="29226"/>
                  </a:cubicBezTo>
                  <a:cubicBezTo>
                    <a:pt x="1950" y="29226"/>
                    <a:pt x="1507" y="29237"/>
                    <a:pt x="1063" y="29237"/>
                  </a:cubicBezTo>
                  <a:cubicBezTo>
                    <a:pt x="1015" y="29237"/>
                    <a:pt x="967" y="29237"/>
                    <a:pt x="919" y="29236"/>
                  </a:cubicBezTo>
                  <a:cubicBezTo>
                    <a:pt x="817" y="29225"/>
                    <a:pt x="710" y="29214"/>
                    <a:pt x="623" y="29214"/>
                  </a:cubicBezTo>
                  <a:cubicBezTo>
                    <a:pt x="511" y="29214"/>
                    <a:pt x="435" y="29214"/>
                    <a:pt x="387" y="29321"/>
                  </a:cubicBezTo>
                  <a:cubicBezTo>
                    <a:pt x="306" y="29370"/>
                    <a:pt x="237" y="29440"/>
                    <a:pt x="194" y="29542"/>
                  </a:cubicBezTo>
                  <a:cubicBezTo>
                    <a:pt x="140" y="29681"/>
                    <a:pt x="194" y="29822"/>
                    <a:pt x="301" y="29907"/>
                  </a:cubicBezTo>
                  <a:cubicBezTo>
                    <a:pt x="247" y="30095"/>
                    <a:pt x="140" y="30246"/>
                    <a:pt x="1" y="30348"/>
                  </a:cubicBezTo>
                  <a:cubicBezTo>
                    <a:pt x="70" y="30397"/>
                    <a:pt x="145" y="30444"/>
                    <a:pt x="231" y="30477"/>
                  </a:cubicBezTo>
                  <a:cubicBezTo>
                    <a:pt x="678" y="30633"/>
                    <a:pt x="892" y="30982"/>
                    <a:pt x="1204" y="31540"/>
                  </a:cubicBezTo>
                  <a:cubicBezTo>
                    <a:pt x="1382" y="31858"/>
                    <a:pt x="1563" y="32185"/>
                    <a:pt x="1838" y="32475"/>
                  </a:cubicBezTo>
                  <a:cubicBezTo>
                    <a:pt x="2461" y="33142"/>
                    <a:pt x="3058" y="33861"/>
                    <a:pt x="3643" y="34555"/>
                  </a:cubicBezTo>
                  <a:cubicBezTo>
                    <a:pt x="4985" y="36160"/>
                    <a:pt x="6378" y="37821"/>
                    <a:pt x="8193" y="39067"/>
                  </a:cubicBezTo>
                  <a:cubicBezTo>
                    <a:pt x="8843" y="39512"/>
                    <a:pt x="9047" y="40216"/>
                    <a:pt x="9289" y="41027"/>
                  </a:cubicBezTo>
                  <a:cubicBezTo>
                    <a:pt x="9455" y="41587"/>
                    <a:pt x="9622" y="42172"/>
                    <a:pt x="9961" y="42693"/>
                  </a:cubicBezTo>
                  <a:cubicBezTo>
                    <a:pt x="9949" y="42736"/>
                    <a:pt x="9934" y="42779"/>
                    <a:pt x="9923" y="42812"/>
                  </a:cubicBezTo>
                  <a:lnTo>
                    <a:pt x="9901" y="42876"/>
                  </a:lnTo>
                  <a:cubicBezTo>
                    <a:pt x="9472" y="44235"/>
                    <a:pt x="9929" y="45567"/>
                    <a:pt x="11201" y="46636"/>
                  </a:cubicBezTo>
                  <a:cubicBezTo>
                    <a:pt x="13517" y="48587"/>
                    <a:pt x="15510" y="50000"/>
                    <a:pt x="17476" y="51079"/>
                  </a:cubicBezTo>
                  <a:cubicBezTo>
                    <a:pt x="17868" y="51294"/>
                    <a:pt x="18228" y="51401"/>
                    <a:pt x="18588" y="51401"/>
                  </a:cubicBezTo>
                  <a:cubicBezTo>
                    <a:pt x="19110" y="51401"/>
                    <a:pt x="19604" y="51170"/>
                    <a:pt x="20109" y="50704"/>
                  </a:cubicBezTo>
                  <a:cubicBezTo>
                    <a:pt x="20801" y="50064"/>
                    <a:pt x="21097" y="49291"/>
                    <a:pt x="21387" y="48549"/>
                  </a:cubicBezTo>
                  <a:cubicBezTo>
                    <a:pt x="21511" y="48232"/>
                    <a:pt x="21624" y="47937"/>
                    <a:pt x="21768" y="47657"/>
                  </a:cubicBezTo>
                  <a:cubicBezTo>
                    <a:pt x="21838" y="47518"/>
                    <a:pt x="21892" y="47372"/>
                    <a:pt x="21946" y="47233"/>
                  </a:cubicBezTo>
                  <a:cubicBezTo>
                    <a:pt x="22037" y="47007"/>
                    <a:pt x="22101" y="46868"/>
                    <a:pt x="22160" y="46776"/>
                  </a:cubicBezTo>
                  <a:cubicBezTo>
                    <a:pt x="22359" y="46717"/>
                    <a:pt x="22559" y="46668"/>
                    <a:pt x="22757" y="46631"/>
                  </a:cubicBezTo>
                  <a:cubicBezTo>
                    <a:pt x="22956" y="46631"/>
                    <a:pt x="23133" y="46598"/>
                    <a:pt x="23300" y="46551"/>
                  </a:cubicBezTo>
                  <a:cubicBezTo>
                    <a:pt x="23519" y="46528"/>
                    <a:pt x="23736" y="46516"/>
                    <a:pt x="23952" y="46516"/>
                  </a:cubicBezTo>
                  <a:cubicBezTo>
                    <a:pt x="28004" y="46516"/>
                    <a:pt x="31442" y="50471"/>
                    <a:pt x="33432" y="53776"/>
                  </a:cubicBezTo>
                  <a:cubicBezTo>
                    <a:pt x="33925" y="54592"/>
                    <a:pt x="34495" y="55306"/>
                    <a:pt x="35086" y="55990"/>
                  </a:cubicBezTo>
                  <a:cubicBezTo>
                    <a:pt x="35968" y="57627"/>
                    <a:pt x="37042" y="59149"/>
                    <a:pt x="38105" y="60631"/>
                  </a:cubicBezTo>
                  <a:lnTo>
                    <a:pt x="38396" y="61039"/>
                  </a:lnTo>
                  <a:cubicBezTo>
                    <a:pt x="38514" y="61205"/>
                    <a:pt x="38669" y="61410"/>
                    <a:pt x="38869" y="61560"/>
                  </a:cubicBezTo>
                  <a:cubicBezTo>
                    <a:pt x="38981" y="61936"/>
                    <a:pt x="39100" y="62301"/>
                    <a:pt x="39256" y="62630"/>
                  </a:cubicBezTo>
                  <a:cubicBezTo>
                    <a:pt x="39519" y="63193"/>
                    <a:pt x="39819" y="63731"/>
                    <a:pt x="40131" y="64262"/>
                  </a:cubicBezTo>
                  <a:cubicBezTo>
                    <a:pt x="40635" y="66357"/>
                    <a:pt x="41533" y="68162"/>
                    <a:pt x="42311" y="69560"/>
                  </a:cubicBezTo>
                  <a:lnTo>
                    <a:pt x="42355" y="69635"/>
                  </a:lnTo>
                  <a:cubicBezTo>
                    <a:pt x="42494" y="69893"/>
                    <a:pt x="42683" y="70237"/>
                    <a:pt x="43112" y="70386"/>
                  </a:cubicBezTo>
                  <a:cubicBezTo>
                    <a:pt x="43945" y="70677"/>
                    <a:pt x="44724" y="71085"/>
                    <a:pt x="45546" y="71515"/>
                  </a:cubicBezTo>
                  <a:cubicBezTo>
                    <a:pt x="46824" y="72181"/>
                    <a:pt x="48145" y="72868"/>
                    <a:pt x="49688" y="73089"/>
                  </a:cubicBezTo>
                  <a:cubicBezTo>
                    <a:pt x="50756" y="73245"/>
                    <a:pt x="51633" y="73411"/>
                    <a:pt x="52342" y="74046"/>
                  </a:cubicBezTo>
                  <a:cubicBezTo>
                    <a:pt x="52600" y="74276"/>
                    <a:pt x="52852" y="74388"/>
                    <a:pt x="53104" y="74388"/>
                  </a:cubicBezTo>
                  <a:cubicBezTo>
                    <a:pt x="53599" y="74388"/>
                    <a:pt x="53851" y="73981"/>
                    <a:pt x="54002" y="73739"/>
                  </a:cubicBezTo>
                  <a:cubicBezTo>
                    <a:pt x="54039" y="73674"/>
                    <a:pt x="54093" y="73589"/>
                    <a:pt x="54131" y="73545"/>
                  </a:cubicBezTo>
                  <a:cubicBezTo>
                    <a:pt x="54592" y="73443"/>
                    <a:pt x="54748" y="73191"/>
                    <a:pt x="54802" y="72992"/>
                  </a:cubicBezTo>
                  <a:cubicBezTo>
                    <a:pt x="54921" y="72541"/>
                    <a:pt x="54555" y="72208"/>
                    <a:pt x="54373" y="72052"/>
                  </a:cubicBezTo>
                  <a:cubicBezTo>
                    <a:pt x="53835" y="71306"/>
                    <a:pt x="53664" y="70413"/>
                    <a:pt x="53481" y="69463"/>
                  </a:cubicBezTo>
                  <a:cubicBezTo>
                    <a:pt x="53384" y="68936"/>
                    <a:pt x="53271" y="68400"/>
                    <a:pt x="53104" y="67872"/>
                  </a:cubicBezTo>
                  <a:cubicBezTo>
                    <a:pt x="53201" y="67577"/>
                    <a:pt x="53277" y="67249"/>
                    <a:pt x="53303" y="66900"/>
                  </a:cubicBezTo>
                  <a:cubicBezTo>
                    <a:pt x="53481" y="64686"/>
                    <a:pt x="54942" y="62146"/>
                    <a:pt x="55774" y="60121"/>
                  </a:cubicBezTo>
                  <a:cubicBezTo>
                    <a:pt x="56779" y="57692"/>
                    <a:pt x="59492" y="57337"/>
                    <a:pt x="61184" y="55651"/>
                  </a:cubicBezTo>
                  <a:cubicBezTo>
                    <a:pt x="61227" y="55629"/>
                    <a:pt x="61271" y="55608"/>
                    <a:pt x="61297" y="55597"/>
                  </a:cubicBezTo>
                  <a:cubicBezTo>
                    <a:pt x="63011" y="55016"/>
                    <a:pt x="64778" y="54416"/>
                    <a:pt x="66057" y="53099"/>
                  </a:cubicBezTo>
                  <a:cubicBezTo>
                    <a:pt x="66272" y="52879"/>
                    <a:pt x="66535" y="52663"/>
                    <a:pt x="66820" y="52433"/>
                  </a:cubicBezTo>
                  <a:cubicBezTo>
                    <a:pt x="67819" y="51627"/>
                    <a:pt x="69183" y="50526"/>
                    <a:pt x="68447" y="48425"/>
                  </a:cubicBezTo>
                  <a:cubicBezTo>
                    <a:pt x="68427" y="48361"/>
                    <a:pt x="68427" y="48329"/>
                    <a:pt x="68420" y="48329"/>
                  </a:cubicBezTo>
                  <a:cubicBezTo>
                    <a:pt x="68469" y="48264"/>
                    <a:pt x="68710" y="48168"/>
                    <a:pt x="68839" y="48113"/>
                  </a:cubicBezTo>
                  <a:cubicBezTo>
                    <a:pt x="68893" y="48093"/>
                    <a:pt x="68942" y="48071"/>
                    <a:pt x="68995" y="48049"/>
                  </a:cubicBezTo>
                  <a:cubicBezTo>
                    <a:pt x="69119" y="49204"/>
                    <a:pt x="69942" y="49301"/>
                    <a:pt x="70205" y="49301"/>
                  </a:cubicBezTo>
                  <a:cubicBezTo>
                    <a:pt x="70683" y="49301"/>
                    <a:pt x="71160" y="49060"/>
                    <a:pt x="71418" y="48931"/>
                  </a:cubicBezTo>
                  <a:cubicBezTo>
                    <a:pt x="72198" y="48538"/>
                    <a:pt x="73057" y="48254"/>
                    <a:pt x="74207" y="48006"/>
                  </a:cubicBezTo>
                  <a:cubicBezTo>
                    <a:pt x="74266" y="47996"/>
                    <a:pt x="74325" y="47969"/>
                    <a:pt x="74378" y="47937"/>
                  </a:cubicBezTo>
                  <a:cubicBezTo>
                    <a:pt x="74454" y="47883"/>
                    <a:pt x="74459" y="47409"/>
                    <a:pt x="74459" y="47409"/>
                  </a:cubicBezTo>
                  <a:cubicBezTo>
                    <a:pt x="74797" y="46776"/>
                    <a:pt x="75152" y="46152"/>
                    <a:pt x="75377" y="45470"/>
                  </a:cubicBezTo>
                  <a:cubicBezTo>
                    <a:pt x="75700" y="44483"/>
                    <a:pt x="75598" y="43322"/>
                    <a:pt x="75640" y="42296"/>
                  </a:cubicBezTo>
                  <a:cubicBezTo>
                    <a:pt x="75667" y="41543"/>
                    <a:pt x="76071" y="40883"/>
                    <a:pt x="76248" y="40157"/>
                  </a:cubicBezTo>
                  <a:cubicBezTo>
                    <a:pt x="76582" y="39271"/>
                    <a:pt x="76527" y="38391"/>
                    <a:pt x="76087" y="37573"/>
                  </a:cubicBezTo>
                  <a:cubicBezTo>
                    <a:pt x="76044" y="37412"/>
                    <a:pt x="75995" y="37256"/>
                    <a:pt x="75947" y="37101"/>
                  </a:cubicBezTo>
                  <a:cubicBezTo>
                    <a:pt x="75952" y="37010"/>
                    <a:pt x="75925" y="36928"/>
                    <a:pt x="75866" y="36864"/>
                  </a:cubicBezTo>
                  <a:cubicBezTo>
                    <a:pt x="75845" y="36794"/>
                    <a:pt x="75818" y="36725"/>
                    <a:pt x="75796" y="36655"/>
                  </a:cubicBezTo>
                  <a:cubicBezTo>
                    <a:pt x="75754" y="36542"/>
                    <a:pt x="75711" y="36435"/>
                    <a:pt x="75667" y="36328"/>
                  </a:cubicBezTo>
                  <a:cubicBezTo>
                    <a:pt x="75711" y="36075"/>
                    <a:pt x="75759" y="35827"/>
                    <a:pt x="75410" y="35688"/>
                  </a:cubicBezTo>
                  <a:lnTo>
                    <a:pt x="75410" y="35688"/>
                  </a:lnTo>
                  <a:cubicBezTo>
                    <a:pt x="75415" y="35720"/>
                    <a:pt x="75421" y="35753"/>
                    <a:pt x="75421" y="35790"/>
                  </a:cubicBezTo>
                  <a:cubicBezTo>
                    <a:pt x="75394" y="35731"/>
                    <a:pt x="75367" y="35677"/>
                    <a:pt x="75340" y="35624"/>
                  </a:cubicBezTo>
                  <a:lnTo>
                    <a:pt x="75340" y="35624"/>
                  </a:lnTo>
                  <a:cubicBezTo>
                    <a:pt x="75357" y="35629"/>
                    <a:pt x="75367" y="35634"/>
                    <a:pt x="75383" y="35639"/>
                  </a:cubicBezTo>
                  <a:cubicBezTo>
                    <a:pt x="75464" y="35393"/>
                    <a:pt x="75383" y="35220"/>
                    <a:pt x="75131" y="35123"/>
                  </a:cubicBezTo>
                  <a:cubicBezTo>
                    <a:pt x="75125" y="35135"/>
                    <a:pt x="75120" y="35145"/>
                    <a:pt x="75114" y="35156"/>
                  </a:cubicBezTo>
                  <a:cubicBezTo>
                    <a:pt x="75109" y="35145"/>
                    <a:pt x="75104" y="35135"/>
                    <a:pt x="75099" y="35129"/>
                  </a:cubicBezTo>
                  <a:cubicBezTo>
                    <a:pt x="75104" y="35123"/>
                    <a:pt x="75109" y="35118"/>
                    <a:pt x="75114" y="35118"/>
                  </a:cubicBezTo>
                  <a:cubicBezTo>
                    <a:pt x="75104" y="35103"/>
                    <a:pt x="75087" y="35091"/>
                    <a:pt x="75077" y="35081"/>
                  </a:cubicBezTo>
                  <a:cubicBezTo>
                    <a:pt x="74867" y="34645"/>
                    <a:pt x="74673" y="34211"/>
                    <a:pt x="74551" y="33732"/>
                  </a:cubicBezTo>
                  <a:cubicBezTo>
                    <a:pt x="74319" y="32846"/>
                    <a:pt x="73847" y="32061"/>
                    <a:pt x="73659" y="31159"/>
                  </a:cubicBezTo>
                  <a:cubicBezTo>
                    <a:pt x="73552" y="30655"/>
                    <a:pt x="73481" y="30144"/>
                    <a:pt x="73423" y="29628"/>
                  </a:cubicBezTo>
                  <a:cubicBezTo>
                    <a:pt x="73379" y="28371"/>
                    <a:pt x="73036" y="26259"/>
                    <a:pt x="72965" y="25002"/>
                  </a:cubicBezTo>
                  <a:cubicBezTo>
                    <a:pt x="72959" y="24888"/>
                    <a:pt x="72982" y="24848"/>
                    <a:pt x="73021" y="24848"/>
                  </a:cubicBezTo>
                  <a:cubicBezTo>
                    <a:pt x="73114" y="24848"/>
                    <a:pt x="73301" y="25065"/>
                    <a:pt x="73454" y="25065"/>
                  </a:cubicBezTo>
                  <a:cubicBezTo>
                    <a:pt x="73479" y="25065"/>
                    <a:pt x="73502" y="25059"/>
                    <a:pt x="73525" y="25046"/>
                  </a:cubicBezTo>
                  <a:lnTo>
                    <a:pt x="73525" y="25019"/>
                  </a:lnTo>
                  <a:lnTo>
                    <a:pt x="73525" y="24992"/>
                  </a:lnTo>
                  <a:cubicBezTo>
                    <a:pt x="73277" y="24878"/>
                    <a:pt x="73111" y="24712"/>
                    <a:pt x="72992" y="24487"/>
                  </a:cubicBezTo>
                  <a:lnTo>
                    <a:pt x="72992" y="23197"/>
                  </a:lnTo>
                  <a:cubicBezTo>
                    <a:pt x="72992" y="22795"/>
                    <a:pt x="72923" y="22381"/>
                    <a:pt x="73014" y="21999"/>
                  </a:cubicBezTo>
                  <a:cubicBezTo>
                    <a:pt x="73057" y="21816"/>
                    <a:pt x="73004" y="21597"/>
                    <a:pt x="72939" y="21409"/>
                  </a:cubicBezTo>
                  <a:cubicBezTo>
                    <a:pt x="72213" y="20791"/>
                    <a:pt x="71224" y="20613"/>
                    <a:pt x="70285" y="20581"/>
                  </a:cubicBezTo>
                  <a:cubicBezTo>
                    <a:pt x="70252" y="20619"/>
                    <a:pt x="70199" y="20646"/>
                    <a:pt x="70113" y="20662"/>
                  </a:cubicBezTo>
                  <a:cubicBezTo>
                    <a:pt x="70089" y="20665"/>
                    <a:pt x="70066" y="20666"/>
                    <a:pt x="70043" y="20666"/>
                  </a:cubicBezTo>
                  <a:cubicBezTo>
                    <a:pt x="70020" y="20666"/>
                    <a:pt x="69998" y="20665"/>
                    <a:pt x="69974" y="20662"/>
                  </a:cubicBezTo>
                  <a:cubicBezTo>
                    <a:pt x="69806" y="20651"/>
                    <a:pt x="69667" y="20566"/>
                    <a:pt x="69592" y="20405"/>
                  </a:cubicBezTo>
                  <a:cubicBezTo>
                    <a:pt x="69329" y="20296"/>
                    <a:pt x="69097" y="20125"/>
                    <a:pt x="68846" y="19974"/>
                  </a:cubicBezTo>
                  <a:cubicBezTo>
                    <a:pt x="68834" y="19974"/>
                    <a:pt x="68824" y="19964"/>
                    <a:pt x="68819" y="19964"/>
                  </a:cubicBezTo>
                  <a:cubicBezTo>
                    <a:pt x="68496" y="19850"/>
                    <a:pt x="68189" y="19684"/>
                    <a:pt x="67879" y="19528"/>
                  </a:cubicBezTo>
                  <a:cubicBezTo>
                    <a:pt x="67599" y="19421"/>
                    <a:pt x="67314" y="19329"/>
                    <a:pt x="67024" y="19249"/>
                  </a:cubicBezTo>
                  <a:cubicBezTo>
                    <a:pt x="66965" y="19233"/>
                    <a:pt x="66932" y="19185"/>
                    <a:pt x="66927" y="19136"/>
                  </a:cubicBezTo>
                  <a:cubicBezTo>
                    <a:pt x="66756" y="19092"/>
                    <a:pt x="66582" y="19066"/>
                    <a:pt x="66402" y="19066"/>
                  </a:cubicBezTo>
                  <a:cubicBezTo>
                    <a:pt x="66096" y="19066"/>
                    <a:pt x="65774" y="19142"/>
                    <a:pt x="65429" y="19334"/>
                  </a:cubicBezTo>
                  <a:cubicBezTo>
                    <a:pt x="65369" y="19370"/>
                    <a:pt x="65281" y="19392"/>
                    <a:pt x="65182" y="19392"/>
                  </a:cubicBezTo>
                  <a:cubicBezTo>
                    <a:pt x="65147" y="19392"/>
                    <a:pt x="65111" y="19389"/>
                    <a:pt x="65074" y="19383"/>
                  </a:cubicBezTo>
                  <a:cubicBezTo>
                    <a:pt x="64418" y="19475"/>
                    <a:pt x="63779" y="19431"/>
                    <a:pt x="63113" y="19517"/>
                  </a:cubicBezTo>
                  <a:cubicBezTo>
                    <a:pt x="63044" y="19528"/>
                    <a:pt x="62973" y="19539"/>
                    <a:pt x="62908" y="19545"/>
                  </a:cubicBezTo>
                  <a:cubicBezTo>
                    <a:pt x="62732" y="19604"/>
                    <a:pt x="62549" y="19624"/>
                    <a:pt x="62360" y="19631"/>
                  </a:cubicBezTo>
                  <a:cubicBezTo>
                    <a:pt x="61861" y="19716"/>
                    <a:pt x="61356" y="19829"/>
                    <a:pt x="60884" y="19969"/>
                  </a:cubicBezTo>
                  <a:cubicBezTo>
                    <a:pt x="60734" y="20089"/>
                    <a:pt x="60570" y="20175"/>
                    <a:pt x="60363" y="20175"/>
                  </a:cubicBezTo>
                  <a:cubicBezTo>
                    <a:pt x="60310" y="20175"/>
                    <a:pt x="60255" y="20169"/>
                    <a:pt x="60196" y="20157"/>
                  </a:cubicBezTo>
                  <a:cubicBezTo>
                    <a:pt x="60201" y="20157"/>
                    <a:pt x="60201" y="20157"/>
                    <a:pt x="60201" y="20152"/>
                  </a:cubicBezTo>
                  <a:lnTo>
                    <a:pt x="60201" y="20152"/>
                  </a:lnTo>
                  <a:cubicBezTo>
                    <a:pt x="60122" y="20165"/>
                    <a:pt x="60045" y="20171"/>
                    <a:pt x="59968" y="20171"/>
                  </a:cubicBezTo>
                  <a:cubicBezTo>
                    <a:pt x="59794" y="20171"/>
                    <a:pt x="59625" y="20138"/>
                    <a:pt x="59449" y="20071"/>
                  </a:cubicBezTo>
                  <a:cubicBezTo>
                    <a:pt x="59191" y="19996"/>
                    <a:pt x="58944" y="19882"/>
                    <a:pt x="58703" y="19753"/>
                  </a:cubicBezTo>
                  <a:cubicBezTo>
                    <a:pt x="58407" y="19673"/>
                    <a:pt x="58122" y="19668"/>
                    <a:pt x="57768" y="19663"/>
                  </a:cubicBezTo>
                  <a:cubicBezTo>
                    <a:pt x="57719" y="19663"/>
                    <a:pt x="57676" y="19663"/>
                    <a:pt x="57634" y="19657"/>
                  </a:cubicBezTo>
                  <a:cubicBezTo>
                    <a:pt x="57591" y="19669"/>
                    <a:pt x="57549" y="19675"/>
                    <a:pt x="57506" y="19675"/>
                  </a:cubicBezTo>
                  <a:cubicBezTo>
                    <a:pt x="57415" y="19675"/>
                    <a:pt x="57323" y="19646"/>
                    <a:pt x="57235" y="19587"/>
                  </a:cubicBezTo>
                  <a:cubicBezTo>
                    <a:pt x="57188" y="19572"/>
                    <a:pt x="57133" y="19555"/>
                    <a:pt x="57086" y="19534"/>
                  </a:cubicBezTo>
                  <a:cubicBezTo>
                    <a:pt x="56889" y="19452"/>
                    <a:pt x="56566" y="19322"/>
                    <a:pt x="56295" y="19322"/>
                  </a:cubicBezTo>
                  <a:cubicBezTo>
                    <a:pt x="56248" y="19322"/>
                    <a:pt x="56204" y="19326"/>
                    <a:pt x="56161" y="19334"/>
                  </a:cubicBezTo>
                  <a:cubicBezTo>
                    <a:pt x="56086" y="19431"/>
                    <a:pt x="56005" y="19539"/>
                    <a:pt x="55925" y="19614"/>
                  </a:cubicBezTo>
                  <a:cubicBezTo>
                    <a:pt x="55920" y="19577"/>
                    <a:pt x="55914" y="19545"/>
                    <a:pt x="55914" y="19507"/>
                  </a:cubicBezTo>
                  <a:cubicBezTo>
                    <a:pt x="55893" y="19545"/>
                    <a:pt x="55876" y="19577"/>
                    <a:pt x="55866" y="19619"/>
                  </a:cubicBezTo>
                  <a:cubicBezTo>
                    <a:pt x="55861" y="19636"/>
                    <a:pt x="55856" y="19646"/>
                    <a:pt x="55856" y="19657"/>
                  </a:cubicBezTo>
                  <a:cubicBezTo>
                    <a:pt x="55871" y="19652"/>
                    <a:pt x="55888" y="19652"/>
                    <a:pt x="55903" y="19652"/>
                  </a:cubicBezTo>
                  <a:cubicBezTo>
                    <a:pt x="55920" y="19867"/>
                    <a:pt x="55876" y="20028"/>
                    <a:pt x="55791" y="20152"/>
                  </a:cubicBezTo>
                  <a:cubicBezTo>
                    <a:pt x="55753" y="20179"/>
                    <a:pt x="55710" y="20200"/>
                    <a:pt x="55667" y="20221"/>
                  </a:cubicBezTo>
                  <a:cubicBezTo>
                    <a:pt x="55603" y="20248"/>
                    <a:pt x="55533" y="20264"/>
                    <a:pt x="55462" y="20264"/>
                  </a:cubicBezTo>
                  <a:cubicBezTo>
                    <a:pt x="55393" y="20264"/>
                    <a:pt x="55323" y="20248"/>
                    <a:pt x="55259" y="20221"/>
                  </a:cubicBezTo>
                  <a:cubicBezTo>
                    <a:pt x="55205" y="20200"/>
                    <a:pt x="55162" y="20167"/>
                    <a:pt x="55119" y="20135"/>
                  </a:cubicBezTo>
                  <a:cubicBezTo>
                    <a:pt x="55103" y="20043"/>
                    <a:pt x="55108" y="19942"/>
                    <a:pt x="55114" y="19840"/>
                  </a:cubicBezTo>
                  <a:cubicBezTo>
                    <a:pt x="54889" y="19528"/>
                    <a:pt x="54716" y="19260"/>
                    <a:pt x="54276" y="19205"/>
                  </a:cubicBezTo>
                  <a:cubicBezTo>
                    <a:pt x="54044" y="19185"/>
                    <a:pt x="53846" y="19115"/>
                    <a:pt x="53632" y="19024"/>
                  </a:cubicBezTo>
                  <a:cubicBezTo>
                    <a:pt x="53369" y="18907"/>
                    <a:pt x="53140" y="18815"/>
                    <a:pt x="52929" y="18815"/>
                  </a:cubicBezTo>
                  <a:cubicBezTo>
                    <a:pt x="52713" y="18815"/>
                    <a:pt x="52516" y="18912"/>
                    <a:pt x="52325" y="19180"/>
                  </a:cubicBezTo>
                  <a:cubicBezTo>
                    <a:pt x="52229" y="19314"/>
                    <a:pt x="52100" y="19394"/>
                    <a:pt x="51961" y="19470"/>
                  </a:cubicBezTo>
                  <a:cubicBezTo>
                    <a:pt x="51861" y="19544"/>
                    <a:pt x="51746" y="19595"/>
                    <a:pt x="51588" y="19595"/>
                  </a:cubicBezTo>
                  <a:cubicBezTo>
                    <a:pt x="51566" y="19595"/>
                    <a:pt x="51543" y="19594"/>
                    <a:pt x="51520" y="19592"/>
                  </a:cubicBezTo>
                  <a:cubicBezTo>
                    <a:pt x="51026" y="19545"/>
                    <a:pt x="50865" y="19222"/>
                    <a:pt x="50756" y="18857"/>
                  </a:cubicBezTo>
                  <a:cubicBezTo>
                    <a:pt x="50607" y="18669"/>
                    <a:pt x="50451" y="18496"/>
                    <a:pt x="50273" y="18342"/>
                  </a:cubicBezTo>
                  <a:cubicBezTo>
                    <a:pt x="50225" y="18320"/>
                    <a:pt x="50188" y="18287"/>
                    <a:pt x="50156" y="18238"/>
                  </a:cubicBezTo>
                  <a:cubicBezTo>
                    <a:pt x="50032" y="18142"/>
                    <a:pt x="49893" y="18057"/>
                    <a:pt x="49737" y="17975"/>
                  </a:cubicBezTo>
                  <a:cubicBezTo>
                    <a:pt x="48194" y="17192"/>
                    <a:pt x="46340" y="16949"/>
                    <a:pt x="44681" y="16504"/>
                  </a:cubicBezTo>
                  <a:cubicBezTo>
                    <a:pt x="43252" y="16118"/>
                    <a:pt x="41619" y="15811"/>
                    <a:pt x="40394" y="14940"/>
                  </a:cubicBezTo>
                  <a:cubicBezTo>
                    <a:pt x="39975" y="14645"/>
                    <a:pt x="39690" y="14312"/>
                    <a:pt x="39513" y="13941"/>
                  </a:cubicBezTo>
                  <a:cubicBezTo>
                    <a:pt x="39308" y="13770"/>
                    <a:pt x="39293" y="13554"/>
                    <a:pt x="39314" y="13334"/>
                  </a:cubicBezTo>
                  <a:cubicBezTo>
                    <a:pt x="39228" y="12850"/>
                    <a:pt x="39271" y="12319"/>
                    <a:pt x="39405" y="11754"/>
                  </a:cubicBezTo>
                  <a:lnTo>
                    <a:pt x="39410" y="11749"/>
                  </a:lnTo>
                  <a:cubicBezTo>
                    <a:pt x="39470" y="9213"/>
                    <a:pt x="39556" y="6673"/>
                    <a:pt x="39636" y="4137"/>
                  </a:cubicBezTo>
                  <a:cubicBezTo>
                    <a:pt x="39648" y="3906"/>
                    <a:pt x="39653" y="3681"/>
                    <a:pt x="39663" y="3455"/>
                  </a:cubicBezTo>
                  <a:cubicBezTo>
                    <a:pt x="40061" y="1080"/>
                    <a:pt x="40061" y="1058"/>
                    <a:pt x="37708" y="887"/>
                  </a:cubicBezTo>
                  <a:cubicBezTo>
                    <a:pt x="33705" y="597"/>
                    <a:pt x="29698" y="328"/>
                    <a:pt x="25475" y="33"/>
                  </a:cubicBezTo>
                  <a:cubicBezTo>
                    <a:pt x="25391" y="38"/>
                    <a:pt x="25307" y="39"/>
                    <a:pt x="25222" y="39"/>
                  </a:cubicBezTo>
                  <a:cubicBezTo>
                    <a:pt x="24828" y="39"/>
                    <a:pt x="24426" y="0"/>
                    <a:pt x="2403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39"/>
            <p:cNvSpPr/>
            <p:nvPr/>
          </p:nvSpPr>
          <p:spPr>
            <a:xfrm>
              <a:off x="3835475" y="3609475"/>
              <a:ext cx="8500" cy="6075"/>
            </a:xfrm>
            <a:custGeom>
              <a:rect b="b" l="l" r="r" t="t"/>
              <a:pathLst>
                <a:path extrusionOk="0" h="243" w="340">
                  <a:moveTo>
                    <a:pt x="49" y="0"/>
                  </a:moveTo>
                  <a:cubicBezTo>
                    <a:pt x="0" y="124"/>
                    <a:pt x="32" y="226"/>
                    <a:pt x="146" y="243"/>
                  </a:cubicBezTo>
                  <a:cubicBezTo>
                    <a:pt x="167" y="243"/>
                    <a:pt x="188" y="243"/>
                    <a:pt x="210" y="238"/>
                  </a:cubicBezTo>
                  <a:cubicBezTo>
                    <a:pt x="312" y="216"/>
                    <a:pt x="339" y="119"/>
                    <a:pt x="295" y="7"/>
                  </a:cubicBezTo>
                  <a:cubicBezTo>
                    <a:pt x="216" y="7"/>
                    <a:pt x="129" y="0"/>
                    <a:pt x="4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39"/>
            <p:cNvSpPr/>
            <p:nvPr/>
          </p:nvSpPr>
          <p:spPr>
            <a:xfrm>
              <a:off x="2925675" y="3020950"/>
              <a:ext cx="1172250" cy="600800"/>
            </a:xfrm>
            <a:custGeom>
              <a:rect b="b" l="l" r="r" t="t"/>
              <a:pathLst>
                <a:path extrusionOk="0" h="24032" w="46890">
                  <a:moveTo>
                    <a:pt x="1221" y="0"/>
                  </a:moveTo>
                  <a:cubicBezTo>
                    <a:pt x="923" y="0"/>
                    <a:pt x="707" y="111"/>
                    <a:pt x="549" y="296"/>
                  </a:cubicBezTo>
                  <a:cubicBezTo>
                    <a:pt x="506" y="291"/>
                    <a:pt x="464" y="291"/>
                    <a:pt x="415" y="291"/>
                  </a:cubicBezTo>
                  <a:cubicBezTo>
                    <a:pt x="425" y="340"/>
                    <a:pt x="437" y="393"/>
                    <a:pt x="442" y="442"/>
                  </a:cubicBezTo>
                  <a:cubicBezTo>
                    <a:pt x="259" y="753"/>
                    <a:pt x="174" y="1183"/>
                    <a:pt x="120" y="1645"/>
                  </a:cubicBezTo>
                  <a:cubicBezTo>
                    <a:pt x="65" y="2118"/>
                    <a:pt x="1" y="2639"/>
                    <a:pt x="340" y="2929"/>
                  </a:cubicBezTo>
                  <a:cubicBezTo>
                    <a:pt x="335" y="2966"/>
                    <a:pt x="328" y="3015"/>
                    <a:pt x="318" y="3053"/>
                  </a:cubicBezTo>
                  <a:cubicBezTo>
                    <a:pt x="291" y="3202"/>
                    <a:pt x="270" y="3353"/>
                    <a:pt x="248" y="3504"/>
                  </a:cubicBezTo>
                  <a:cubicBezTo>
                    <a:pt x="259" y="3509"/>
                    <a:pt x="276" y="3509"/>
                    <a:pt x="286" y="3514"/>
                  </a:cubicBezTo>
                  <a:cubicBezTo>
                    <a:pt x="345" y="3460"/>
                    <a:pt x="404" y="3413"/>
                    <a:pt x="479" y="3370"/>
                  </a:cubicBezTo>
                  <a:cubicBezTo>
                    <a:pt x="503" y="3370"/>
                    <a:pt x="527" y="3369"/>
                    <a:pt x="552" y="3369"/>
                  </a:cubicBezTo>
                  <a:cubicBezTo>
                    <a:pt x="945" y="3369"/>
                    <a:pt x="1347" y="3408"/>
                    <a:pt x="1741" y="3408"/>
                  </a:cubicBezTo>
                  <a:cubicBezTo>
                    <a:pt x="1826" y="3408"/>
                    <a:pt x="1910" y="3407"/>
                    <a:pt x="1994" y="3402"/>
                  </a:cubicBezTo>
                  <a:cubicBezTo>
                    <a:pt x="6217" y="3697"/>
                    <a:pt x="10224" y="3966"/>
                    <a:pt x="14227" y="4256"/>
                  </a:cubicBezTo>
                  <a:cubicBezTo>
                    <a:pt x="16580" y="4427"/>
                    <a:pt x="16580" y="4449"/>
                    <a:pt x="16182" y="6824"/>
                  </a:cubicBezTo>
                  <a:cubicBezTo>
                    <a:pt x="16172" y="7050"/>
                    <a:pt x="16167" y="7275"/>
                    <a:pt x="16155" y="7506"/>
                  </a:cubicBezTo>
                  <a:cubicBezTo>
                    <a:pt x="16075" y="10042"/>
                    <a:pt x="15989" y="12582"/>
                    <a:pt x="15929" y="15118"/>
                  </a:cubicBezTo>
                  <a:lnTo>
                    <a:pt x="15924" y="15123"/>
                  </a:lnTo>
                  <a:cubicBezTo>
                    <a:pt x="15790" y="15688"/>
                    <a:pt x="15747" y="16219"/>
                    <a:pt x="15833" y="16703"/>
                  </a:cubicBezTo>
                  <a:cubicBezTo>
                    <a:pt x="15812" y="16923"/>
                    <a:pt x="15827" y="17139"/>
                    <a:pt x="16032" y="17310"/>
                  </a:cubicBezTo>
                  <a:cubicBezTo>
                    <a:pt x="16209" y="17681"/>
                    <a:pt x="16494" y="18014"/>
                    <a:pt x="16913" y="18309"/>
                  </a:cubicBezTo>
                  <a:cubicBezTo>
                    <a:pt x="18138" y="19180"/>
                    <a:pt x="19771" y="19487"/>
                    <a:pt x="21200" y="19873"/>
                  </a:cubicBezTo>
                  <a:cubicBezTo>
                    <a:pt x="22859" y="20318"/>
                    <a:pt x="24713" y="20561"/>
                    <a:pt x="26256" y="21344"/>
                  </a:cubicBezTo>
                  <a:cubicBezTo>
                    <a:pt x="26412" y="21426"/>
                    <a:pt x="26551" y="21511"/>
                    <a:pt x="26675" y="21607"/>
                  </a:cubicBezTo>
                  <a:cubicBezTo>
                    <a:pt x="26707" y="21656"/>
                    <a:pt x="26744" y="21689"/>
                    <a:pt x="26792" y="21711"/>
                  </a:cubicBezTo>
                  <a:cubicBezTo>
                    <a:pt x="26970" y="21865"/>
                    <a:pt x="27126" y="22038"/>
                    <a:pt x="27275" y="22226"/>
                  </a:cubicBezTo>
                  <a:cubicBezTo>
                    <a:pt x="27384" y="22591"/>
                    <a:pt x="27545" y="22914"/>
                    <a:pt x="28039" y="22961"/>
                  </a:cubicBezTo>
                  <a:cubicBezTo>
                    <a:pt x="28062" y="22963"/>
                    <a:pt x="28085" y="22964"/>
                    <a:pt x="28107" y="22964"/>
                  </a:cubicBezTo>
                  <a:cubicBezTo>
                    <a:pt x="28265" y="22964"/>
                    <a:pt x="28380" y="22913"/>
                    <a:pt x="28480" y="22839"/>
                  </a:cubicBezTo>
                  <a:cubicBezTo>
                    <a:pt x="28619" y="22763"/>
                    <a:pt x="28748" y="22683"/>
                    <a:pt x="28844" y="22549"/>
                  </a:cubicBezTo>
                  <a:cubicBezTo>
                    <a:pt x="29035" y="22281"/>
                    <a:pt x="29232" y="22184"/>
                    <a:pt x="29448" y="22184"/>
                  </a:cubicBezTo>
                  <a:cubicBezTo>
                    <a:pt x="29659" y="22184"/>
                    <a:pt x="29888" y="22276"/>
                    <a:pt x="30151" y="22393"/>
                  </a:cubicBezTo>
                  <a:cubicBezTo>
                    <a:pt x="30365" y="22484"/>
                    <a:pt x="30563" y="22554"/>
                    <a:pt x="30795" y="22574"/>
                  </a:cubicBezTo>
                  <a:cubicBezTo>
                    <a:pt x="31235" y="22629"/>
                    <a:pt x="31408" y="22897"/>
                    <a:pt x="31633" y="23209"/>
                  </a:cubicBezTo>
                  <a:cubicBezTo>
                    <a:pt x="31627" y="23311"/>
                    <a:pt x="31622" y="23412"/>
                    <a:pt x="31638" y="23504"/>
                  </a:cubicBezTo>
                  <a:cubicBezTo>
                    <a:pt x="31681" y="23536"/>
                    <a:pt x="31724" y="23569"/>
                    <a:pt x="31778" y="23590"/>
                  </a:cubicBezTo>
                  <a:cubicBezTo>
                    <a:pt x="31842" y="23617"/>
                    <a:pt x="31912" y="23633"/>
                    <a:pt x="31981" y="23633"/>
                  </a:cubicBezTo>
                  <a:cubicBezTo>
                    <a:pt x="32052" y="23633"/>
                    <a:pt x="32122" y="23617"/>
                    <a:pt x="32186" y="23590"/>
                  </a:cubicBezTo>
                  <a:cubicBezTo>
                    <a:pt x="32229" y="23569"/>
                    <a:pt x="32272" y="23548"/>
                    <a:pt x="32310" y="23521"/>
                  </a:cubicBezTo>
                  <a:cubicBezTo>
                    <a:pt x="32395" y="23397"/>
                    <a:pt x="32439" y="23236"/>
                    <a:pt x="32422" y="23021"/>
                  </a:cubicBezTo>
                  <a:cubicBezTo>
                    <a:pt x="32407" y="23021"/>
                    <a:pt x="32390" y="23021"/>
                    <a:pt x="32375" y="23026"/>
                  </a:cubicBezTo>
                  <a:cubicBezTo>
                    <a:pt x="32375" y="23015"/>
                    <a:pt x="32380" y="23005"/>
                    <a:pt x="32385" y="22988"/>
                  </a:cubicBezTo>
                  <a:cubicBezTo>
                    <a:pt x="32395" y="22946"/>
                    <a:pt x="32412" y="22914"/>
                    <a:pt x="32433" y="22876"/>
                  </a:cubicBezTo>
                  <a:cubicBezTo>
                    <a:pt x="32433" y="22914"/>
                    <a:pt x="32439" y="22946"/>
                    <a:pt x="32444" y="22983"/>
                  </a:cubicBezTo>
                  <a:cubicBezTo>
                    <a:pt x="32524" y="22908"/>
                    <a:pt x="32605" y="22800"/>
                    <a:pt x="32680" y="22703"/>
                  </a:cubicBezTo>
                  <a:cubicBezTo>
                    <a:pt x="32723" y="22695"/>
                    <a:pt x="32768" y="22691"/>
                    <a:pt x="32814" y="22691"/>
                  </a:cubicBezTo>
                  <a:cubicBezTo>
                    <a:pt x="33086" y="22691"/>
                    <a:pt x="33412" y="22821"/>
                    <a:pt x="33605" y="22903"/>
                  </a:cubicBezTo>
                  <a:cubicBezTo>
                    <a:pt x="33652" y="22924"/>
                    <a:pt x="33707" y="22941"/>
                    <a:pt x="33754" y="22956"/>
                  </a:cubicBezTo>
                  <a:cubicBezTo>
                    <a:pt x="33842" y="23015"/>
                    <a:pt x="33934" y="23044"/>
                    <a:pt x="34025" y="23044"/>
                  </a:cubicBezTo>
                  <a:cubicBezTo>
                    <a:pt x="34068" y="23044"/>
                    <a:pt x="34110" y="23038"/>
                    <a:pt x="34153" y="23026"/>
                  </a:cubicBezTo>
                  <a:cubicBezTo>
                    <a:pt x="34195" y="23032"/>
                    <a:pt x="34238" y="23032"/>
                    <a:pt x="34287" y="23032"/>
                  </a:cubicBezTo>
                  <a:cubicBezTo>
                    <a:pt x="34641" y="23037"/>
                    <a:pt x="34926" y="23042"/>
                    <a:pt x="35222" y="23122"/>
                  </a:cubicBezTo>
                  <a:cubicBezTo>
                    <a:pt x="35463" y="23251"/>
                    <a:pt x="35710" y="23365"/>
                    <a:pt x="35968" y="23440"/>
                  </a:cubicBezTo>
                  <a:cubicBezTo>
                    <a:pt x="36144" y="23507"/>
                    <a:pt x="36313" y="23540"/>
                    <a:pt x="36487" y="23540"/>
                  </a:cubicBezTo>
                  <a:cubicBezTo>
                    <a:pt x="36564" y="23540"/>
                    <a:pt x="36641" y="23534"/>
                    <a:pt x="36720" y="23521"/>
                  </a:cubicBezTo>
                  <a:lnTo>
                    <a:pt x="36720" y="23521"/>
                  </a:lnTo>
                  <a:cubicBezTo>
                    <a:pt x="36720" y="23526"/>
                    <a:pt x="36720" y="23526"/>
                    <a:pt x="36715" y="23526"/>
                  </a:cubicBezTo>
                  <a:cubicBezTo>
                    <a:pt x="36774" y="23538"/>
                    <a:pt x="36829" y="23544"/>
                    <a:pt x="36882" y="23544"/>
                  </a:cubicBezTo>
                  <a:cubicBezTo>
                    <a:pt x="37089" y="23544"/>
                    <a:pt x="37253" y="23458"/>
                    <a:pt x="37403" y="23338"/>
                  </a:cubicBezTo>
                  <a:cubicBezTo>
                    <a:pt x="37875" y="23198"/>
                    <a:pt x="38380" y="23085"/>
                    <a:pt x="38879" y="23000"/>
                  </a:cubicBezTo>
                  <a:cubicBezTo>
                    <a:pt x="39068" y="22993"/>
                    <a:pt x="39251" y="22973"/>
                    <a:pt x="39427" y="22914"/>
                  </a:cubicBezTo>
                  <a:cubicBezTo>
                    <a:pt x="39492" y="22908"/>
                    <a:pt x="39563" y="22897"/>
                    <a:pt x="39632" y="22886"/>
                  </a:cubicBezTo>
                  <a:cubicBezTo>
                    <a:pt x="40298" y="22800"/>
                    <a:pt x="40937" y="22844"/>
                    <a:pt x="41593" y="22752"/>
                  </a:cubicBezTo>
                  <a:cubicBezTo>
                    <a:pt x="41630" y="22758"/>
                    <a:pt x="41666" y="22761"/>
                    <a:pt x="41701" y="22761"/>
                  </a:cubicBezTo>
                  <a:cubicBezTo>
                    <a:pt x="41800" y="22761"/>
                    <a:pt x="41888" y="22739"/>
                    <a:pt x="41948" y="22703"/>
                  </a:cubicBezTo>
                  <a:cubicBezTo>
                    <a:pt x="42293" y="22511"/>
                    <a:pt x="42615" y="22435"/>
                    <a:pt x="42921" y="22435"/>
                  </a:cubicBezTo>
                  <a:cubicBezTo>
                    <a:pt x="43101" y="22435"/>
                    <a:pt x="43275" y="22461"/>
                    <a:pt x="43446" y="22505"/>
                  </a:cubicBezTo>
                  <a:cubicBezTo>
                    <a:pt x="43451" y="22554"/>
                    <a:pt x="43484" y="22602"/>
                    <a:pt x="43543" y="22618"/>
                  </a:cubicBezTo>
                  <a:cubicBezTo>
                    <a:pt x="43833" y="22698"/>
                    <a:pt x="44118" y="22790"/>
                    <a:pt x="44398" y="22897"/>
                  </a:cubicBezTo>
                  <a:cubicBezTo>
                    <a:pt x="44708" y="23053"/>
                    <a:pt x="45015" y="23219"/>
                    <a:pt x="45338" y="23333"/>
                  </a:cubicBezTo>
                  <a:cubicBezTo>
                    <a:pt x="45343" y="23333"/>
                    <a:pt x="45353" y="23343"/>
                    <a:pt x="45365" y="23343"/>
                  </a:cubicBezTo>
                  <a:cubicBezTo>
                    <a:pt x="45616" y="23494"/>
                    <a:pt x="45848" y="23665"/>
                    <a:pt x="46111" y="23774"/>
                  </a:cubicBezTo>
                  <a:cubicBezTo>
                    <a:pt x="46186" y="23935"/>
                    <a:pt x="46325" y="24020"/>
                    <a:pt x="46493" y="24031"/>
                  </a:cubicBezTo>
                  <a:cubicBezTo>
                    <a:pt x="46406" y="23945"/>
                    <a:pt x="46347" y="23838"/>
                    <a:pt x="46337" y="23709"/>
                  </a:cubicBezTo>
                  <a:lnTo>
                    <a:pt x="46332" y="23645"/>
                  </a:lnTo>
                  <a:cubicBezTo>
                    <a:pt x="46325" y="23612"/>
                    <a:pt x="46320" y="23574"/>
                    <a:pt x="46320" y="23531"/>
                  </a:cubicBezTo>
                  <a:lnTo>
                    <a:pt x="46320" y="23531"/>
                  </a:lnTo>
                  <a:cubicBezTo>
                    <a:pt x="46337" y="23536"/>
                    <a:pt x="46352" y="23548"/>
                    <a:pt x="46369" y="23553"/>
                  </a:cubicBezTo>
                  <a:cubicBezTo>
                    <a:pt x="46519" y="23504"/>
                    <a:pt x="46590" y="23360"/>
                    <a:pt x="46583" y="23090"/>
                  </a:cubicBezTo>
                  <a:cubicBezTo>
                    <a:pt x="46568" y="22167"/>
                    <a:pt x="46590" y="21243"/>
                    <a:pt x="46590" y="20318"/>
                  </a:cubicBezTo>
                  <a:cubicBezTo>
                    <a:pt x="46595" y="20147"/>
                    <a:pt x="46600" y="19970"/>
                    <a:pt x="46605" y="19797"/>
                  </a:cubicBezTo>
                  <a:cubicBezTo>
                    <a:pt x="46605" y="19733"/>
                    <a:pt x="46610" y="19663"/>
                    <a:pt x="46605" y="19594"/>
                  </a:cubicBezTo>
                  <a:cubicBezTo>
                    <a:pt x="46610" y="19432"/>
                    <a:pt x="46615" y="19271"/>
                    <a:pt x="46615" y="19110"/>
                  </a:cubicBezTo>
                  <a:cubicBezTo>
                    <a:pt x="46890" y="16289"/>
                    <a:pt x="46890" y="13469"/>
                    <a:pt x="46739" y="10643"/>
                  </a:cubicBezTo>
                  <a:lnTo>
                    <a:pt x="46761" y="10643"/>
                  </a:lnTo>
                  <a:cubicBezTo>
                    <a:pt x="46648" y="9822"/>
                    <a:pt x="46379" y="9021"/>
                    <a:pt x="46235" y="8210"/>
                  </a:cubicBezTo>
                  <a:cubicBezTo>
                    <a:pt x="46100" y="7469"/>
                    <a:pt x="46084" y="6722"/>
                    <a:pt x="45998" y="5981"/>
                  </a:cubicBezTo>
                  <a:cubicBezTo>
                    <a:pt x="45971" y="5820"/>
                    <a:pt x="45950" y="5664"/>
                    <a:pt x="45928" y="5508"/>
                  </a:cubicBezTo>
                  <a:cubicBezTo>
                    <a:pt x="45923" y="5491"/>
                    <a:pt x="45923" y="5481"/>
                    <a:pt x="45923" y="5465"/>
                  </a:cubicBezTo>
                  <a:cubicBezTo>
                    <a:pt x="45858" y="5007"/>
                    <a:pt x="45821" y="4551"/>
                    <a:pt x="45794" y="4095"/>
                  </a:cubicBezTo>
                  <a:cubicBezTo>
                    <a:pt x="45757" y="3396"/>
                    <a:pt x="45751" y="2693"/>
                    <a:pt x="45789" y="1989"/>
                  </a:cubicBezTo>
                  <a:cubicBezTo>
                    <a:pt x="45809" y="1548"/>
                    <a:pt x="45730" y="1312"/>
                    <a:pt x="45499" y="1194"/>
                  </a:cubicBezTo>
                  <a:cubicBezTo>
                    <a:pt x="45353" y="1124"/>
                    <a:pt x="45154" y="1092"/>
                    <a:pt x="44891" y="1087"/>
                  </a:cubicBezTo>
                  <a:cubicBezTo>
                    <a:pt x="35120" y="936"/>
                    <a:pt x="25353" y="747"/>
                    <a:pt x="15581" y="571"/>
                  </a:cubicBezTo>
                  <a:cubicBezTo>
                    <a:pt x="15113" y="586"/>
                    <a:pt x="14646" y="608"/>
                    <a:pt x="14178" y="624"/>
                  </a:cubicBezTo>
                  <a:lnTo>
                    <a:pt x="13233" y="591"/>
                  </a:lnTo>
                  <a:lnTo>
                    <a:pt x="12556" y="591"/>
                  </a:lnTo>
                  <a:cubicBezTo>
                    <a:pt x="12250" y="566"/>
                    <a:pt x="11944" y="527"/>
                    <a:pt x="11642" y="463"/>
                  </a:cubicBezTo>
                  <a:cubicBezTo>
                    <a:pt x="9606" y="405"/>
                    <a:pt x="7571" y="345"/>
                    <a:pt x="5540" y="286"/>
                  </a:cubicBezTo>
                  <a:cubicBezTo>
                    <a:pt x="4600" y="254"/>
                    <a:pt x="3655" y="227"/>
                    <a:pt x="2714" y="200"/>
                  </a:cubicBezTo>
                  <a:cubicBezTo>
                    <a:pt x="2708" y="199"/>
                    <a:pt x="2703" y="199"/>
                    <a:pt x="2698" y="199"/>
                  </a:cubicBezTo>
                  <a:cubicBezTo>
                    <a:pt x="2548" y="199"/>
                    <a:pt x="2382" y="247"/>
                    <a:pt x="2236" y="247"/>
                  </a:cubicBezTo>
                  <a:cubicBezTo>
                    <a:pt x="2176" y="247"/>
                    <a:pt x="2120" y="239"/>
                    <a:pt x="2069" y="216"/>
                  </a:cubicBezTo>
                  <a:cubicBezTo>
                    <a:pt x="1730" y="66"/>
                    <a:pt x="1451" y="0"/>
                    <a:pt x="12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39"/>
            <p:cNvSpPr/>
            <p:nvPr/>
          </p:nvSpPr>
          <p:spPr>
            <a:xfrm>
              <a:off x="1976425" y="2927475"/>
              <a:ext cx="960300" cy="987850"/>
            </a:xfrm>
            <a:custGeom>
              <a:rect b="b" l="l" r="r" t="t"/>
              <a:pathLst>
                <a:path extrusionOk="0" h="39514" w="38412">
                  <a:moveTo>
                    <a:pt x="15392" y="1"/>
                  </a:moveTo>
                  <a:cubicBezTo>
                    <a:pt x="15123" y="60"/>
                    <a:pt x="14376" y="1000"/>
                    <a:pt x="14108" y="1059"/>
                  </a:cubicBezTo>
                  <a:cubicBezTo>
                    <a:pt x="11556" y="791"/>
                    <a:pt x="9005" y="566"/>
                    <a:pt x="6464" y="237"/>
                  </a:cubicBezTo>
                  <a:cubicBezTo>
                    <a:pt x="6162" y="194"/>
                    <a:pt x="5609" y="227"/>
                    <a:pt x="5534" y="172"/>
                  </a:cubicBezTo>
                  <a:cubicBezTo>
                    <a:pt x="5517" y="184"/>
                    <a:pt x="5507" y="189"/>
                    <a:pt x="5497" y="194"/>
                  </a:cubicBezTo>
                  <a:cubicBezTo>
                    <a:pt x="5529" y="286"/>
                    <a:pt x="5400" y="829"/>
                    <a:pt x="5346" y="1087"/>
                  </a:cubicBezTo>
                  <a:cubicBezTo>
                    <a:pt x="5259" y="1526"/>
                    <a:pt x="5292" y="2005"/>
                    <a:pt x="5179" y="2445"/>
                  </a:cubicBezTo>
                  <a:cubicBezTo>
                    <a:pt x="5158" y="3541"/>
                    <a:pt x="4787" y="4600"/>
                    <a:pt x="4733" y="5701"/>
                  </a:cubicBezTo>
                  <a:cubicBezTo>
                    <a:pt x="4674" y="6856"/>
                    <a:pt x="4421" y="7990"/>
                    <a:pt x="4245" y="9133"/>
                  </a:cubicBezTo>
                  <a:cubicBezTo>
                    <a:pt x="4240" y="9165"/>
                    <a:pt x="4240" y="9193"/>
                    <a:pt x="4234" y="9225"/>
                  </a:cubicBezTo>
                  <a:cubicBezTo>
                    <a:pt x="4073" y="10385"/>
                    <a:pt x="3917" y="11546"/>
                    <a:pt x="3761" y="12701"/>
                  </a:cubicBezTo>
                  <a:lnTo>
                    <a:pt x="3724" y="12701"/>
                  </a:lnTo>
                  <a:cubicBezTo>
                    <a:pt x="3707" y="12787"/>
                    <a:pt x="3697" y="12872"/>
                    <a:pt x="3680" y="12953"/>
                  </a:cubicBezTo>
                  <a:cubicBezTo>
                    <a:pt x="3514" y="13878"/>
                    <a:pt x="3471" y="14818"/>
                    <a:pt x="3342" y="15741"/>
                  </a:cubicBezTo>
                  <a:cubicBezTo>
                    <a:pt x="3342" y="15817"/>
                    <a:pt x="3337" y="15882"/>
                    <a:pt x="3332" y="15946"/>
                  </a:cubicBezTo>
                  <a:cubicBezTo>
                    <a:pt x="2326" y="23161"/>
                    <a:pt x="1333" y="30375"/>
                    <a:pt x="295" y="37585"/>
                  </a:cubicBezTo>
                  <a:cubicBezTo>
                    <a:pt x="253" y="37912"/>
                    <a:pt x="253" y="38133"/>
                    <a:pt x="339" y="38289"/>
                  </a:cubicBezTo>
                  <a:cubicBezTo>
                    <a:pt x="270" y="38460"/>
                    <a:pt x="161" y="38616"/>
                    <a:pt x="0" y="38730"/>
                  </a:cubicBezTo>
                  <a:cubicBezTo>
                    <a:pt x="270" y="39025"/>
                    <a:pt x="667" y="39089"/>
                    <a:pt x="989" y="39110"/>
                  </a:cubicBezTo>
                  <a:cubicBezTo>
                    <a:pt x="1988" y="39174"/>
                    <a:pt x="2993" y="39298"/>
                    <a:pt x="3970" y="39471"/>
                  </a:cubicBezTo>
                  <a:cubicBezTo>
                    <a:pt x="4138" y="39497"/>
                    <a:pt x="4282" y="39514"/>
                    <a:pt x="4416" y="39514"/>
                  </a:cubicBezTo>
                  <a:cubicBezTo>
                    <a:pt x="4766" y="39514"/>
                    <a:pt x="5045" y="39412"/>
                    <a:pt x="5249" y="39207"/>
                  </a:cubicBezTo>
                  <a:cubicBezTo>
                    <a:pt x="5556" y="38896"/>
                    <a:pt x="5588" y="38460"/>
                    <a:pt x="5582" y="38160"/>
                  </a:cubicBezTo>
                  <a:cubicBezTo>
                    <a:pt x="5582" y="38026"/>
                    <a:pt x="5614" y="37870"/>
                    <a:pt x="5653" y="37703"/>
                  </a:cubicBezTo>
                  <a:cubicBezTo>
                    <a:pt x="5700" y="37478"/>
                    <a:pt x="5749" y="37225"/>
                    <a:pt x="5738" y="36957"/>
                  </a:cubicBezTo>
                  <a:cubicBezTo>
                    <a:pt x="5733" y="36779"/>
                    <a:pt x="5749" y="36692"/>
                    <a:pt x="5760" y="36660"/>
                  </a:cubicBezTo>
                  <a:cubicBezTo>
                    <a:pt x="5782" y="36655"/>
                    <a:pt x="5824" y="36645"/>
                    <a:pt x="5904" y="36645"/>
                  </a:cubicBezTo>
                  <a:cubicBezTo>
                    <a:pt x="5985" y="36645"/>
                    <a:pt x="6082" y="36655"/>
                    <a:pt x="6201" y="36672"/>
                  </a:cubicBezTo>
                  <a:cubicBezTo>
                    <a:pt x="8096" y="36908"/>
                    <a:pt x="10030" y="37118"/>
                    <a:pt x="11894" y="37317"/>
                  </a:cubicBezTo>
                  <a:lnTo>
                    <a:pt x="13490" y="37493"/>
                  </a:lnTo>
                  <a:cubicBezTo>
                    <a:pt x="13528" y="37498"/>
                    <a:pt x="13570" y="37510"/>
                    <a:pt x="13619" y="37520"/>
                  </a:cubicBezTo>
                  <a:cubicBezTo>
                    <a:pt x="13737" y="37552"/>
                    <a:pt x="13882" y="37585"/>
                    <a:pt x="14038" y="37585"/>
                  </a:cubicBezTo>
                  <a:cubicBezTo>
                    <a:pt x="14210" y="37585"/>
                    <a:pt x="14361" y="37537"/>
                    <a:pt x="14490" y="37456"/>
                  </a:cubicBezTo>
                  <a:cubicBezTo>
                    <a:pt x="14629" y="37354"/>
                    <a:pt x="14736" y="37203"/>
                    <a:pt x="14790" y="37015"/>
                  </a:cubicBezTo>
                  <a:cubicBezTo>
                    <a:pt x="14683" y="36930"/>
                    <a:pt x="14629" y="36789"/>
                    <a:pt x="14683" y="36650"/>
                  </a:cubicBezTo>
                  <a:cubicBezTo>
                    <a:pt x="14726" y="36548"/>
                    <a:pt x="14795" y="36478"/>
                    <a:pt x="14876" y="36429"/>
                  </a:cubicBezTo>
                  <a:cubicBezTo>
                    <a:pt x="14924" y="36322"/>
                    <a:pt x="15000" y="36322"/>
                    <a:pt x="15112" y="36322"/>
                  </a:cubicBezTo>
                  <a:cubicBezTo>
                    <a:pt x="15199" y="36322"/>
                    <a:pt x="15306" y="36333"/>
                    <a:pt x="15408" y="36344"/>
                  </a:cubicBezTo>
                  <a:cubicBezTo>
                    <a:pt x="15456" y="36345"/>
                    <a:pt x="15504" y="36345"/>
                    <a:pt x="15552" y="36345"/>
                  </a:cubicBezTo>
                  <a:cubicBezTo>
                    <a:pt x="15996" y="36345"/>
                    <a:pt x="16439" y="36334"/>
                    <a:pt x="16881" y="36334"/>
                  </a:cubicBezTo>
                  <a:cubicBezTo>
                    <a:pt x="17307" y="36334"/>
                    <a:pt x="17731" y="36344"/>
                    <a:pt x="18153" y="36382"/>
                  </a:cubicBezTo>
                  <a:cubicBezTo>
                    <a:pt x="23510" y="36865"/>
                    <a:pt x="28861" y="37364"/>
                    <a:pt x="34211" y="37907"/>
                  </a:cubicBezTo>
                  <a:cubicBezTo>
                    <a:pt x="34361" y="37917"/>
                    <a:pt x="34495" y="37929"/>
                    <a:pt x="34614" y="37929"/>
                  </a:cubicBezTo>
                  <a:cubicBezTo>
                    <a:pt x="35000" y="37827"/>
                    <a:pt x="35268" y="37639"/>
                    <a:pt x="35462" y="37349"/>
                  </a:cubicBezTo>
                  <a:cubicBezTo>
                    <a:pt x="35489" y="37225"/>
                    <a:pt x="35511" y="37074"/>
                    <a:pt x="35516" y="36892"/>
                  </a:cubicBezTo>
                  <a:cubicBezTo>
                    <a:pt x="35559" y="35296"/>
                    <a:pt x="35779" y="33706"/>
                    <a:pt x="35925" y="32115"/>
                  </a:cubicBezTo>
                  <a:lnTo>
                    <a:pt x="35925" y="30704"/>
                  </a:lnTo>
                  <a:cubicBezTo>
                    <a:pt x="36483" y="27050"/>
                    <a:pt x="36661" y="23370"/>
                    <a:pt x="36912" y="19695"/>
                  </a:cubicBezTo>
                  <a:cubicBezTo>
                    <a:pt x="36939" y="19271"/>
                    <a:pt x="36967" y="18852"/>
                    <a:pt x="36999" y="18428"/>
                  </a:cubicBezTo>
                  <a:cubicBezTo>
                    <a:pt x="37445" y="16794"/>
                    <a:pt x="37144" y="15081"/>
                    <a:pt x="37520" y="13437"/>
                  </a:cubicBezTo>
                  <a:lnTo>
                    <a:pt x="37520" y="13432"/>
                  </a:lnTo>
                  <a:cubicBezTo>
                    <a:pt x="37574" y="12696"/>
                    <a:pt x="37628" y="11954"/>
                    <a:pt x="37681" y="11213"/>
                  </a:cubicBezTo>
                  <a:cubicBezTo>
                    <a:pt x="37725" y="10600"/>
                    <a:pt x="37767" y="9988"/>
                    <a:pt x="37810" y="9376"/>
                  </a:cubicBezTo>
                  <a:cubicBezTo>
                    <a:pt x="38144" y="8806"/>
                    <a:pt x="37740" y="7855"/>
                    <a:pt x="38208" y="7308"/>
                  </a:cubicBezTo>
                  <a:cubicBezTo>
                    <a:pt x="38213" y="7286"/>
                    <a:pt x="38213" y="7264"/>
                    <a:pt x="38218" y="7243"/>
                  </a:cubicBezTo>
                  <a:cubicBezTo>
                    <a:pt x="38240" y="7092"/>
                    <a:pt x="38261" y="6941"/>
                    <a:pt x="38288" y="6792"/>
                  </a:cubicBezTo>
                  <a:cubicBezTo>
                    <a:pt x="38298" y="6754"/>
                    <a:pt x="38305" y="6705"/>
                    <a:pt x="38310" y="6668"/>
                  </a:cubicBezTo>
                  <a:cubicBezTo>
                    <a:pt x="37971" y="6378"/>
                    <a:pt x="38035" y="5857"/>
                    <a:pt x="38090" y="5384"/>
                  </a:cubicBezTo>
                  <a:cubicBezTo>
                    <a:pt x="38144" y="4922"/>
                    <a:pt x="38229" y="4492"/>
                    <a:pt x="38412" y="4181"/>
                  </a:cubicBezTo>
                  <a:cubicBezTo>
                    <a:pt x="38407" y="4132"/>
                    <a:pt x="38395" y="4079"/>
                    <a:pt x="38385" y="4030"/>
                  </a:cubicBezTo>
                  <a:cubicBezTo>
                    <a:pt x="38197" y="4025"/>
                    <a:pt x="38003" y="4015"/>
                    <a:pt x="37815" y="4003"/>
                  </a:cubicBezTo>
                  <a:cubicBezTo>
                    <a:pt x="37714" y="3805"/>
                    <a:pt x="37517" y="3686"/>
                    <a:pt x="37127" y="3686"/>
                  </a:cubicBezTo>
                  <a:cubicBezTo>
                    <a:pt x="37044" y="3686"/>
                    <a:pt x="36951" y="3691"/>
                    <a:pt x="36848" y="3703"/>
                  </a:cubicBezTo>
                  <a:cubicBezTo>
                    <a:pt x="36821" y="3706"/>
                    <a:pt x="36794" y="3708"/>
                    <a:pt x="36767" y="3708"/>
                  </a:cubicBezTo>
                  <a:cubicBezTo>
                    <a:pt x="36536" y="3708"/>
                    <a:pt x="36316" y="3581"/>
                    <a:pt x="36268" y="3284"/>
                  </a:cubicBezTo>
                  <a:cubicBezTo>
                    <a:pt x="35913" y="3331"/>
                    <a:pt x="35565" y="3380"/>
                    <a:pt x="35216" y="3428"/>
                  </a:cubicBezTo>
                  <a:cubicBezTo>
                    <a:pt x="31826" y="3073"/>
                    <a:pt x="28435" y="2730"/>
                    <a:pt x="25045" y="2364"/>
                  </a:cubicBezTo>
                  <a:cubicBezTo>
                    <a:pt x="22097" y="2042"/>
                    <a:pt x="19152" y="1694"/>
                    <a:pt x="16203" y="1350"/>
                  </a:cubicBezTo>
                  <a:cubicBezTo>
                    <a:pt x="15742" y="1295"/>
                    <a:pt x="15687" y="527"/>
                    <a:pt x="1539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39"/>
            <p:cNvSpPr/>
            <p:nvPr/>
          </p:nvSpPr>
          <p:spPr>
            <a:xfrm>
              <a:off x="232350" y="1658175"/>
              <a:ext cx="1099850" cy="1868750"/>
            </a:xfrm>
            <a:custGeom>
              <a:rect b="b" l="l" r="r" t="t"/>
              <a:pathLst>
                <a:path extrusionOk="0" h="74750" w="43994">
                  <a:moveTo>
                    <a:pt x="5002" y="1"/>
                  </a:moveTo>
                  <a:cubicBezTo>
                    <a:pt x="4766" y="23"/>
                    <a:pt x="4567" y="97"/>
                    <a:pt x="4411" y="226"/>
                  </a:cubicBezTo>
                  <a:cubicBezTo>
                    <a:pt x="4384" y="248"/>
                    <a:pt x="4352" y="264"/>
                    <a:pt x="4330" y="291"/>
                  </a:cubicBezTo>
                  <a:cubicBezTo>
                    <a:pt x="3933" y="699"/>
                    <a:pt x="3948" y="1338"/>
                    <a:pt x="3980" y="2622"/>
                  </a:cubicBezTo>
                  <a:lnTo>
                    <a:pt x="3987" y="2762"/>
                  </a:lnTo>
                  <a:cubicBezTo>
                    <a:pt x="4035" y="4658"/>
                    <a:pt x="3218" y="6372"/>
                    <a:pt x="1418" y="8156"/>
                  </a:cubicBezTo>
                  <a:cubicBezTo>
                    <a:pt x="333" y="9230"/>
                    <a:pt x="0" y="10509"/>
                    <a:pt x="377" y="12185"/>
                  </a:cubicBezTo>
                  <a:cubicBezTo>
                    <a:pt x="484" y="12668"/>
                    <a:pt x="714" y="13092"/>
                    <a:pt x="935" y="13501"/>
                  </a:cubicBezTo>
                  <a:cubicBezTo>
                    <a:pt x="967" y="13554"/>
                    <a:pt x="994" y="13603"/>
                    <a:pt x="1021" y="13657"/>
                  </a:cubicBezTo>
                  <a:cubicBezTo>
                    <a:pt x="1091" y="14747"/>
                    <a:pt x="1300" y="15800"/>
                    <a:pt x="1537" y="16853"/>
                  </a:cubicBezTo>
                  <a:cubicBezTo>
                    <a:pt x="1257" y="17590"/>
                    <a:pt x="1155" y="18319"/>
                    <a:pt x="1064" y="19028"/>
                  </a:cubicBezTo>
                  <a:cubicBezTo>
                    <a:pt x="1010" y="19405"/>
                    <a:pt x="967" y="19765"/>
                    <a:pt x="892" y="20119"/>
                  </a:cubicBezTo>
                  <a:cubicBezTo>
                    <a:pt x="494" y="22075"/>
                    <a:pt x="1305" y="23370"/>
                    <a:pt x="2150" y="24379"/>
                  </a:cubicBezTo>
                  <a:cubicBezTo>
                    <a:pt x="2348" y="24616"/>
                    <a:pt x="2514" y="24858"/>
                    <a:pt x="2643" y="25100"/>
                  </a:cubicBezTo>
                  <a:cubicBezTo>
                    <a:pt x="2745" y="25712"/>
                    <a:pt x="2847" y="26330"/>
                    <a:pt x="2955" y="26942"/>
                  </a:cubicBezTo>
                  <a:cubicBezTo>
                    <a:pt x="2933" y="27022"/>
                    <a:pt x="2923" y="27109"/>
                    <a:pt x="2896" y="27189"/>
                  </a:cubicBezTo>
                  <a:cubicBezTo>
                    <a:pt x="2594" y="28167"/>
                    <a:pt x="2912" y="28795"/>
                    <a:pt x="3320" y="29246"/>
                  </a:cubicBezTo>
                  <a:cubicBezTo>
                    <a:pt x="3336" y="29375"/>
                    <a:pt x="3358" y="29499"/>
                    <a:pt x="3374" y="29628"/>
                  </a:cubicBezTo>
                  <a:cubicBezTo>
                    <a:pt x="3519" y="30719"/>
                    <a:pt x="3744" y="31782"/>
                    <a:pt x="3970" y="32841"/>
                  </a:cubicBezTo>
                  <a:cubicBezTo>
                    <a:pt x="3809" y="33781"/>
                    <a:pt x="4019" y="34812"/>
                    <a:pt x="4523" y="35656"/>
                  </a:cubicBezTo>
                  <a:cubicBezTo>
                    <a:pt x="4615" y="36209"/>
                    <a:pt x="4689" y="36768"/>
                    <a:pt x="4738" y="37337"/>
                  </a:cubicBezTo>
                  <a:cubicBezTo>
                    <a:pt x="4813" y="38261"/>
                    <a:pt x="4937" y="39186"/>
                    <a:pt x="5093" y="40099"/>
                  </a:cubicBezTo>
                  <a:cubicBezTo>
                    <a:pt x="4862" y="40823"/>
                    <a:pt x="5018" y="41586"/>
                    <a:pt x="5560" y="42338"/>
                  </a:cubicBezTo>
                  <a:cubicBezTo>
                    <a:pt x="5899" y="43714"/>
                    <a:pt x="6313" y="45073"/>
                    <a:pt x="6796" y="46394"/>
                  </a:cubicBezTo>
                  <a:cubicBezTo>
                    <a:pt x="7672" y="48759"/>
                    <a:pt x="8177" y="51085"/>
                    <a:pt x="9100" y="53175"/>
                  </a:cubicBezTo>
                  <a:cubicBezTo>
                    <a:pt x="9026" y="53352"/>
                    <a:pt x="8951" y="53529"/>
                    <a:pt x="8886" y="53706"/>
                  </a:cubicBezTo>
                  <a:cubicBezTo>
                    <a:pt x="8634" y="54420"/>
                    <a:pt x="8628" y="54916"/>
                    <a:pt x="9353" y="55469"/>
                  </a:cubicBezTo>
                  <a:cubicBezTo>
                    <a:pt x="9928" y="55908"/>
                    <a:pt x="10551" y="56188"/>
                    <a:pt x="11180" y="56419"/>
                  </a:cubicBezTo>
                  <a:cubicBezTo>
                    <a:pt x="11614" y="56892"/>
                    <a:pt x="12103" y="57343"/>
                    <a:pt x="12668" y="57762"/>
                  </a:cubicBezTo>
                  <a:cubicBezTo>
                    <a:pt x="13732" y="58546"/>
                    <a:pt x="14935" y="59106"/>
                    <a:pt x="16112" y="59701"/>
                  </a:cubicBezTo>
                  <a:cubicBezTo>
                    <a:pt x="16616" y="60395"/>
                    <a:pt x="17352" y="60819"/>
                    <a:pt x="18304" y="60975"/>
                  </a:cubicBezTo>
                  <a:cubicBezTo>
                    <a:pt x="18460" y="61088"/>
                    <a:pt x="18614" y="61189"/>
                    <a:pt x="18765" y="61308"/>
                  </a:cubicBezTo>
                  <a:cubicBezTo>
                    <a:pt x="18996" y="61496"/>
                    <a:pt x="19222" y="61700"/>
                    <a:pt x="19452" y="61888"/>
                  </a:cubicBezTo>
                  <a:cubicBezTo>
                    <a:pt x="19662" y="62764"/>
                    <a:pt x="20280" y="63237"/>
                    <a:pt x="20850" y="63656"/>
                  </a:cubicBezTo>
                  <a:cubicBezTo>
                    <a:pt x="21027" y="63790"/>
                    <a:pt x="21215" y="63929"/>
                    <a:pt x="21393" y="64085"/>
                  </a:cubicBezTo>
                  <a:cubicBezTo>
                    <a:pt x="23885" y="66272"/>
                    <a:pt x="24971" y="68915"/>
                    <a:pt x="24610" y="71928"/>
                  </a:cubicBezTo>
                  <a:cubicBezTo>
                    <a:pt x="24567" y="72294"/>
                    <a:pt x="24552" y="72756"/>
                    <a:pt x="24830" y="73100"/>
                  </a:cubicBezTo>
                  <a:cubicBezTo>
                    <a:pt x="25115" y="73455"/>
                    <a:pt x="25566" y="73524"/>
                    <a:pt x="25963" y="73562"/>
                  </a:cubicBezTo>
                  <a:cubicBezTo>
                    <a:pt x="27344" y="73696"/>
                    <a:pt x="28752" y="73852"/>
                    <a:pt x="30116" y="73998"/>
                  </a:cubicBezTo>
                  <a:cubicBezTo>
                    <a:pt x="32727" y="74281"/>
                    <a:pt x="35414" y="74571"/>
                    <a:pt x="38100" y="74749"/>
                  </a:cubicBezTo>
                  <a:cubicBezTo>
                    <a:pt x="38175" y="74556"/>
                    <a:pt x="38288" y="74389"/>
                    <a:pt x="38449" y="74276"/>
                  </a:cubicBezTo>
                  <a:cubicBezTo>
                    <a:pt x="38470" y="74261"/>
                    <a:pt x="38497" y="74249"/>
                    <a:pt x="38524" y="74239"/>
                  </a:cubicBezTo>
                  <a:cubicBezTo>
                    <a:pt x="38846" y="74261"/>
                    <a:pt x="39174" y="74281"/>
                    <a:pt x="39496" y="74298"/>
                  </a:cubicBezTo>
                  <a:cubicBezTo>
                    <a:pt x="39819" y="74147"/>
                    <a:pt x="40056" y="73869"/>
                    <a:pt x="40098" y="73379"/>
                  </a:cubicBezTo>
                  <a:cubicBezTo>
                    <a:pt x="40141" y="72869"/>
                    <a:pt x="40136" y="72374"/>
                    <a:pt x="40066" y="71864"/>
                  </a:cubicBezTo>
                  <a:cubicBezTo>
                    <a:pt x="40012" y="71488"/>
                    <a:pt x="39932" y="71090"/>
                    <a:pt x="39969" y="70710"/>
                  </a:cubicBezTo>
                  <a:cubicBezTo>
                    <a:pt x="40024" y="70242"/>
                    <a:pt x="40195" y="69892"/>
                    <a:pt x="40399" y="69560"/>
                  </a:cubicBezTo>
                  <a:lnTo>
                    <a:pt x="40388" y="69538"/>
                  </a:lnTo>
                  <a:cubicBezTo>
                    <a:pt x="40394" y="69533"/>
                    <a:pt x="40404" y="69533"/>
                    <a:pt x="40410" y="69533"/>
                  </a:cubicBezTo>
                  <a:cubicBezTo>
                    <a:pt x="40577" y="69259"/>
                    <a:pt x="40765" y="68990"/>
                    <a:pt x="40926" y="68667"/>
                  </a:cubicBezTo>
                  <a:cubicBezTo>
                    <a:pt x="41281" y="67963"/>
                    <a:pt x="41313" y="67105"/>
                    <a:pt x="41747" y="66443"/>
                  </a:cubicBezTo>
                  <a:cubicBezTo>
                    <a:pt x="41893" y="66223"/>
                    <a:pt x="42059" y="66046"/>
                    <a:pt x="42241" y="65901"/>
                  </a:cubicBezTo>
                  <a:cubicBezTo>
                    <a:pt x="42248" y="65880"/>
                    <a:pt x="42268" y="65863"/>
                    <a:pt x="42306" y="65843"/>
                  </a:cubicBezTo>
                  <a:cubicBezTo>
                    <a:pt x="42435" y="65746"/>
                    <a:pt x="42575" y="65649"/>
                    <a:pt x="42714" y="65563"/>
                  </a:cubicBezTo>
                  <a:cubicBezTo>
                    <a:pt x="42720" y="65488"/>
                    <a:pt x="42833" y="65461"/>
                    <a:pt x="42918" y="65439"/>
                  </a:cubicBezTo>
                  <a:cubicBezTo>
                    <a:pt x="42918" y="65434"/>
                    <a:pt x="42925" y="65434"/>
                    <a:pt x="42930" y="65429"/>
                  </a:cubicBezTo>
                  <a:cubicBezTo>
                    <a:pt x="43106" y="64998"/>
                    <a:pt x="43698" y="64864"/>
                    <a:pt x="43956" y="64494"/>
                  </a:cubicBezTo>
                  <a:cubicBezTo>
                    <a:pt x="43993" y="64328"/>
                    <a:pt x="43944" y="64150"/>
                    <a:pt x="43756" y="63961"/>
                  </a:cubicBezTo>
                  <a:lnTo>
                    <a:pt x="43563" y="63768"/>
                  </a:lnTo>
                  <a:cubicBezTo>
                    <a:pt x="43391" y="63698"/>
                    <a:pt x="43322" y="63580"/>
                    <a:pt x="43305" y="63334"/>
                  </a:cubicBezTo>
                  <a:cubicBezTo>
                    <a:pt x="43096" y="62640"/>
                    <a:pt x="42655" y="62232"/>
                    <a:pt x="42613" y="61474"/>
                  </a:cubicBezTo>
                  <a:cubicBezTo>
                    <a:pt x="42607" y="61362"/>
                    <a:pt x="42602" y="61249"/>
                    <a:pt x="42591" y="61136"/>
                  </a:cubicBezTo>
                  <a:cubicBezTo>
                    <a:pt x="42473" y="60448"/>
                    <a:pt x="42451" y="59756"/>
                    <a:pt x="42312" y="59079"/>
                  </a:cubicBezTo>
                  <a:cubicBezTo>
                    <a:pt x="42280" y="58906"/>
                    <a:pt x="42236" y="58734"/>
                    <a:pt x="42183" y="58563"/>
                  </a:cubicBezTo>
                  <a:cubicBezTo>
                    <a:pt x="42160" y="58566"/>
                    <a:pt x="42139" y="58568"/>
                    <a:pt x="42120" y="58568"/>
                  </a:cubicBezTo>
                  <a:cubicBezTo>
                    <a:pt x="41923" y="58568"/>
                    <a:pt x="41913" y="58401"/>
                    <a:pt x="41903" y="58236"/>
                  </a:cubicBezTo>
                  <a:cubicBezTo>
                    <a:pt x="41839" y="58031"/>
                    <a:pt x="41764" y="57837"/>
                    <a:pt x="41667" y="57655"/>
                  </a:cubicBezTo>
                  <a:cubicBezTo>
                    <a:pt x="41506" y="57354"/>
                    <a:pt x="41296" y="57075"/>
                    <a:pt x="41028" y="56843"/>
                  </a:cubicBezTo>
                  <a:cubicBezTo>
                    <a:pt x="40813" y="56768"/>
                    <a:pt x="40577" y="56714"/>
                    <a:pt x="40572" y="56419"/>
                  </a:cubicBezTo>
                  <a:cubicBezTo>
                    <a:pt x="40265" y="56242"/>
                    <a:pt x="40125" y="55952"/>
                    <a:pt x="40044" y="55625"/>
                  </a:cubicBezTo>
                  <a:cubicBezTo>
                    <a:pt x="39722" y="55447"/>
                    <a:pt x="39583" y="55157"/>
                    <a:pt x="39508" y="54819"/>
                  </a:cubicBezTo>
                  <a:cubicBezTo>
                    <a:pt x="39185" y="54651"/>
                    <a:pt x="39035" y="54368"/>
                    <a:pt x="38975" y="54018"/>
                  </a:cubicBezTo>
                  <a:cubicBezTo>
                    <a:pt x="38643" y="53857"/>
                    <a:pt x="38492" y="53572"/>
                    <a:pt x="38438" y="53223"/>
                  </a:cubicBezTo>
                  <a:cubicBezTo>
                    <a:pt x="38191" y="53126"/>
                    <a:pt x="38105" y="52938"/>
                    <a:pt x="38169" y="52680"/>
                  </a:cubicBezTo>
                  <a:cubicBezTo>
                    <a:pt x="37756" y="52573"/>
                    <a:pt x="37584" y="52305"/>
                    <a:pt x="37638" y="51879"/>
                  </a:cubicBezTo>
                  <a:cubicBezTo>
                    <a:pt x="37213" y="51782"/>
                    <a:pt x="37052" y="51504"/>
                    <a:pt x="37106" y="51080"/>
                  </a:cubicBezTo>
                  <a:cubicBezTo>
                    <a:pt x="36665" y="50993"/>
                    <a:pt x="36520" y="50708"/>
                    <a:pt x="36568" y="50289"/>
                  </a:cubicBezTo>
                  <a:lnTo>
                    <a:pt x="36568" y="50289"/>
                  </a:lnTo>
                  <a:cubicBezTo>
                    <a:pt x="36548" y="50292"/>
                    <a:pt x="36529" y="50293"/>
                    <a:pt x="36512" y="50293"/>
                  </a:cubicBezTo>
                  <a:cubicBezTo>
                    <a:pt x="36315" y="50293"/>
                    <a:pt x="36305" y="50130"/>
                    <a:pt x="36300" y="49957"/>
                  </a:cubicBezTo>
                  <a:cubicBezTo>
                    <a:pt x="36214" y="49687"/>
                    <a:pt x="36101" y="49436"/>
                    <a:pt x="35956" y="49199"/>
                  </a:cubicBezTo>
                  <a:cubicBezTo>
                    <a:pt x="35816" y="48968"/>
                    <a:pt x="35640" y="48753"/>
                    <a:pt x="35419" y="48571"/>
                  </a:cubicBezTo>
                  <a:cubicBezTo>
                    <a:pt x="35204" y="48490"/>
                    <a:pt x="34973" y="48437"/>
                    <a:pt x="34968" y="48147"/>
                  </a:cubicBezTo>
                  <a:cubicBezTo>
                    <a:pt x="34661" y="47963"/>
                    <a:pt x="34517" y="47679"/>
                    <a:pt x="34436" y="47346"/>
                  </a:cubicBezTo>
                  <a:cubicBezTo>
                    <a:pt x="34118" y="47173"/>
                    <a:pt x="33974" y="46883"/>
                    <a:pt x="33904" y="46545"/>
                  </a:cubicBezTo>
                  <a:cubicBezTo>
                    <a:pt x="33577" y="46374"/>
                    <a:pt x="33426" y="46089"/>
                    <a:pt x="33367" y="45745"/>
                  </a:cubicBezTo>
                  <a:cubicBezTo>
                    <a:pt x="33039" y="45578"/>
                    <a:pt x="32883" y="45293"/>
                    <a:pt x="32836" y="44944"/>
                  </a:cubicBezTo>
                  <a:cubicBezTo>
                    <a:pt x="32583" y="44847"/>
                    <a:pt x="32502" y="44665"/>
                    <a:pt x="32566" y="44408"/>
                  </a:cubicBezTo>
                  <a:cubicBezTo>
                    <a:pt x="32152" y="44299"/>
                    <a:pt x="31976" y="44031"/>
                    <a:pt x="32035" y="43607"/>
                  </a:cubicBezTo>
                  <a:cubicBezTo>
                    <a:pt x="31604" y="43510"/>
                    <a:pt x="31443" y="43230"/>
                    <a:pt x="31497" y="42806"/>
                  </a:cubicBezTo>
                  <a:cubicBezTo>
                    <a:pt x="31056" y="42720"/>
                    <a:pt x="30917" y="42430"/>
                    <a:pt x="30966" y="42011"/>
                  </a:cubicBezTo>
                  <a:lnTo>
                    <a:pt x="30966" y="42011"/>
                  </a:lnTo>
                  <a:cubicBezTo>
                    <a:pt x="30943" y="42014"/>
                    <a:pt x="30923" y="42016"/>
                    <a:pt x="30904" y="42016"/>
                  </a:cubicBezTo>
                  <a:cubicBezTo>
                    <a:pt x="30711" y="42016"/>
                    <a:pt x="30701" y="41850"/>
                    <a:pt x="30691" y="41683"/>
                  </a:cubicBezTo>
                  <a:cubicBezTo>
                    <a:pt x="30573" y="41485"/>
                    <a:pt x="30461" y="41286"/>
                    <a:pt x="30342" y="41088"/>
                  </a:cubicBezTo>
                  <a:cubicBezTo>
                    <a:pt x="30138" y="41001"/>
                    <a:pt x="29902" y="40959"/>
                    <a:pt x="29896" y="40668"/>
                  </a:cubicBezTo>
                  <a:cubicBezTo>
                    <a:pt x="29595" y="40485"/>
                    <a:pt x="29445" y="40200"/>
                    <a:pt x="29365" y="39873"/>
                  </a:cubicBezTo>
                  <a:cubicBezTo>
                    <a:pt x="29053" y="39690"/>
                    <a:pt x="28908" y="39400"/>
                    <a:pt x="28827" y="39067"/>
                  </a:cubicBezTo>
                  <a:cubicBezTo>
                    <a:pt x="28510" y="38896"/>
                    <a:pt x="28365" y="38606"/>
                    <a:pt x="28296" y="38266"/>
                  </a:cubicBezTo>
                  <a:cubicBezTo>
                    <a:pt x="27968" y="38100"/>
                    <a:pt x="27823" y="37815"/>
                    <a:pt x="27763" y="37466"/>
                  </a:cubicBezTo>
                  <a:cubicBezTo>
                    <a:pt x="27431" y="37305"/>
                    <a:pt x="27275" y="37020"/>
                    <a:pt x="27227" y="36672"/>
                  </a:cubicBezTo>
                  <a:cubicBezTo>
                    <a:pt x="26974" y="36575"/>
                    <a:pt x="26893" y="36387"/>
                    <a:pt x="26957" y="36129"/>
                  </a:cubicBezTo>
                  <a:cubicBezTo>
                    <a:pt x="26544" y="36020"/>
                    <a:pt x="26372" y="35752"/>
                    <a:pt x="26426" y="35328"/>
                  </a:cubicBezTo>
                  <a:cubicBezTo>
                    <a:pt x="25996" y="35231"/>
                    <a:pt x="25834" y="34952"/>
                    <a:pt x="25894" y="34527"/>
                  </a:cubicBezTo>
                  <a:cubicBezTo>
                    <a:pt x="25454" y="34441"/>
                    <a:pt x="25308" y="34157"/>
                    <a:pt x="25357" y="33738"/>
                  </a:cubicBezTo>
                  <a:lnTo>
                    <a:pt x="25357" y="33738"/>
                  </a:lnTo>
                  <a:cubicBezTo>
                    <a:pt x="25338" y="33741"/>
                    <a:pt x="25320" y="33742"/>
                    <a:pt x="25303" y="33742"/>
                  </a:cubicBezTo>
                  <a:cubicBezTo>
                    <a:pt x="25103" y="33742"/>
                    <a:pt x="25093" y="33573"/>
                    <a:pt x="25088" y="33404"/>
                  </a:cubicBezTo>
                  <a:cubicBezTo>
                    <a:pt x="25040" y="33270"/>
                    <a:pt x="24991" y="33141"/>
                    <a:pt x="24938" y="33012"/>
                  </a:cubicBezTo>
                  <a:cubicBezTo>
                    <a:pt x="24766" y="32636"/>
                    <a:pt x="24535" y="32298"/>
                    <a:pt x="24213" y="32018"/>
                  </a:cubicBezTo>
                  <a:cubicBezTo>
                    <a:pt x="23992" y="31949"/>
                    <a:pt x="23756" y="31889"/>
                    <a:pt x="23756" y="31594"/>
                  </a:cubicBezTo>
                  <a:cubicBezTo>
                    <a:pt x="23444" y="31418"/>
                    <a:pt x="23305" y="31127"/>
                    <a:pt x="23224" y="30794"/>
                  </a:cubicBezTo>
                  <a:cubicBezTo>
                    <a:pt x="22901" y="30622"/>
                    <a:pt x="22757" y="30332"/>
                    <a:pt x="22687" y="29993"/>
                  </a:cubicBezTo>
                  <a:cubicBezTo>
                    <a:pt x="22365" y="29821"/>
                    <a:pt x="22214" y="29536"/>
                    <a:pt x="22155" y="29194"/>
                  </a:cubicBezTo>
                  <a:cubicBezTo>
                    <a:pt x="21822" y="29026"/>
                    <a:pt x="21671" y="28747"/>
                    <a:pt x="21624" y="28393"/>
                  </a:cubicBezTo>
                  <a:cubicBezTo>
                    <a:pt x="21366" y="28296"/>
                    <a:pt x="21284" y="28113"/>
                    <a:pt x="21349" y="27855"/>
                  </a:cubicBezTo>
                  <a:cubicBezTo>
                    <a:pt x="20935" y="27748"/>
                    <a:pt x="20764" y="27474"/>
                    <a:pt x="20818" y="27049"/>
                  </a:cubicBezTo>
                  <a:cubicBezTo>
                    <a:pt x="20007" y="26641"/>
                    <a:pt x="19990" y="26045"/>
                    <a:pt x="20205" y="25207"/>
                  </a:cubicBezTo>
                  <a:cubicBezTo>
                    <a:pt x="21731" y="19212"/>
                    <a:pt x="23176" y="13194"/>
                    <a:pt x="24718" y="7204"/>
                  </a:cubicBezTo>
                  <a:cubicBezTo>
                    <a:pt x="24830" y="6780"/>
                    <a:pt x="24852" y="6474"/>
                    <a:pt x="24771" y="6244"/>
                  </a:cubicBezTo>
                  <a:cubicBezTo>
                    <a:pt x="24862" y="6071"/>
                    <a:pt x="24981" y="5915"/>
                    <a:pt x="25152" y="5797"/>
                  </a:cubicBezTo>
                  <a:cubicBezTo>
                    <a:pt x="25078" y="5679"/>
                    <a:pt x="24981" y="5577"/>
                    <a:pt x="24862" y="5480"/>
                  </a:cubicBezTo>
                  <a:cubicBezTo>
                    <a:pt x="19437" y="4077"/>
                    <a:pt x="14032" y="2590"/>
                    <a:pt x="8639" y="1064"/>
                  </a:cubicBezTo>
                  <a:cubicBezTo>
                    <a:pt x="7870" y="849"/>
                    <a:pt x="7119" y="549"/>
                    <a:pt x="6340" y="420"/>
                  </a:cubicBezTo>
                  <a:cubicBezTo>
                    <a:pt x="5743" y="323"/>
                    <a:pt x="5314" y="184"/>
                    <a:pt x="50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39"/>
            <p:cNvSpPr/>
            <p:nvPr/>
          </p:nvSpPr>
          <p:spPr>
            <a:xfrm>
              <a:off x="1181475" y="2825150"/>
              <a:ext cx="933175" cy="1074725"/>
            </a:xfrm>
            <a:custGeom>
              <a:rect b="b" l="l" r="r" t="t"/>
              <a:pathLst>
                <a:path extrusionOk="0" h="42989" w="37327">
                  <a:moveTo>
                    <a:pt x="10497" y="0"/>
                  </a:moveTo>
                  <a:cubicBezTo>
                    <a:pt x="10449" y="172"/>
                    <a:pt x="10395" y="339"/>
                    <a:pt x="10342" y="506"/>
                  </a:cubicBezTo>
                  <a:cubicBezTo>
                    <a:pt x="10192" y="758"/>
                    <a:pt x="10073" y="1156"/>
                    <a:pt x="9907" y="1758"/>
                  </a:cubicBezTo>
                  <a:cubicBezTo>
                    <a:pt x="9912" y="1805"/>
                    <a:pt x="9896" y="1865"/>
                    <a:pt x="9864" y="1924"/>
                  </a:cubicBezTo>
                  <a:cubicBezTo>
                    <a:pt x="9504" y="2364"/>
                    <a:pt x="9332" y="2869"/>
                    <a:pt x="9208" y="3395"/>
                  </a:cubicBezTo>
                  <a:cubicBezTo>
                    <a:pt x="9176" y="3514"/>
                    <a:pt x="9155" y="3632"/>
                    <a:pt x="9128" y="3756"/>
                  </a:cubicBezTo>
                  <a:cubicBezTo>
                    <a:pt x="9074" y="4014"/>
                    <a:pt x="9026" y="4277"/>
                    <a:pt x="8962" y="4530"/>
                  </a:cubicBezTo>
                  <a:cubicBezTo>
                    <a:pt x="8886" y="4830"/>
                    <a:pt x="8795" y="5125"/>
                    <a:pt x="8655" y="5410"/>
                  </a:cubicBezTo>
                  <a:cubicBezTo>
                    <a:pt x="8504" y="5722"/>
                    <a:pt x="8380" y="5935"/>
                    <a:pt x="8243" y="5935"/>
                  </a:cubicBezTo>
                  <a:cubicBezTo>
                    <a:pt x="8165" y="5935"/>
                    <a:pt x="8083" y="5866"/>
                    <a:pt x="7989" y="5706"/>
                  </a:cubicBezTo>
                  <a:cubicBezTo>
                    <a:pt x="7854" y="5470"/>
                    <a:pt x="7705" y="5297"/>
                    <a:pt x="7543" y="5180"/>
                  </a:cubicBezTo>
                  <a:cubicBezTo>
                    <a:pt x="7441" y="5098"/>
                    <a:pt x="7328" y="5039"/>
                    <a:pt x="7216" y="4996"/>
                  </a:cubicBezTo>
                  <a:cubicBezTo>
                    <a:pt x="7043" y="4937"/>
                    <a:pt x="6866" y="4910"/>
                    <a:pt x="6689" y="4905"/>
                  </a:cubicBezTo>
                  <a:cubicBezTo>
                    <a:pt x="6672" y="4905"/>
                    <a:pt x="6655" y="4904"/>
                    <a:pt x="6638" y="4904"/>
                  </a:cubicBezTo>
                  <a:cubicBezTo>
                    <a:pt x="6202" y="4904"/>
                    <a:pt x="5741" y="5020"/>
                    <a:pt x="5303" y="5020"/>
                  </a:cubicBezTo>
                  <a:cubicBezTo>
                    <a:pt x="5271" y="5020"/>
                    <a:pt x="5238" y="5020"/>
                    <a:pt x="5206" y="5018"/>
                  </a:cubicBezTo>
                  <a:lnTo>
                    <a:pt x="5206" y="5018"/>
                  </a:lnTo>
                  <a:cubicBezTo>
                    <a:pt x="5743" y="6226"/>
                    <a:pt x="5195" y="7484"/>
                    <a:pt x="5335" y="8649"/>
                  </a:cubicBezTo>
                  <a:cubicBezTo>
                    <a:pt x="5357" y="8842"/>
                    <a:pt x="5367" y="9036"/>
                    <a:pt x="5367" y="9229"/>
                  </a:cubicBezTo>
                  <a:cubicBezTo>
                    <a:pt x="5335" y="9390"/>
                    <a:pt x="5330" y="9536"/>
                    <a:pt x="5351" y="9681"/>
                  </a:cubicBezTo>
                  <a:cubicBezTo>
                    <a:pt x="5292" y="10530"/>
                    <a:pt x="5072" y="11368"/>
                    <a:pt x="4895" y="12206"/>
                  </a:cubicBezTo>
                  <a:cubicBezTo>
                    <a:pt x="4766" y="12276"/>
                    <a:pt x="4626" y="12330"/>
                    <a:pt x="4470" y="12362"/>
                  </a:cubicBezTo>
                  <a:cubicBezTo>
                    <a:pt x="4464" y="12362"/>
                    <a:pt x="4464" y="12362"/>
                    <a:pt x="4464" y="12368"/>
                  </a:cubicBezTo>
                  <a:cubicBezTo>
                    <a:pt x="4427" y="12383"/>
                    <a:pt x="4390" y="12395"/>
                    <a:pt x="4347" y="12400"/>
                  </a:cubicBezTo>
                  <a:cubicBezTo>
                    <a:pt x="4486" y="13077"/>
                    <a:pt x="4508" y="13769"/>
                    <a:pt x="4626" y="14457"/>
                  </a:cubicBezTo>
                  <a:cubicBezTo>
                    <a:pt x="4637" y="14570"/>
                    <a:pt x="4642" y="14683"/>
                    <a:pt x="4648" y="14795"/>
                  </a:cubicBezTo>
                  <a:cubicBezTo>
                    <a:pt x="4690" y="15553"/>
                    <a:pt x="5131" y="15961"/>
                    <a:pt x="5340" y="16655"/>
                  </a:cubicBezTo>
                  <a:cubicBezTo>
                    <a:pt x="5357" y="16901"/>
                    <a:pt x="5426" y="17019"/>
                    <a:pt x="5598" y="17089"/>
                  </a:cubicBezTo>
                  <a:lnTo>
                    <a:pt x="5791" y="17282"/>
                  </a:lnTo>
                  <a:cubicBezTo>
                    <a:pt x="5979" y="17471"/>
                    <a:pt x="6028" y="17649"/>
                    <a:pt x="5991" y="17815"/>
                  </a:cubicBezTo>
                  <a:cubicBezTo>
                    <a:pt x="5733" y="18185"/>
                    <a:pt x="5141" y="18319"/>
                    <a:pt x="4965" y="18750"/>
                  </a:cubicBezTo>
                  <a:cubicBezTo>
                    <a:pt x="4960" y="18755"/>
                    <a:pt x="4953" y="18755"/>
                    <a:pt x="4953" y="18760"/>
                  </a:cubicBezTo>
                  <a:cubicBezTo>
                    <a:pt x="4868" y="18782"/>
                    <a:pt x="4755" y="18809"/>
                    <a:pt x="4749" y="18884"/>
                  </a:cubicBezTo>
                  <a:cubicBezTo>
                    <a:pt x="4610" y="18970"/>
                    <a:pt x="4470" y="19067"/>
                    <a:pt x="4341" y="19164"/>
                  </a:cubicBezTo>
                  <a:cubicBezTo>
                    <a:pt x="4303" y="19184"/>
                    <a:pt x="4283" y="19201"/>
                    <a:pt x="4276" y="19222"/>
                  </a:cubicBezTo>
                  <a:cubicBezTo>
                    <a:pt x="4094" y="19367"/>
                    <a:pt x="3928" y="19544"/>
                    <a:pt x="3782" y="19764"/>
                  </a:cubicBezTo>
                  <a:cubicBezTo>
                    <a:pt x="3348" y="20426"/>
                    <a:pt x="3316" y="21284"/>
                    <a:pt x="2961" y="21988"/>
                  </a:cubicBezTo>
                  <a:cubicBezTo>
                    <a:pt x="2800" y="22311"/>
                    <a:pt x="2612" y="22580"/>
                    <a:pt x="2445" y="22854"/>
                  </a:cubicBezTo>
                  <a:cubicBezTo>
                    <a:pt x="2439" y="22854"/>
                    <a:pt x="2429" y="22854"/>
                    <a:pt x="2423" y="22859"/>
                  </a:cubicBezTo>
                  <a:lnTo>
                    <a:pt x="2434" y="22881"/>
                  </a:lnTo>
                  <a:cubicBezTo>
                    <a:pt x="2230" y="23213"/>
                    <a:pt x="2059" y="23563"/>
                    <a:pt x="2004" y="24031"/>
                  </a:cubicBezTo>
                  <a:cubicBezTo>
                    <a:pt x="1967" y="24411"/>
                    <a:pt x="2047" y="24809"/>
                    <a:pt x="2101" y="25185"/>
                  </a:cubicBezTo>
                  <a:cubicBezTo>
                    <a:pt x="2171" y="25695"/>
                    <a:pt x="2176" y="26190"/>
                    <a:pt x="2133" y="26700"/>
                  </a:cubicBezTo>
                  <a:cubicBezTo>
                    <a:pt x="2091" y="27190"/>
                    <a:pt x="1854" y="27468"/>
                    <a:pt x="1531" y="27619"/>
                  </a:cubicBezTo>
                  <a:cubicBezTo>
                    <a:pt x="1209" y="27602"/>
                    <a:pt x="881" y="27582"/>
                    <a:pt x="559" y="27560"/>
                  </a:cubicBezTo>
                  <a:cubicBezTo>
                    <a:pt x="532" y="27570"/>
                    <a:pt x="505" y="27582"/>
                    <a:pt x="484" y="27597"/>
                  </a:cubicBezTo>
                  <a:cubicBezTo>
                    <a:pt x="323" y="27710"/>
                    <a:pt x="210" y="27877"/>
                    <a:pt x="135" y="28070"/>
                  </a:cubicBezTo>
                  <a:cubicBezTo>
                    <a:pt x="81" y="28209"/>
                    <a:pt x="48" y="28360"/>
                    <a:pt x="43" y="28532"/>
                  </a:cubicBezTo>
                  <a:cubicBezTo>
                    <a:pt x="1" y="29660"/>
                    <a:pt x="849" y="29987"/>
                    <a:pt x="1355" y="30181"/>
                  </a:cubicBezTo>
                  <a:cubicBezTo>
                    <a:pt x="1499" y="30235"/>
                    <a:pt x="1633" y="30289"/>
                    <a:pt x="1730" y="30348"/>
                  </a:cubicBezTo>
                  <a:cubicBezTo>
                    <a:pt x="5185" y="32400"/>
                    <a:pt x="8709" y="34474"/>
                    <a:pt x="12115" y="36473"/>
                  </a:cubicBezTo>
                  <a:cubicBezTo>
                    <a:pt x="14430" y="37837"/>
                    <a:pt x="16750" y="39201"/>
                    <a:pt x="19066" y="40566"/>
                  </a:cubicBezTo>
                  <a:cubicBezTo>
                    <a:pt x="19851" y="41033"/>
                    <a:pt x="20640" y="41323"/>
                    <a:pt x="21478" y="41457"/>
                  </a:cubicBezTo>
                  <a:cubicBezTo>
                    <a:pt x="22456" y="41613"/>
                    <a:pt x="23434" y="41764"/>
                    <a:pt x="24412" y="41914"/>
                  </a:cubicBezTo>
                  <a:cubicBezTo>
                    <a:pt x="26464" y="42231"/>
                    <a:pt x="28586" y="42558"/>
                    <a:pt x="30660" y="42935"/>
                  </a:cubicBezTo>
                  <a:cubicBezTo>
                    <a:pt x="30858" y="42972"/>
                    <a:pt x="31025" y="42989"/>
                    <a:pt x="31165" y="42989"/>
                  </a:cubicBezTo>
                  <a:cubicBezTo>
                    <a:pt x="31438" y="42989"/>
                    <a:pt x="31642" y="42924"/>
                    <a:pt x="31798" y="42823"/>
                  </a:cubicBezTo>
                  <a:cubicBezTo>
                    <a:pt x="31959" y="42709"/>
                    <a:pt x="32068" y="42553"/>
                    <a:pt x="32137" y="42382"/>
                  </a:cubicBezTo>
                  <a:cubicBezTo>
                    <a:pt x="32051" y="42226"/>
                    <a:pt x="32051" y="42005"/>
                    <a:pt x="32093" y="41678"/>
                  </a:cubicBezTo>
                  <a:cubicBezTo>
                    <a:pt x="33131" y="34468"/>
                    <a:pt x="34124" y="27254"/>
                    <a:pt x="35130" y="20039"/>
                  </a:cubicBezTo>
                  <a:cubicBezTo>
                    <a:pt x="35135" y="19975"/>
                    <a:pt x="35140" y="19910"/>
                    <a:pt x="35140" y="19834"/>
                  </a:cubicBezTo>
                  <a:cubicBezTo>
                    <a:pt x="35269" y="18911"/>
                    <a:pt x="35312" y="17971"/>
                    <a:pt x="35478" y="17046"/>
                  </a:cubicBezTo>
                  <a:cubicBezTo>
                    <a:pt x="35495" y="16965"/>
                    <a:pt x="35505" y="16880"/>
                    <a:pt x="35522" y="16794"/>
                  </a:cubicBezTo>
                  <a:lnTo>
                    <a:pt x="35559" y="16794"/>
                  </a:lnTo>
                  <a:cubicBezTo>
                    <a:pt x="35715" y="15639"/>
                    <a:pt x="35871" y="14478"/>
                    <a:pt x="36032" y="13318"/>
                  </a:cubicBezTo>
                  <a:cubicBezTo>
                    <a:pt x="36038" y="13286"/>
                    <a:pt x="36038" y="13258"/>
                    <a:pt x="36043" y="13226"/>
                  </a:cubicBezTo>
                  <a:cubicBezTo>
                    <a:pt x="36219" y="12083"/>
                    <a:pt x="36472" y="10949"/>
                    <a:pt x="36531" y="9794"/>
                  </a:cubicBezTo>
                  <a:cubicBezTo>
                    <a:pt x="36585" y="8693"/>
                    <a:pt x="36956" y="7634"/>
                    <a:pt x="36977" y="6538"/>
                  </a:cubicBezTo>
                  <a:cubicBezTo>
                    <a:pt x="37090" y="6098"/>
                    <a:pt x="37057" y="5619"/>
                    <a:pt x="37144" y="5180"/>
                  </a:cubicBezTo>
                  <a:cubicBezTo>
                    <a:pt x="37198" y="4922"/>
                    <a:pt x="37327" y="4379"/>
                    <a:pt x="37295" y="4287"/>
                  </a:cubicBezTo>
                  <a:lnTo>
                    <a:pt x="37295" y="4287"/>
                  </a:lnTo>
                  <a:cubicBezTo>
                    <a:pt x="37290" y="4290"/>
                    <a:pt x="37282" y="4291"/>
                    <a:pt x="37270" y="4291"/>
                  </a:cubicBezTo>
                  <a:cubicBezTo>
                    <a:pt x="37083" y="4291"/>
                    <a:pt x="36034" y="3980"/>
                    <a:pt x="35279" y="3863"/>
                  </a:cubicBezTo>
                  <a:cubicBezTo>
                    <a:pt x="27678" y="2686"/>
                    <a:pt x="20082" y="1505"/>
                    <a:pt x="12485" y="296"/>
                  </a:cubicBezTo>
                  <a:cubicBezTo>
                    <a:pt x="11858" y="198"/>
                    <a:pt x="11422" y="123"/>
                    <a:pt x="11103" y="123"/>
                  </a:cubicBezTo>
                  <a:cubicBezTo>
                    <a:pt x="10968" y="123"/>
                    <a:pt x="10854" y="136"/>
                    <a:pt x="10755" y="167"/>
                  </a:cubicBezTo>
                  <a:cubicBezTo>
                    <a:pt x="10665" y="119"/>
                    <a:pt x="10578" y="65"/>
                    <a:pt x="1049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39"/>
            <p:cNvSpPr/>
            <p:nvPr/>
          </p:nvSpPr>
          <p:spPr>
            <a:xfrm>
              <a:off x="2114750" y="2234225"/>
              <a:ext cx="995625" cy="794150"/>
            </a:xfrm>
            <a:custGeom>
              <a:rect b="b" l="l" r="r" t="t"/>
              <a:pathLst>
                <a:path extrusionOk="0" h="31766" w="39825">
                  <a:moveTo>
                    <a:pt x="3713" y="0"/>
                  </a:moveTo>
                  <a:cubicBezTo>
                    <a:pt x="3703" y="5"/>
                    <a:pt x="3698" y="10"/>
                    <a:pt x="3686" y="16"/>
                  </a:cubicBezTo>
                  <a:cubicBezTo>
                    <a:pt x="3621" y="59"/>
                    <a:pt x="3557" y="112"/>
                    <a:pt x="3504" y="166"/>
                  </a:cubicBezTo>
                  <a:cubicBezTo>
                    <a:pt x="3509" y="177"/>
                    <a:pt x="3520" y="182"/>
                    <a:pt x="3525" y="194"/>
                  </a:cubicBezTo>
                  <a:cubicBezTo>
                    <a:pt x="3633" y="338"/>
                    <a:pt x="3713" y="504"/>
                    <a:pt x="3762" y="698"/>
                  </a:cubicBezTo>
                  <a:cubicBezTo>
                    <a:pt x="3621" y="913"/>
                    <a:pt x="3530" y="1220"/>
                    <a:pt x="3482" y="1622"/>
                  </a:cubicBezTo>
                  <a:cubicBezTo>
                    <a:pt x="2402" y="9981"/>
                    <a:pt x="1274" y="18341"/>
                    <a:pt x="120" y="26689"/>
                  </a:cubicBezTo>
                  <a:cubicBezTo>
                    <a:pt x="65" y="27076"/>
                    <a:pt x="135" y="27806"/>
                    <a:pt x="23" y="27892"/>
                  </a:cubicBezTo>
                  <a:cubicBezTo>
                    <a:pt x="16" y="27897"/>
                    <a:pt x="6" y="27902"/>
                    <a:pt x="1" y="27902"/>
                  </a:cubicBezTo>
                  <a:cubicBezTo>
                    <a:pt x="76" y="27957"/>
                    <a:pt x="629" y="27924"/>
                    <a:pt x="931" y="27967"/>
                  </a:cubicBezTo>
                  <a:cubicBezTo>
                    <a:pt x="3472" y="28296"/>
                    <a:pt x="6023" y="28521"/>
                    <a:pt x="8575" y="28789"/>
                  </a:cubicBezTo>
                  <a:cubicBezTo>
                    <a:pt x="8599" y="28784"/>
                    <a:pt x="8633" y="28782"/>
                    <a:pt x="8673" y="28782"/>
                  </a:cubicBezTo>
                  <a:cubicBezTo>
                    <a:pt x="9083" y="28782"/>
                    <a:pt x="10250" y="29030"/>
                    <a:pt x="10670" y="29080"/>
                  </a:cubicBezTo>
                  <a:cubicBezTo>
                    <a:pt x="13619" y="29424"/>
                    <a:pt x="16564" y="29772"/>
                    <a:pt x="19512" y="30094"/>
                  </a:cubicBezTo>
                  <a:cubicBezTo>
                    <a:pt x="22902" y="30460"/>
                    <a:pt x="26293" y="30803"/>
                    <a:pt x="29683" y="31158"/>
                  </a:cubicBezTo>
                  <a:cubicBezTo>
                    <a:pt x="29705" y="31155"/>
                    <a:pt x="29730" y="31154"/>
                    <a:pt x="29757" y="31154"/>
                  </a:cubicBezTo>
                  <a:cubicBezTo>
                    <a:pt x="30140" y="31154"/>
                    <a:pt x="30989" y="31435"/>
                    <a:pt x="31277" y="31435"/>
                  </a:cubicBezTo>
                  <a:cubicBezTo>
                    <a:pt x="31291" y="31435"/>
                    <a:pt x="31304" y="31434"/>
                    <a:pt x="31315" y="31433"/>
                  </a:cubicBezTo>
                  <a:cubicBezTo>
                    <a:pt x="31418" y="31421"/>
                    <a:pt x="31511" y="31416"/>
                    <a:pt x="31594" y="31416"/>
                  </a:cubicBezTo>
                  <a:cubicBezTo>
                    <a:pt x="31984" y="31416"/>
                    <a:pt x="32181" y="31535"/>
                    <a:pt x="32282" y="31733"/>
                  </a:cubicBezTo>
                  <a:cubicBezTo>
                    <a:pt x="32470" y="31745"/>
                    <a:pt x="32664" y="31755"/>
                    <a:pt x="32852" y="31760"/>
                  </a:cubicBezTo>
                  <a:cubicBezTo>
                    <a:pt x="32901" y="31760"/>
                    <a:pt x="32943" y="31760"/>
                    <a:pt x="32986" y="31765"/>
                  </a:cubicBezTo>
                  <a:cubicBezTo>
                    <a:pt x="33144" y="31580"/>
                    <a:pt x="33360" y="31469"/>
                    <a:pt x="33658" y="31469"/>
                  </a:cubicBezTo>
                  <a:cubicBezTo>
                    <a:pt x="33888" y="31469"/>
                    <a:pt x="34167" y="31535"/>
                    <a:pt x="34506" y="31685"/>
                  </a:cubicBezTo>
                  <a:cubicBezTo>
                    <a:pt x="34557" y="31708"/>
                    <a:pt x="34613" y="31716"/>
                    <a:pt x="34673" y="31716"/>
                  </a:cubicBezTo>
                  <a:cubicBezTo>
                    <a:pt x="34819" y="31716"/>
                    <a:pt x="34985" y="31668"/>
                    <a:pt x="35135" y="31668"/>
                  </a:cubicBezTo>
                  <a:cubicBezTo>
                    <a:pt x="35140" y="31668"/>
                    <a:pt x="35145" y="31668"/>
                    <a:pt x="35151" y="31669"/>
                  </a:cubicBezTo>
                  <a:cubicBezTo>
                    <a:pt x="36092" y="31696"/>
                    <a:pt x="37037" y="31723"/>
                    <a:pt x="37977" y="31755"/>
                  </a:cubicBezTo>
                  <a:cubicBezTo>
                    <a:pt x="37950" y="31728"/>
                    <a:pt x="37923" y="31706"/>
                    <a:pt x="37897" y="31680"/>
                  </a:cubicBezTo>
                  <a:cubicBezTo>
                    <a:pt x="37816" y="31589"/>
                    <a:pt x="37762" y="31487"/>
                    <a:pt x="37724" y="31378"/>
                  </a:cubicBezTo>
                  <a:cubicBezTo>
                    <a:pt x="37885" y="31255"/>
                    <a:pt x="37929" y="31019"/>
                    <a:pt x="37929" y="30674"/>
                  </a:cubicBezTo>
                  <a:cubicBezTo>
                    <a:pt x="37923" y="29960"/>
                    <a:pt x="37999" y="29241"/>
                    <a:pt x="38047" y="28526"/>
                  </a:cubicBezTo>
                  <a:cubicBezTo>
                    <a:pt x="38014" y="28058"/>
                    <a:pt x="38095" y="27619"/>
                    <a:pt x="38133" y="27140"/>
                  </a:cubicBezTo>
                  <a:cubicBezTo>
                    <a:pt x="38165" y="26727"/>
                    <a:pt x="38175" y="26313"/>
                    <a:pt x="38181" y="25899"/>
                  </a:cubicBezTo>
                  <a:cubicBezTo>
                    <a:pt x="38116" y="25690"/>
                    <a:pt x="38219" y="25415"/>
                    <a:pt x="38230" y="25206"/>
                  </a:cubicBezTo>
                  <a:cubicBezTo>
                    <a:pt x="38509" y="20409"/>
                    <a:pt x="38788" y="15611"/>
                    <a:pt x="39090" y="10819"/>
                  </a:cubicBezTo>
                  <a:cubicBezTo>
                    <a:pt x="39207" y="10567"/>
                    <a:pt x="39395" y="10390"/>
                    <a:pt x="39653" y="10293"/>
                  </a:cubicBezTo>
                  <a:cubicBezTo>
                    <a:pt x="39658" y="10255"/>
                    <a:pt x="39658" y="10218"/>
                    <a:pt x="39663" y="10181"/>
                  </a:cubicBezTo>
                  <a:cubicBezTo>
                    <a:pt x="39502" y="9992"/>
                    <a:pt x="39476" y="9702"/>
                    <a:pt x="39509" y="9288"/>
                  </a:cubicBezTo>
                  <a:cubicBezTo>
                    <a:pt x="39626" y="7828"/>
                    <a:pt x="39648" y="6355"/>
                    <a:pt x="39760" y="4894"/>
                  </a:cubicBezTo>
                  <a:cubicBezTo>
                    <a:pt x="39824" y="4104"/>
                    <a:pt x="39675" y="3722"/>
                    <a:pt x="38740" y="3670"/>
                  </a:cubicBezTo>
                  <a:cubicBezTo>
                    <a:pt x="35989" y="3508"/>
                    <a:pt x="33249" y="3202"/>
                    <a:pt x="30499" y="3003"/>
                  </a:cubicBezTo>
                  <a:cubicBezTo>
                    <a:pt x="30102" y="2976"/>
                    <a:pt x="29864" y="2901"/>
                    <a:pt x="29747" y="2696"/>
                  </a:cubicBezTo>
                  <a:cubicBezTo>
                    <a:pt x="29683" y="2686"/>
                    <a:pt x="29613" y="2681"/>
                    <a:pt x="29542" y="2675"/>
                  </a:cubicBezTo>
                  <a:cubicBezTo>
                    <a:pt x="29301" y="2648"/>
                    <a:pt x="29065" y="2626"/>
                    <a:pt x="28823" y="2599"/>
                  </a:cubicBezTo>
                  <a:cubicBezTo>
                    <a:pt x="28768" y="2626"/>
                    <a:pt x="28710" y="2654"/>
                    <a:pt x="28646" y="2670"/>
                  </a:cubicBezTo>
                  <a:cubicBezTo>
                    <a:pt x="27620" y="2589"/>
                    <a:pt x="26593" y="2503"/>
                    <a:pt x="25567" y="2423"/>
                  </a:cubicBezTo>
                  <a:cubicBezTo>
                    <a:pt x="24015" y="2229"/>
                    <a:pt x="22451" y="2106"/>
                    <a:pt x="20893" y="1950"/>
                  </a:cubicBezTo>
                  <a:lnTo>
                    <a:pt x="20893" y="1950"/>
                  </a:lnTo>
                  <a:cubicBezTo>
                    <a:pt x="20904" y="1972"/>
                    <a:pt x="20920" y="1987"/>
                    <a:pt x="20931" y="2009"/>
                  </a:cubicBezTo>
                  <a:cubicBezTo>
                    <a:pt x="20442" y="1950"/>
                    <a:pt x="19948" y="1897"/>
                    <a:pt x="19460" y="1843"/>
                  </a:cubicBezTo>
                  <a:lnTo>
                    <a:pt x="19460" y="1837"/>
                  </a:lnTo>
                  <a:cubicBezTo>
                    <a:pt x="19271" y="1826"/>
                    <a:pt x="19083" y="1821"/>
                    <a:pt x="18895" y="1805"/>
                  </a:cubicBezTo>
                  <a:cubicBezTo>
                    <a:pt x="17477" y="1697"/>
                    <a:pt x="16043" y="1461"/>
                    <a:pt x="14650" y="1230"/>
                  </a:cubicBezTo>
                  <a:lnTo>
                    <a:pt x="14307" y="1176"/>
                  </a:lnTo>
                  <a:cubicBezTo>
                    <a:pt x="11756" y="886"/>
                    <a:pt x="9198" y="596"/>
                    <a:pt x="6646" y="306"/>
                  </a:cubicBezTo>
                  <a:cubicBezTo>
                    <a:pt x="6185" y="229"/>
                    <a:pt x="5723" y="161"/>
                    <a:pt x="5252" y="161"/>
                  </a:cubicBezTo>
                  <a:cubicBezTo>
                    <a:pt x="5235" y="161"/>
                    <a:pt x="5218" y="161"/>
                    <a:pt x="5201" y="161"/>
                  </a:cubicBezTo>
                  <a:cubicBezTo>
                    <a:pt x="4707" y="107"/>
                    <a:pt x="4207" y="59"/>
                    <a:pt x="371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39"/>
            <p:cNvSpPr/>
            <p:nvPr/>
          </p:nvSpPr>
          <p:spPr>
            <a:xfrm>
              <a:off x="5311075" y="2027375"/>
              <a:ext cx="576600" cy="641200"/>
            </a:xfrm>
            <a:custGeom>
              <a:rect b="b" l="l" r="r" t="t"/>
              <a:pathLst>
                <a:path extrusionOk="0" h="25648" w="23064">
                  <a:moveTo>
                    <a:pt x="21135" y="1"/>
                  </a:moveTo>
                  <a:cubicBezTo>
                    <a:pt x="20964" y="1"/>
                    <a:pt x="20786" y="55"/>
                    <a:pt x="20597" y="162"/>
                  </a:cubicBezTo>
                  <a:cubicBezTo>
                    <a:pt x="20227" y="372"/>
                    <a:pt x="19835" y="549"/>
                    <a:pt x="19422" y="737"/>
                  </a:cubicBezTo>
                  <a:cubicBezTo>
                    <a:pt x="18288" y="1252"/>
                    <a:pt x="17111" y="1784"/>
                    <a:pt x="16343" y="3009"/>
                  </a:cubicBezTo>
                  <a:cubicBezTo>
                    <a:pt x="15886" y="3734"/>
                    <a:pt x="15118" y="3858"/>
                    <a:pt x="14232" y="4003"/>
                  </a:cubicBezTo>
                  <a:cubicBezTo>
                    <a:pt x="13442" y="4126"/>
                    <a:pt x="12566" y="4266"/>
                    <a:pt x="11874" y="4890"/>
                  </a:cubicBezTo>
                  <a:cubicBezTo>
                    <a:pt x="11524" y="4734"/>
                    <a:pt x="11165" y="4652"/>
                    <a:pt x="10815" y="4578"/>
                  </a:cubicBezTo>
                  <a:cubicBezTo>
                    <a:pt x="10407" y="4491"/>
                    <a:pt x="10020" y="4406"/>
                    <a:pt x="9687" y="4196"/>
                  </a:cubicBezTo>
                  <a:cubicBezTo>
                    <a:pt x="9182" y="3869"/>
                    <a:pt x="8505" y="3498"/>
                    <a:pt x="7721" y="3498"/>
                  </a:cubicBezTo>
                  <a:cubicBezTo>
                    <a:pt x="7646" y="3498"/>
                    <a:pt x="7565" y="3504"/>
                    <a:pt x="7485" y="3509"/>
                  </a:cubicBezTo>
                  <a:cubicBezTo>
                    <a:pt x="7485" y="3509"/>
                    <a:pt x="3761" y="4416"/>
                    <a:pt x="2311" y="4545"/>
                  </a:cubicBezTo>
                  <a:cubicBezTo>
                    <a:pt x="1570" y="4610"/>
                    <a:pt x="1113" y="4647"/>
                    <a:pt x="838" y="4781"/>
                  </a:cubicBezTo>
                  <a:cubicBezTo>
                    <a:pt x="597" y="4761"/>
                    <a:pt x="361" y="4749"/>
                    <a:pt x="114" y="4739"/>
                  </a:cubicBezTo>
                  <a:cubicBezTo>
                    <a:pt x="76" y="4798"/>
                    <a:pt x="49" y="4868"/>
                    <a:pt x="22" y="4943"/>
                  </a:cubicBezTo>
                  <a:cubicBezTo>
                    <a:pt x="49" y="5577"/>
                    <a:pt x="0" y="6222"/>
                    <a:pt x="280" y="6893"/>
                  </a:cubicBezTo>
                  <a:cubicBezTo>
                    <a:pt x="307" y="6861"/>
                    <a:pt x="329" y="6834"/>
                    <a:pt x="355" y="6812"/>
                  </a:cubicBezTo>
                  <a:cubicBezTo>
                    <a:pt x="463" y="7580"/>
                    <a:pt x="587" y="8349"/>
                    <a:pt x="640" y="9123"/>
                  </a:cubicBezTo>
                  <a:cubicBezTo>
                    <a:pt x="684" y="9692"/>
                    <a:pt x="726" y="10261"/>
                    <a:pt x="774" y="10826"/>
                  </a:cubicBezTo>
                  <a:cubicBezTo>
                    <a:pt x="710" y="10836"/>
                    <a:pt x="640" y="10841"/>
                    <a:pt x="575" y="10853"/>
                  </a:cubicBezTo>
                  <a:cubicBezTo>
                    <a:pt x="796" y="12797"/>
                    <a:pt x="1016" y="14741"/>
                    <a:pt x="1237" y="16692"/>
                  </a:cubicBezTo>
                  <a:cubicBezTo>
                    <a:pt x="1237" y="17218"/>
                    <a:pt x="1225" y="17746"/>
                    <a:pt x="1220" y="18272"/>
                  </a:cubicBezTo>
                  <a:cubicBezTo>
                    <a:pt x="1199" y="19598"/>
                    <a:pt x="1398" y="20791"/>
                    <a:pt x="1790" y="22021"/>
                  </a:cubicBezTo>
                  <a:cubicBezTo>
                    <a:pt x="1812" y="22194"/>
                    <a:pt x="1827" y="22360"/>
                    <a:pt x="1849" y="22526"/>
                  </a:cubicBezTo>
                  <a:cubicBezTo>
                    <a:pt x="1902" y="22580"/>
                    <a:pt x="1892" y="22854"/>
                    <a:pt x="1892" y="22854"/>
                  </a:cubicBezTo>
                  <a:cubicBezTo>
                    <a:pt x="2005" y="22715"/>
                    <a:pt x="2268" y="22413"/>
                    <a:pt x="2429" y="22306"/>
                  </a:cubicBezTo>
                  <a:cubicBezTo>
                    <a:pt x="2632" y="22436"/>
                    <a:pt x="2874" y="22504"/>
                    <a:pt x="3166" y="22504"/>
                  </a:cubicBezTo>
                  <a:cubicBezTo>
                    <a:pt x="3246" y="22504"/>
                    <a:pt x="3330" y="22499"/>
                    <a:pt x="3417" y="22489"/>
                  </a:cubicBezTo>
                  <a:cubicBezTo>
                    <a:pt x="3520" y="22462"/>
                    <a:pt x="3627" y="22445"/>
                    <a:pt x="3746" y="22430"/>
                  </a:cubicBezTo>
                  <a:cubicBezTo>
                    <a:pt x="3767" y="22360"/>
                    <a:pt x="3778" y="22258"/>
                    <a:pt x="3821" y="22247"/>
                  </a:cubicBezTo>
                  <a:cubicBezTo>
                    <a:pt x="3844" y="22239"/>
                    <a:pt x="3865" y="22236"/>
                    <a:pt x="3885" y="22236"/>
                  </a:cubicBezTo>
                  <a:cubicBezTo>
                    <a:pt x="3979" y="22236"/>
                    <a:pt x="4021" y="22317"/>
                    <a:pt x="4030" y="22424"/>
                  </a:cubicBezTo>
                  <a:cubicBezTo>
                    <a:pt x="4197" y="22435"/>
                    <a:pt x="4314" y="22494"/>
                    <a:pt x="4299" y="22687"/>
                  </a:cubicBezTo>
                  <a:cubicBezTo>
                    <a:pt x="4317" y="22687"/>
                    <a:pt x="4334" y="22686"/>
                    <a:pt x="4351" y="22686"/>
                  </a:cubicBezTo>
                  <a:cubicBezTo>
                    <a:pt x="4512" y="22686"/>
                    <a:pt x="4621" y="22736"/>
                    <a:pt x="4572" y="22945"/>
                  </a:cubicBezTo>
                  <a:cubicBezTo>
                    <a:pt x="4635" y="22919"/>
                    <a:pt x="4690" y="22908"/>
                    <a:pt x="4740" y="22908"/>
                  </a:cubicBezTo>
                  <a:cubicBezTo>
                    <a:pt x="4917" y="22908"/>
                    <a:pt x="5019" y="23056"/>
                    <a:pt x="5100" y="23241"/>
                  </a:cubicBezTo>
                  <a:lnTo>
                    <a:pt x="5078" y="23219"/>
                  </a:lnTo>
                  <a:lnTo>
                    <a:pt x="5078" y="23219"/>
                  </a:lnTo>
                  <a:cubicBezTo>
                    <a:pt x="5502" y="24347"/>
                    <a:pt x="6727" y="24111"/>
                    <a:pt x="7500" y="24649"/>
                  </a:cubicBezTo>
                  <a:cubicBezTo>
                    <a:pt x="8000" y="24991"/>
                    <a:pt x="8505" y="25121"/>
                    <a:pt x="9002" y="25121"/>
                  </a:cubicBezTo>
                  <a:cubicBezTo>
                    <a:pt x="9835" y="25121"/>
                    <a:pt x="10642" y="24755"/>
                    <a:pt x="11353" y="24411"/>
                  </a:cubicBezTo>
                  <a:cubicBezTo>
                    <a:pt x="11735" y="24226"/>
                    <a:pt x="12008" y="24110"/>
                    <a:pt x="12248" y="24110"/>
                  </a:cubicBezTo>
                  <a:cubicBezTo>
                    <a:pt x="12510" y="24110"/>
                    <a:pt x="12734" y="24248"/>
                    <a:pt x="13023" y="24584"/>
                  </a:cubicBezTo>
                  <a:cubicBezTo>
                    <a:pt x="13114" y="24691"/>
                    <a:pt x="13216" y="24788"/>
                    <a:pt x="13324" y="24879"/>
                  </a:cubicBezTo>
                  <a:cubicBezTo>
                    <a:pt x="13647" y="25159"/>
                    <a:pt x="14022" y="25385"/>
                    <a:pt x="14361" y="25648"/>
                  </a:cubicBezTo>
                  <a:cubicBezTo>
                    <a:pt x="14463" y="25636"/>
                    <a:pt x="14559" y="25599"/>
                    <a:pt x="14656" y="25556"/>
                  </a:cubicBezTo>
                  <a:cubicBezTo>
                    <a:pt x="14869" y="25460"/>
                    <a:pt x="15076" y="25329"/>
                    <a:pt x="15313" y="25329"/>
                  </a:cubicBezTo>
                  <a:cubicBezTo>
                    <a:pt x="15368" y="25329"/>
                    <a:pt x="15425" y="25336"/>
                    <a:pt x="15484" y="25353"/>
                  </a:cubicBezTo>
                  <a:cubicBezTo>
                    <a:pt x="15414" y="24917"/>
                    <a:pt x="15623" y="24676"/>
                    <a:pt x="16032" y="24562"/>
                  </a:cubicBezTo>
                  <a:cubicBezTo>
                    <a:pt x="16317" y="23654"/>
                    <a:pt x="15844" y="22682"/>
                    <a:pt x="16310" y="21780"/>
                  </a:cubicBezTo>
                  <a:cubicBezTo>
                    <a:pt x="16489" y="21441"/>
                    <a:pt x="16626" y="21103"/>
                    <a:pt x="16893" y="21103"/>
                  </a:cubicBezTo>
                  <a:cubicBezTo>
                    <a:pt x="17017" y="21103"/>
                    <a:pt x="17169" y="21175"/>
                    <a:pt x="17366" y="21353"/>
                  </a:cubicBezTo>
                  <a:lnTo>
                    <a:pt x="17366" y="21353"/>
                  </a:lnTo>
                  <a:cubicBezTo>
                    <a:pt x="17363" y="21352"/>
                    <a:pt x="17361" y="21350"/>
                    <a:pt x="17359" y="21349"/>
                  </a:cubicBezTo>
                  <a:lnTo>
                    <a:pt x="17359" y="21349"/>
                  </a:lnTo>
                  <a:lnTo>
                    <a:pt x="17386" y="21371"/>
                  </a:lnTo>
                  <a:cubicBezTo>
                    <a:pt x="17379" y="21365"/>
                    <a:pt x="17372" y="21359"/>
                    <a:pt x="17366" y="21353"/>
                  </a:cubicBezTo>
                  <a:lnTo>
                    <a:pt x="17366" y="21353"/>
                  </a:lnTo>
                  <a:cubicBezTo>
                    <a:pt x="17532" y="21439"/>
                    <a:pt x="17688" y="21498"/>
                    <a:pt x="17806" y="21498"/>
                  </a:cubicBezTo>
                  <a:cubicBezTo>
                    <a:pt x="17987" y="21498"/>
                    <a:pt x="18078" y="21360"/>
                    <a:pt x="17981" y="20969"/>
                  </a:cubicBezTo>
                  <a:cubicBezTo>
                    <a:pt x="17837" y="20362"/>
                    <a:pt x="18003" y="19905"/>
                    <a:pt x="18427" y="19502"/>
                  </a:cubicBezTo>
                  <a:cubicBezTo>
                    <a:pt x="18433" y="19077"/>
                    <a:pt x="18599" y="18755"/>
                    <a:pt x="18997" y="18572"/>
                  </a:cubicBezTo>
                  <a:lnTo>
                    <a:pt x="19035" y="18508"/>
                  </a:lnTo>
                  <a:cubicBezTo>
                    <a:pt x="19169" y="18428"/>
                    <a:pt x="19298" y="18346"/>
                    <a:pt x="19432" y="18266"/>
                  </a:cubicBezTo>
                  <a:cubicBezTo>
                    <a:pt x="20726" y="18036"/>
                    <a:pt x="22221" y="16434"/>
                    <a:pt x="22377" y="15140"/>
                  </a:cubicBezTo>
                  <a:cubicBezTo>
                    <a:pt x="22397" y="14973"/>
                    <a:pt x="22419" y="14801"/>
                    <a:pt x="22446" y="14629"/>
                  </a:cubicBezTo>
                  <a:cubicBezTo>
                    <a:pt x="22521" y="14113"/>
                    <a:pt x="22618" y="13603"/>
                    <a:pt x="22699" y="13092"/>
                  </a:cubicBezTo>
                  <a:cubicBezTo>
                    <a:pt x="22280" y="12529"/>
                    <a:pt x="22816" y="11621"/>
                    <a:pt x="22172" y="11078"/>
                  </a:cubicBezTo>
                  <a:cubicBezTo>
                    <a:pt x="22156" y="10680"/>
                    <a:pt x="22139" y="10347"/>
                    <a:pt x="22145" y="10068"/>
                  </a:cubicBezTo>
                  <a:cubicBezTo>
                    <a:pt x="22199" y="9982"/>
                    <a:pt x="22248" y="9901"/>
                    <a:pt x="22268" y="9821"/>
                  </a:cubicBezTo>
                  <a:cubicBezTo>
                    <a:pt x="22355" y="9504"/>
                    <a:pt x="22409" y="9192"/>
                    <a:pt x="22435" y="8881"/>
                  </a:cubicBezTo>
                  <a:cubicBezTo>
                    <a:pt x="22446" y="8870"/>
                    <a:pt x="22446" y="8865"/>
                    <a:pt x="22451" y="8859"/>
                  </a:cubicBezTo>
                  <a:cubicBezTo>
                    <a:pt x="22451" y="8843"/>
                    <a:pt x="22972" y="8741"/>
                    <a:pt x="22972" y="8725"/>
                  </a:cubicBezTo>
                  <a:cubicBezTo>
                    <a:pt x="23064" y="7570"/>
                    <a:pt x="22295" y="6528"/>
                    <a:pt x="22139" y="5400"/>
                  </a:cubicBezTo>
                  <a:cubicBezTo>
                    <a:pt x="22027" y="4771"/>
                    <a:pt x="21973" y="4132"/>
                    <a:pt x="21887" y="3498"/>
                  </a:cubicBezTo>
                  <a:cubicBezTo>
                    <a:pt x="21849" y="3202"/>
                    <a:pt x="21802" y="2907"/>
                    <a:pt x="21747" y="2611"/>
                  </a:cubicBezTo>
                  <a:cubicBezTo>
                    <a:pt x="21693" y="2423"/>
                    <a:pt x="21673" y="2241"/>
                    <a:pt x="21651" y="2069"/>
                  </a:cubicBezTo>
                  <a:cubicBezTo>
                    <a:pt x="21597" y="1746"/>
                    <a:pt x="21544" y="1424"/>
                    <a:pt x="21500" y="1102"/>
                  </a:cubicBezTo>
                  <a:cubicBezTo>
                    <a:pt x="21425" y="876"/>
                    <a:pt x="21383" y="598"/>
                    <a:pt x="21194" y="543"/>
                  </a:cubicBezTo>
                  <a:cubicBezTo>
                    <a:pt x="21178" y="355"/>
                    <a:pt x="21194" y="178"/>
                    <a:pt x="21232" y="17"/>
                  </a:cubicBezTo>
                  <a:cubicBezTo>
                    <a:pt x="21200" y="11"/>
                    <a:pt x="21167" y="1"/>
                    <a:pt x="211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39"/>
            <p:cNvSpPr/>
            <p:nvPr/>
          </p:nvSpPr>
          <p:spPr>
            <a:xfrm>
              <a:off x="5929025" y="1330075"/>
              <a:ext cx="820225" cy="710775"/>
            </a:xfrm>
            <a:custGeom>
              <a:rect b="b" l="l" r="r" t="t"/>
              <a:pathLst>
                <a:path extrusionOk="0" h="28431" w="32809">
                  <a:moveTo>
                    <a:pt x="27044" y="1"/>
                  </a:moveTo>
                  <a:cubicBezTo>
                    <a:pt x="26840" y="1"/>
                    <a:pt x="26642" y="53"/>
                    <a:pt x="26448" y="102"/>
                  </a:cubicBezTo>
                  <a:cubicBezTo>
                    <a:pt x="26394" y="118"/>
                    <a:pt x="26340" y="135"/>
                    <a:pt x="26287" y="145"/>
                  </a:cubicBezTo>
                  <a:cubicBezTo>
                    <a:pt x="25851" y="253"/>
                    <a:pt x="25417" y="382"/>
                    <a:pt x="24998" y="511"/>
                  </a:cubicBezTo>
                  <a:cubicBezTo>
                    <a:pt x="24051" y="790"/>
                    <a:pt x="23155" y="1059"/>
                    <a:pt x="22263" y="1085"/>
                  </a:cubicBezTo>
                  <a:cubicBezTo>
                    <a:pt x="19980" y="1156"/>
                    <a:pt x="18829" y="2590"/>
                    <a:pt x="17723" y="3970"/>
                  </a:cubicBezTo>
                  <a:lnTo>
                    <a:pt x="17637" y="4077"/>
                  </a:lnTo>
                  <a:cubicBezTo>
                    <a:pt x="17106" y="4739"/>
                    <a:pt x="16778" y="5507"/>
                    <a:pt x="16461" y="6249"/>
                  </a:cubicBezTo>
                  <a:cubicBezTo>
                    <a:pt x="16005" y="7328"/>
                    <a:pt x="15569" y="8349"/>
                    <a:pt x="14542" y="8939"/>
                  </a:cubicBezTo>
                  <a:cubicBezTo>
                    <a:pt x="14237" y="9111"/>
                    <a:pt x="14065" y="9460"/>
                    <a:pt x="14103" y="9820"/>
                  </a:cubicBezTo>
                  <a:cubicBezTo>
                    <a:pt x="14140" y="10137"/>
                    <a:pt x="14339" y="10385"/>
                    <a:pt x="14613" y="10471"/>
                  </a:cubicBezTo>
                  <a:cubicBezTo>
                    <a:pt x="14973" y="10578"/>
                    <a:pt x="15005" y="10702"/>
                    <a:pt x="15032" y="11282"/>
                  </a:cubicBezTo>
                  <a:cubicBezTo>
                    <a:pt x="15043" y="11588"/>
                    <a:pt x="15058" y="11937"/>
                    <a:pt x="15214" y="12265"/>
                  </a:cubicBezTo>
                  <a:cubicBezTo>
                    <a:pt x="15284" y="12416"/>
                    <a:pt x="15355" y="12631"/>
                    <a:pt x="15295" y="12792"/>
                  </a:cubicBezTo>
                  <a:cubicBezTo>
                    <a:pt x="15226" y="12958"/>
                    <a:pt x="15016" y="13076"/>
                    <a:pt x="14849" y="13147"/>
                  </a:cubicBezTo>
                  <a:cubicBezTo>
                    <a:pt x="14393" y="13334"/>
                    <a:pt x="14022" y="13662"/>
                    <a:pt x="13721" y="14139"/>
                  </a:cubicBezTo>
                  <a:cubicBezTo>
                    <a:pt x="13211" y="14945"/>
                    <a:pt x="12394" y="15150"/>
                    <a:pt x="11443" y="15381"/>
                  </a:cubicBezTo>
                  <a:cubicBezTo>
                    <a:pt x="10815" y="15537"/>
                    <a:pt x="10170" y="15698"/>
                    <a:pt x="9585" y="16053"/>
                  </a:cubicBezTo>
                  <a:cubicBezTo>
                    <a:pt x="8876" y="15714"/>
                    <a:pt x="8160" y="15547"/>
                    <a:pt x="7398" y="15547"/>
                  </a:cubicBezTo>
                  <a:cubicBezTo>
                    <a:pt x="5883" y="15547"/>
                    <a:pt x="4438" y="16251"/>
                    <a:pt x="3278" y="16815"/>
                  </a:cubicBezTo>
                  <a:cubicBezTo>
                    <a:pt x="2724" y="17089"/>
                    <a:pt x="2343" y="17595"/>
                    <a:pt x="2262" y="18168"/>
                  </a:cubicBezTo>
                  <a:cubicBezTo>
                    <a:pt x="2182" y="18728"/>
                    <a:pt x="2385" y="19271"/>
                    <a:pt x="2821" y="19663"/>
                  </a:cubicBezTo>
                  <a:cubicBezTo>
                    <a:pt x="3530" y="20302"/>
                    <a:pt x="3551" y="20903"/>
                    <a:pt x="2886" y="21741"/>
                  </a:cubicBezTo>
                  <a:cubicBezTo>
                    <a:pt x="2192" y="22611"/>
                    <a:pt x="1440" y="23397"/>
                    <a:pt x="656" y="24074"/>
                  </a:cubicBezTo>
                  <a:cubicBezTo>
                    <a:pt x="414" y="24282"/>
                    <a:pt x="161" y="24535"/>
                    <a:pt x="0" y="24847"/>
                  </a:cubicBezTo>
                  <a:cubicBezTo>
                    <a:pt x="37" y="24847"/>
                    <a:pt x="76" y="24852"/>
                    <a:pt x="108" y="24863"/>
                  </a:cubicBezTo>
                  <a:cubicBezTo>
                    <a:pt x="263" y="24900"/>
                    <a:pt x="387" y="25008"/>
                    <a:pt x="457" y="25142"/>
                  </a:cubicBezTo>
                  <a:cubicBezTo>
                    <a:pt x="312" y="25443"/>
                    <a:pt x="307" y="25765"/>
                    <a:pt x="484" y="26174"/>
                  </a:cubicBezTo>
                  <a:cubicBezTo>
                    <a:pt x="650" y="26564"/>
                    <a:pt x="890" y="26676"/>
                    <a:pt x="1149" y="26676"/>
                  </a:cubicBezTo>
                  <a:cubicBezTo>
                    <a:pt x="1425" y="26676"/>
                    <a:pt x="1723" y="26549"/>
                    <a:pt x="1978" y="26496"/>
                  </a:cubicBezTo>
                  <a:cubicBezTo>
                    <a:pt x="4755" y="25948"/>
                    <a:pt x="7510" y="25314"/>
                    <a:pt x="10294" y="24783"/>
                  </a:cubicBezTo>
                  <a:cubicBezTo>
                    <a:pt x="10554" y="24734"/>
                    <a:pt x="10869" y="24562"/>
                    <a:pt x="11175" y="24562"/>
                  </a:cubicBezTo>
                  <a:cubicBezTo>
                    <a:pt x="11242" y="24562"/>
                    <a:pt x="11308" y="24570"/>
                    <a:pt x="11373" y="24589"/>
                  </a:cubicBezTo>
                  <a:cubicBezTo>
                    <a:pt x="11792" y="24545"/>
                    <a:pt x="12206" y="24471"/>
                    <a:pt x="12615" y="24384"/>
                  </a:cubicBezTo>
                  <a:cubicBezTo>
                    <a:pt x="12615" y="24364"/>
                    <a:pt x="12608" y="24342"/>
                    <a:pt x="12608" y="24320"/>
                  </a:cubicBezTo>
                  <a:lnTo>
                    <a:pt x="21844" y="22423"/>
                  </a:lnTo>
                  <a:cubicBezTo>
                    <a:pt x="21859" y="22418"/>
                    <a:pt x="21871" y="22413"/>
                    <a:pt x="21886" y="22413"/>
                  </a:cubicBezTo>
                  <a:cubicBezTo>
                    <a:pt x="21956" y="22397"/>
                    <a:pt x="22021" y="22386"/>
                    <a:pt x="22091" y="22370"/>
                  </a:cubicBezTo>
                  <a:cubicBezTo>
                    <a:pt x="22102" y="22483"/>
                    <a:pt x="22117" y="22584"/>
                    <a:pt x="22139" y="22681"/>
                  </a:cubicBezTo>
                  <a:cubicBezTo>
                    <a:pt x="22719" y="23584"/>
                    <a:pt x="23703" y="24255"/>
                    <a:pt x="24589" y="24808"/>
                  </a:cubicBezTo>
                  <a:cubicBezTo>
                    <a:pt x="25239" y="25217"/>
                    <a:pt x="25970" y="25743"/>
                    <a:pt x="26733" y="26040"/>
                  </a:cubicBezTo>
                  <a:cubicBezTo>
                    <a:pt x="26749" y="26045"/>
                    <a:pt x="26765" y="26050"/>
                    <a:pt x="26781" y="26055"/>
                  </a:cubicBezTo>
                  <a:cubicBezTo>
                    <a:pt x="26926" y="26098"/>
                    <a:pt x="27071" y="26142"/>
                    <a:pt x="27217" y="26184"/>
                  </a:cubicBezTo>
                  <a:cubicBezTo>
                    <a:pt x="27318" y="26211"/>
                    <a:pt x="27420" y="26233"/>
                    <a:pt x="27527" y="26244"/>
                  </a:cubicBezTo>
                  <a:cubicBezTo>
                    <a:pt x="27576" y="26249"/>
                    <a:pt x="27614" y="26281"/>
                    <a:pt x="27636" y="26318"/>
                  </a:cubicBezTo>
                  <a:cubicBezTo>
                    <a:pt x="28860" y="26700"/>
                    <a:pt x="30069" y="27114"/>
                    <a:pt x="31192" y="27699"/>
                  </a:cubicBezTo>
                  <a:cubicBezTo>
                    <a:pt x="31390" y="27801"/>
                    <a:pt x="31551" y="27860"/>
                    <a:pt x="31680" y="27893"/>
                  </a:cubicBezTo>
                  <a:cubicBezTo>
                    <a:pt x="31819" y="28049"/>
                    <a:pt x="31955" y="28220"/>
                    <a:pt x="32072" y="28425"/>
                  </a:cubicBezTo>
                  <a:lnTo>
                    <a:pt x="32077" y="28430"/>
                  </a:lnTo>
                  <a:cubicBezTo>
                    <a:pt x="32518" y="28334"/>
                    <a:pt x="32701" y="27952"/>
                    <a:pt x="32808" y="27630"/>
                  </a:cubicBezTo>
                  <a:lnTo>
                    <a:pt x="32808" y="27630"/>
                  </a:lnTo>
                  <a:cubicBezTo>
                    <a:pt x="32685" y="27651"/>
                    <a:pt x="32551" y="27667"/>
                    <a:pt x="32411" y="27667"/>
                  </a:cubicBezTo>
                  <a:lnTo>
                    <a:pt x="32406" y="27667"/>
                  </a:lnTo>
                  <a:cubicBezTo>
                    <a:pt x="32347" y="27667"/>
                    <a:pt x="32293" y="27657"/>
                    <a:pt x="32238" y="27640"/>
                  </a:cubicBezTo>
                  <a:cubicBezTo>
                    <a:pt x="32298" y="27501"/>
                    <a:pt x="32347" y="27329"/>
                    <a:pt x="32406" y="27136"/>
                  </a:cubicBezTo>
                  <a:cubicBezTo>
                    <a:pt x="32347" y="27071"/>
                    <a:pt x="32238" y="26953"/>
                    <a:pt x="32245" y="26947"/>
                  </a:cubicBezTo>
                  <a:cubicBezTo>
                    <a:pt x="32545" y="26635"/>
                    <a:pt x="32690" y="26323"/>
                    <a:pt x="32739" y="26001"/>
                  </a:cubicBezTo>
                  <a:cubicBezTo>
                    <a:pt x="32761" y="25879"/>
                    <a:pt x="32766" y="25750"/>
                    <a:pt x="32761" y="25621"/>
                  </a:cubicBezTo>
                  <a:cubicBezTo>
                    <a:pt x="32739" y="25041"/>
                    <a:pt x="32496" y="24449"/>
                    <a:pt x="32389" y="23863"/>
                  </a:cubicBezTo>
                  <a:cubicBezTo>
                    <a:pt x="32250" y="23112"/>
                    <a:pt x="32035" y="21957"/>
                    <a:pt x="31879" y="21005"/>
                  </a:cubicBezTo>
                  <a:cubicBezTo>
                    <a:pt x="31896" y="20737"/>
                    <a:pt x="31928" y="20506"/>
                    <a:pt x="31992" y="20313"/>
                  </a:cubicBezTo>
                  <a:lnTo>
                    <a:pt x="31960" y="20313"/>
                  </a:lnTo>
                  <a:cubicBezTo>
                    <a:pt x="31901" y="20313"/>
                    <a:pt x="31847" y="20302"/>
                    <a:pt x="31794" y="20286"/>
                  </a:cubicBezTo>
                  <a:cubicBezTo>
                    <a:pt x="31643" y="19110"/>
                    <a:pt x="31556" y="17927"/>
                    <a:pt x="31626" y="16730"/>
                  </a:cubicBezTo>
                  <a:cubicBezTo>
                    <a:pt x="31653" y="16273"/>
                    <a:pt x="31658" y="15815"/>
                    <a:pt x="31594" y="15371"/>
                  </a:cubicBezTo>
                  <a:cubicBezTo>
                    <a:pt x="31600" y="15354"/>
                    <a:pt x="31611" y="15338"/>
                    <a:pt x="31621" y="15327"/>
                  </a:cubicBezTo>
                  <a:cubicBezTo>
                    <a:pt x="31605" y="15322"/>
                    <a:pt x="31594" y="15311"/>
                    <a:pt x="31578" y="15306"/>
                  </a:cubicBezTo>
                  <a:cubicBezTo>
                    <a:pt x="31541" y="15048"/>
                    <a:pt x="31471" y="14801"/>
                    <a:pt x="31368" y="14553"/>
                  </a:cubicBezTo>
                  <a:cubicBezTo>
                    <a:pt x="31036" y="14365"/>
                    <a:pt x="31020" y="14070"/>
                    <a:pt x="31090" y="13742"/>
                  </a:cubicBezTo>
                  <a:cubicBezTo>
                    <a:pt x="30182" y="12738"/>
                    <a:pt x="30627" y="11421"/>
                    <a:pt x="30299" y="10283"/>
                  </a:cubicBezTo>
                  <a:cubicBezTo>
                    <a:pt x="30036" y="10191"/>
                    <a:pt x="30026" y="9971"/>
                    <a:pt x="30026" y="9745"/>
                  </a:cubicBezTo>
                  <a:cubicBezTo>
                    <a:pt x="30023" y="9745"/>
                    <a:pt x="30019" y="9745"/>
                    <a:pt x="30016" y="9745"/>
                  </a:cubicBezTo>
                  <a:cubicBezTo>
                    <a:pt x="29012" y="9745"/>
                    <a:pt x="29257" y="8986"/>
                    <a:pt x="29230" y="8397"/>
                  </a:cubicBezTo>
                  <a:cubicBezTo>
                    <a:pt x="28548" y="7484"/>
                    <a:pt x="28226" y="6485"/>
                    <a:pt x="28527" y="5346"/>
                  </a:cubicBezTo>
                  <a:cubicBezTo>
                    <a:pt x="28764" y="4437"/>
                    <a:pt x="28162" y="3658"/>
                    <a:pt x="28156" y="2788"/>
                  </a:cubicBezTo>
                  <a:cubicBezTo>
                    <a:pt x="27721" y="2439"/>
                    <a:pt x="27517" y="1875"/>
                    <a:pt x="27485" y="1429"/>
                  </a:cubicBezTo>
                  <a:cubicBezTo>
                    <a:pt x="27468" y="930"/>
                    <a:pt x="27527" y="564"/>
                    <a:pt x="27721" y="286"/>
                  </a:cubicBezTo>
                  <a:cubicBezTo>
                    <a:pt x="27710" y="274"/>
                    <a:pt x="27705" y="264"/>
                    <a:pt x="27694" y="253"/>
                  </a:cubicBezTo>
                  <a:cubicBezTo>
                    <a:pt x="27576" y="140"/>
                    <a:pt x="27371" y="1"/>
                    <a:pt x="2704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9"/>
            <p:cNvSpPr/>
            <p:nvPr/>
          </p:nvSpPr>
          <p:spPr>
            <a:xfrm>
              <a:off x="5840500" y="1889325"/>
              <a:ext cx="769600" cy="507500"/>
            </a:xfrm>
            <a:custGeom>
              <a:rect b="b" l="l" r="r" t="t"/>
              <a:pathLst>
                <a:path extrusionOk="0" h="20300" w="30784">
                  <a:moveTo>
                    <a:pt x="25632" y="0"/>
                  </a:moveTo>
                  <a:cubicBezTo>
                    <a:pt x="25562" y="16"/>
                    <a:pt x="25497" y="27"/>
                    <a:pt x="25427" y="43"/>
                  </a:cubicBezTo>
                  <a:cubicBezTo>
                    <a:pt x="25412" y="43"/>
                    <a:pt x="25400" y="48"/>
                    <a:pt x="25385" y="53"/>
                  </a:cubicBezTo>
                  <a:lnTo>
                    <a:pt x="16149" y="1950"/>
                  </a:lnTo>
                  <a:cubicBezTo>
                    <a:pt x="16149" y="1972"/>
                    <a:pt x="16156" y="1994"/>
                    <a:pt x="16156" y="2014"/>
                  </a:cubicBezTo>
                  <a:cubicBezTo>
                    <a:pt x="15747" y="2101"/>
                    <a:pt x="15333" y="2175"/>
                    <a:pt x="14914" y="2219"/>
                  </a:cubicBezTo>
                  <a:cubicBezTo>
                    <a:pt x="14849" y="2200"/>
                    <a:pt x="14783" y="2192"/>
                    <a:pt x="14716" y="2192"/>
                  </a:cubicBezTo>
                  <a:cubicBezTo>
                    <a:pt x="14410" y="2192"/>
                    <a:pt x="14095" y="2364"/>
                    <a:pt x="13835" y="2413"/>
                  </a:cubicBezTo>
                  <a:cubicBezTo>
                    <a:pt x="11051" y="2944"/>
                    <a:pt x="8296" y="3578"/>
                    <a:pt x="5519" y="4126"/>
                  </a:cubicBezTo>
                  <a:cubicBezTo>
                    <a:pt x="5264" y="4179"/>
                    <a:pt x="4966" y="4306"/>
                    <a:pt x="4690" y="4306"/>
                  </a:cubicBezTo>
                  <a:cubicBezTo>
                    <a:pt x="4431" y="4306"/>
                    <a:pt x="4191" y="4194"/>
                    <a:pt x="4025" y="3804"/>
                  </a:cubicBezTo>
                  <a:cubicBezTo>
                    <a:pt x="3848" y="3395"/>
                    <a:pt x="3853" y="3073"/>
                    <a:pt x="3998" y="2772"/>
                  </a:cubicBezTo>
                  <a:cubicBezTo>
                    <a:pt x="3928" y="2638"/>
                    <a:pt x="3804" y="2530"/>
                    <a:pt x="3649" y="2493"/>
                  </a:cubicBezTo>
                  <a:cubicBezTo>
                    <a:pt x="3617" y="2482"/>
                    <a:pt x="3578" y="2477"/>
                    <a:pt x="3541" y="2477"/>
                  </a:cubicBezTo>
                  <a:lnTo>
                    <a:pt x="3526" y="2477"/>
                  </a:lnTo>
                  <a:cubicBezTo>
                    <a:pt x="3337" y="2477"/>
                    <a:pt x="3166" y="2574"/>
                    <a:pt x="3063" y="2735"/>
                  </a:cubicBezTo>
                  <a:cubicBezTo>
                    <a:pt x="2779" y="3212"/>
                    <a:pt x="2403" y="3385"/>
                    <a:pt x="1999" y="3573"/>
                  </a:cubicBezTo>
                  <a:cubicBezTo>
                    <a:pt x="1699" y="3707"/>
                    <a:pt x="1381" y="3852"/>
                    <a:pt x="1124" y="4115"/>
                  </a:cubicBezTo>
                  <a:cubicBezTo>
                    <a:pt x="1059" y="4186"/>
                    <a:pt x="984" y="4250"/>
                    <a:pt x="915" y="4320"/>
                  </a:cubicBezTo>
                  <a:cubicBezTo>
                    <a:pt x="603" y="4605"/>
                    <a:pt x="194" y="4985"/>
                    <a:pt x="55" y="5539"/>
                  </a:cubicBezTo>
                  <a:cubicBezTo>
                    <a:pt x="17" y="5700"/>
                    <a:pt x="1" y="5877"/>
                    <a:pt x="17" y="6065"/>
                  </a:cubicBezTo>
                  <a:cubicBezTo>
                    <a:pt x="206" y="6120"/>
                    <a:pt x="248" y="6398"/>
                    <a:pt x="323" y="6624"/>
                  </a:cubicBezTo>
                  <a:cubicBezTo>
                    <a:pt x="367" y="6946"/>
                    <a:pt x="420" y="7268"/>
                    <a:pt x="474" y="7591"/>
                  </a:cubicBezTo>
                  <a:cubicBezTo>
                    <a:pt x="496" y="7763"/>
                    <a:pt x="516" y="7945"/>
                    <a:pt x="570" y="8133"/>
                  </a:cubicBezTo>
                  <a:cubicBezTo>
                    <a:pt x="625" y="8429"/>
                    <a:pt x="672" y="8724"/>
                    <a:pt x="710" y="9020"/>
                  </a:cubicBezTo>
                  <a:cubicBezTo>
                    <a:pt x="796" y="9654"/>
                    <a:pt x="850" y="10293"/>
                    <a:pt x="962" y="10922"/>
                  </a:cubicBezTo>
                  <a:cubicBezTo>
                    <a:pt x="1118" y="12050"/>
                    <a:pt x="1527" y="14225"/>
                    <a:pt x="1656" y="14225"/>
                  </a:cubicBezTo>
                  <a:cubicBezTo>
                    <a:pt x="1704" y="14225"/>
                    <a:pt x="1748" y="14231"/>
                    <a:pt x="1795" y="14247"/>
                  </a:cubicBezTo>
                  <a:cubicBezTo>
                    <a:pt x="2080" y="15956"/>
                    <a:pt x="2381" y="17669"/>
                    <a:pt x="2660" y="19378"/>
                  </a:cubicBezTo>
                  <a:cubicBezTo>
                    <a:pt x="2759" y="19983"/>
                    <a:pt x="2978" y="20300"/>
                    <a:pt x="3516" y="20300"/>
                  </a:cubicBezTo>
                  <a:cubicBezTo>
                    <a:pt x="3628" y="20300"/>
                    <a:pt x="3754" y="20286"/>
                    <a:pt x="3896" y="20258"/>
                  </a:cubicBezTo>
                  <a:cubicBezTo>
                    <a:pt x="5212" y="20000"/>
                    <a:pt x="6539" y="19807"/>
                    <a:pt x="7860" y="19614"/>
                  </a:cubicBezTo>
                  <a:cubicBezTo>
                    <a:pt x="7898" y="19630"/>
                    <a:pt x="7930" y="19641"/>
                    <a:pt x="7969" y="19657"/>
                  </a:cubicBezTo>
                  <a:cubicBezTo>
                    <a:pt x="8033" y="19690"/>
                    <a:pt x="8091" y="19727"/>
                    <a:pt x="8150" y="19770"/>
                  </a:cubicBezTo>
                  <a:cubicBezTo>
                    <a:pt x="8183" y="19695"/>
                    <a:pt x="8215" y="19625"/>
                    <a:pt x="8252" y="19554"/>
                  </a:cubicBezTo>
                  <a:cubicBezTo>
                    <a:pt x="8505" y="19517"/>
                    <a:pt x="8758" y="19479"/>
                    <a:pt x="9005" y="19442"/>
                  </a:cubicBezTo>
                  <a:cubicBezTo>
                    <a:pt x="10999" y="19259"/>
                    <a:pt x="12943" y="18852"/>
                    <a:pt x="14887" y="18421"/>
                  </a:cubicBezTo>
                  <a:cubicBezTo>
                    <a:pt x="15274" y="18336"/>
                    <a:pt x="15661" y="18249"/>
                    <a:pt x="16053" y="18163"/>
                  </a:cubicBezTo>
                  <a:cubicBezTo>
                    <a:pt x="16826" y="17992"/>
                    <a:pt x="17606" y="17830"/>
                    <a:pt x="18390" y="17680"/>
                  </a:cubicBezTo>
                  <a:cubicBezTo>
                    <a:pt x="19459" y="17476"/>
                    <a:pt x="20528" y="17240"/>
                    <a:pt x="21597" y="17014"/>
                  </a:cubicBezTo>
                  <a:cubicBezTo>
                    <a:pt x="23134" y="16460"/>
                    <a:pt x="24778" y="16536"/>
                    <a:pt x="26357" y="16229"/>
                  </a:cubicBezTo>
                  <a:cubicBezTo>
                    <a:pt x="26567" y="16192"/>
                    <a:pt x="26808" y="16234"/>
                    <a:pt x="26975" y="16117"/>
                  </a:cubicBezTo>
                  <a:cubicBezTo>
                    <a:pt x="27136" y="16187"/>
                    <a:pt x="27287" y="16288"/>
                    <a:pt x="27410" y="16450"/>
                  </a:cubicBezTo>
                  <a:cubicBezTo>
                    <a:pt x="27534" y="16321"/>
                    <a:pt x="27636" y="16138"/>
                    <a:pt x="27684" y="15869"/>
                  </a:cubicBezTo>
                  <a:cubicBezTo>
                    <a:pt x="27738" y="15552"/>
                    <a:pt x="27835" y="15428"/>
                    <a:pt x="28249" y="15408"/>
                  </a:cubicBezTo>
                  <a:cubicBezTo>
                    <a:pt x="28243" y="15343"/>
                    <a:pt x="28237" y="15284"/>
                    <a:pt x="28232" y="15220"/>
                  </a:cubicBezTo>
                  <a:cubicBezTo>
                    <a:pt x="28221" y="15096"/>
                    <a:pt x="28259" y="14972"/>
                    <a:pt x="28334" y="14870"/>
                  </a:cubicBezTo>
                  <a:cubicBezTo>
                    <a:pt x="28437" y="14870"/>
                    <a:pt x="28544" y="14870"/>
                    <a:pt x="28646" y="14875"/>
                  </a:cubicBezTo>
                  <a:cubicBezTo>
                    <a:pt x="28727" y="14811"/>
                    <a:pt x="28812" y="14746"/>
                    <a:pt x="28903" y="14687"/>
                  </a:cubicBezTo>
                  <a:cubicBezTo>
                    <a:pt x="28909" y="14682"/>
                    <a:pt x="28920" y="14677"/>
                    <a:pt x="28931" y="14672"/>
                  </a:cubicBezTo>
                  <a:cubicBezTo>
                    <a:pt x="29038" y="14602"/>
                    <a:pt x="29151" y="14532"/>
                    <a:pt x="29275" y="14461"/>
                  </a:cubicBezTo>
                  <a:cubicBezTo>
                    <a:pt x="29613" y="14274"/>
                    <a:pt x="29903" y="14032"/>
                    <a:pt x="30128" y="13764"/>
                  </a:cubicBezTo>
                  <a:cubicBezTo>
                    <a:pt x="30171" y="13469"/>
                    <a:pt x="30252" y="13231"/>
                    <a:pt x="30537" y="13075"/>
                  </a:cubicBezTo>
                  <a:cubicBezTo>
                    <a:pt x="30783" y="12426"/>
                    <a:pt x="30730" y="11684"/>
                    <a:pt x="30247" y="10992"/>
                  </a:cubicBezTo>
                  <a:cubicBezTo>
                    <a:pt x="29602" y="10067"/>
                    <a:pt x="28656" y="9170"/>
                    <a:pt x="28484" y="8005"/>
                  </a:cubicBezTo>
                  <a:cubicBezTo>
                    <a:pt x="28420" y="7580"/>
                    <a:pt x="28398" y="7129"/>
                    <a:pt x="28581" y="6725"/>
                  </a:cubicBezTo>
                  <a:cubicBezTo>
                    <a:pt x="28581" y="6725"/>
                    <a:pt x="28586" y="6725"/>
                    <a:pt x="28586" y="6720"/>
                  </a:cubicBezTo>
                  <a:cubicBezTo>
                    <a:pt x="28559" y="6710"/>
                    <a:pt x="28539" y="6700"/>
                    <a:pt x="28533" y="6678"/>
                  </a:cubicBezTo>
                  <a:cubicBezTo>
                    <a:pt x="28490" y="6500"/>
                    <a:pt x="28566" y="6388"/>
                    <a:pt x="28742" y="6345"/>
                  </a:cubicBezTo>
                  <a:lnTo>
                    <a:pt x="28742" y="6345"/>
                  </a:lnTo>
                  <a:cubicBezTo>
                    <a:pt x="28737" y="6388"/>
                    <a:pt x="28737" y="6430"/>
                    <a:pt x="28732" y="6468"/>
                  </a:cubicBezTo>
                  <a:lnTo>
                    <a:pt x="28829" y="6323"/>
                  </a:lnTo>
                  <a:cubicBezTo>
                    <a:pt x="28812" y="6323"/>
                    <a:pt x="28796" y="6323"/>
                    <a:pt x="28775" y="6318"/>
                  </a:cubicBezTo>
                  <a:cubicBezTo>
                    <a:pt x="28839" y="6162"/>
                    <a:pt x="28925" y="6055"/>
                    <a:pt x="29054" y="6033"/>
                  </a:cubicBezTo>
                  <a:cubicBezTo>
                    <a:pt x="29134" y="5926"/>
                    <a:pt x="29221" y="5813"/>
                    <a:pt x="29290" y="5700"/>
                  </a:cubicBezTo>
                  <a:cubicBezTo>
                    <a:pt x="29307" y="5163"/>
                    <a:pt x="29526" y="4652"/>
                    <a:pt x="29731" y="4191"/>
                  </a:cubicBezTo>
                  <a:cubicBezTo>
                    <a:pt x="29752" y="4137"/>
                    <a:pt x="29769" y="4089"/>
                    <a:pt x="29784" y="4040"/>
                  </a:cubicBezTo>
                  <a:cubicBezTo>
                    <a:pt x="29925" y="3879"/>
                    <a:pt x="30096" y="3750"/>
                    <a:pt x="30322" y="3685"/>
                  </a:cubicBezTo>
                  <a:cubicBezTo>
                    <a:pt x="30306" y="3680"/>
                    <a:pt x="30290" y="3675"/>
                    <a:pt x="30274" y="3670"/>
                  </a:cubicBezTo>
                  <a:cubicBezTo>
                    <a:pt x="29511" y="3373"/>
                    <a:pt x="28780" y="2847"/>
                    <a:pt x="28130" y="2438"/>
                  </a:cubicBezTo>
                  <a:cubicBezTo>
                    <a:pt x="27244" y="1885"/>
                    <a:pt x="26260" y="1214"/>
                    <a:pt x="25680" y="311"/>
                  </a:cubicBezTo>
                  <a:cubicBezTo>
                    <a:pt x="25658" y="214"/>
                    <a:pt x="25643" y="113"/>
                    <a:pt x="2563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39"/>
            <p:cNvSpPr/>
            <p:nvPr/>
          </p:nvSpPr>
          <p:spPr>
            <a:xfrm>
              <a:off x="6546025" y="1897500"/>
              <a:ext cx="435050" cy="499100"/>
            </a:xfrm>
            <a:custGeom>
              <a:rect b="b" l="l" r="r" t="t"/>
              <a:pathLst>
                <a:path extrusionOk="0" h="19964" w="17402">
                  <a:moveTo>
                    <a:pt x="17401" y="1"/>
                  </a:moveTo>
                  <a:cubicBezTo>
                    <a:pt x="16074" y="1"/>
                    <a:pt x="14746" y="1328"/>
                    <a:pt x="13103" y="1607"/>
                  </a:cubicBezTo>
                  <a:cubicBezTo>
                    <a:pt x="12990" y="1667"/>
                    <a:pt x="12877" y="1736"/>
                    <a:pt x="12765" y="1801"/>
                  </a:cubicBezTo>
                  <a:cubicBezTo>
                    <a:pt x="12195" y="2123"/>
                    <a:pt x="11626" y="2461"/>
                    <a:pt x="10997" y="2719"/>
                  </a:cubicBezTo>
                  <a:cubicBezTo>
                    <a:pt x="10906" y="2783"/>
                    <a:pt x="10820" y="2848"/>
                    <a:pt x="10729" y="2917"/>
                  </a:cubicBezTo>
                  <a:cubicBezTo>
                    <a:pt x="10111" y="3407"/>
                    <a:pt x="9499" y="3998"/>
                    <a:pt x="8654" y="4449"/>
                  </a:cubicBezTo>
                  <a:cubicBezTo>
                    <a:pt x="8564" y="4486"/>
                    <a:pt x="8473" y="4519"/>
                    <a:pt x="8381" y="4551"/>
                  </a:cubicBezTo>
                  <a:cubicBezTo>
                    <a:pt x="8257" y="4610"/>
                    <a:pt x="8139" y="4670"/>
                    <a:pt x="8021" y="4729"/>
                  </a:cubicBezTo>
                  <a:cubicBezTo>
                    <a:pt x="7791" y="4846"/>
                    <a:pt x="7575" y="4970"/>
                    <a:pt x="7404" y="5077"/>
                  </a:cubicBezTo>
                  <a:cubicBezTo>
                    <a:pt x="7323" y="5024"/>
                    <a:pt x="7231" y="4975"/>
                    <a:pt x="7139" y="4938"/>
                  </a:cubicBezTo>
                  <a:cubicBezTo>
                    <a:pt x="6936" y="4776"/>
                    <a:pt x="6846" y="4704"/>
                    <a:pt x="6702" y="4704"/>
                  </a:cubicBezTo>
                  <a:cubicBezTo>
                    <a:pt x="6588" y="4704"/>
                    <a:pt x="6439" y="4750"/>
                    <a:pt x="6172" y="4831"/>
                  </a:cubicBezTo>
                  <a:cubicBezTo>
                    <a:pt x="6060" y="4777"/>
                    <a:pt x="5942" y="4722"/>
                    <a:pt x="5829" y="4670"/>
                  </a:cubicBezTo>
                  <a:cubicBezTo>
                    <a:pt x="4905" y="4256"/>
                    <a:pt x="3938" y="3928"/>
                    <a:pt x="2956" y="3621"/>
                  </a:cubicBezTo>
                  <a:cubicBezTo>
                    <a:pt x="2934" y="3584"/>
                    <a:pt x="2896" y="3552"/>
                    <a:pt x="2847" y="3547"/>
                  </a:cubicBezTo>
                  <a:cubicBezTo>
                    <a:pt x="2740" y="3536"/>
                    <a:pt x="2638" y="3514"/>
                    <a:pt x="2537" y="3487"/>
                  </a:cubicBezTo>
                  <a:cubicBezTo>
                    <a:pt x="2391" y="3445"/>
                    <a:pt x="2246" y="3401"/>
                    <a:pt x="2101" y="3358"/>
                  </a:cubicBezTo>
                  <a:cubicBezTo>
                    <a:pt x="1875" y="3423"/>
                    <a:pt x="1704" y="3552"/>
                    <a:pt x="1563" y="3713"/>
                  </a:cubicBezTo>
                  <a:cubicBezTo>
                    <a:pt x="1548" y="3762"/>
                    <a:pt x="1531" y="3810"/>
                    <a:pt x="1510" y="3864"/>
                  </a:cubicBezTo>
                  <a:cubicBezTo>
                    <a:pt x="1305" y="4325"/>
                    <a:pt x="1086" y="4836"/>
                    <a:pt x="1069" y="5373"/>
                  </a:cubicBezTo>
                  <a:cubicBezTo>
                    <a:pt x="1000" y="5486"/>
                    <a:pt x="913" y="5599"/>
                    <a:pt x="833" y="5706"/>
                  </a:cubicBezTo>
                  <a:cubicBezTo>
                    <a:pt x="704" y="5728"/>
                    <a:pt x="618" y="5835"/>
                    <a:pt x="554" y="5991"/>
                  </a:cubicBezTo>
                  <a:cubicBezTo>
                    <a:pt x="575" y="5996"/>
                    <a:pt x="591" y="5996"/>
                    <a:pt x="608" y="5996"/>
                  </a:cubicBezTo>
                  <a:lnTo>
                    <a:pt x="511" y="6141"/>
                  </a:lnTo>
                  <a:cubicBezTo>
                    <a:pt x="516" y="6103"/>
                    <a:pt x="516" y="6061"/>
                    <a:pt x="521" y="6018"/>
                  </a:cubicBezTo>
                  <a:lnTo>
                    <a:pt x="521" y="6018"/>
                  </a:lnTo>
                  <a:cubicBezTo>
                    <a:pt x="345" y="6061"/>
                    <a:pt x="269" y="6173"/>
                    <a:pt x="312" y="6351"/>
                  </a:cubicBezTo>
                  <a:cubicBezTo>
                    <a:pt x="318" y="6373"/>
                    <a:pt x="338" y="6383"/>
                    <a:pt x="365" y="6393"/>
                  </a:cubicBezTo>
                  <a:cubicBezTo>
                    <a:pt x="365" y="6398"/>
                    <a:pt x="360" y="6398"/>
                    <a:pt x="360" y="6398"/>
                  </a:cubicBezTo>
                  <a:cubicBezTo>
                    <a:pt x="177" y="6802"/>
                    <a:pt x="199" y="7253"/>
                    <a:pt x="263" y="7678"/>
                  </a:cubicBezTo>
                  <a:cubicBezTo>
                    <a:pt x="435" y="8843"/>
                    <a:pt x="1381" y="9740"/>
                    <a:pt x="2026" y="10665"/>
                  </a:cubicBezTo>
                  <a:cubicBezTo>
                    <a:pt x="2509" y="11357"/>
                    <a:pt x="2562" y="12099"/>
                    <a:pt x="2316" y="12748"/>
                  </a:cubicBezTo>
                  <a:cubicBezTo>
                    <a:pt x="2031" y="12904"/>
                    <a:pt x="1950" y="13142"/>
                    <a:pt x="1907" y="13437"/>
                  </a:cubicBezTo>
                  <a:cubicBezTo>
                    <a:pt x="1682" y="13705"/>
                    <a:pt x="1392" y="13947"/>
                    <a:pt x="1054" y="14134"/>
                  </a:cubicBezTo>
                  <a:cubicBezTo>
                    <a:pt x="930" y="14205"/>
                    <a:pt x="817" y="14275"/>
                    <a:pt x="710" y="14345"/>
                  </a:cubicBezTo>
                  <a:cubicBezTo>
                    <a:pt x="699" y="14350"/>
                    <a:pt x="688" y="14355"/>
                    <a:pt x="682" y="14360"/>
                  </a:cubicBezTo>
                  <a:cubicBezTo>
                    <a:pt x="591" y="14419"/>
                    <a:pt x="506" y="14484"/>
                    <a:pt x="425" y="14548"/>
                  </a:cubicBezTo>
                  <a:cubicBezTo>
                    <a:pt x="323" y="14543"/>
                    <a:pt x="216" y="14543"/>
                    <a:pt x="113" y="14543"/>
                  </a:cubicBezTo>
                  <a:cubicBezTo>
                    <a:pt x="38" y="14645"/>
                    <a:pt x="0" y="14769"/>
                    <a:pt x="11" y="14893"/>
                  </a:cubicBezTo>
                  <a:cubicBezTo>
                    <a:pt x="16" y="14957"/>
                    <a:pt x="22" y="15016"/>
                    <a:pt x="28" y="15081"/>
                  </a:cubicBezTo>
                  <a:cubicBezTo>
                    <a:pt x="216" y="16891"/>
                    <a:pt x="1230" y="18019"/>
                    <a:pt x="3117" y="18535"/>
                  </a:cubicBezTo>
                  <a:cubicBezTo>
                    <a:pt x="3207" y="18562"/>
                    <a:pt x="3293" y="18583"/>
                    <a:pt x="3385" y="18605"/>
                  </a:cubicBezTo>
                  <a:cubicBezTo>
                    <a:pt x="4094" y="18782"/>
                    <a:pt x="4411" y="18884"/>
                    <a:pt x="4481" y="19492"/>
                  </a:cubicBezTo>
                  <a:cubicBezTo>
                    <a:pt x="4513" y="19755"/>
                    <a:pt x="4728" y="19953"/>
                    <a:pt x="4997" y="19963"/>
                  </a:cubicBezTo>
                  <a:lnTo>
                    <a:pt x="5012" y="19963"/>
                  </a:lnTo>
                  <a:cubicBezTo>
                    <a:pt x="5270" y="19963"/>
                    <a:pt x="5490" y="19782"/>
                    <a:pt x="5539" y="19529"/>
                  </a:cubicBezTo>
                  <a:cubicBezTo>
                    <a:pt x="5738" y="18454"/>
                    <a:pt x="6318" y="17616"/>
                    <a:pt x="6941" y="16735"/>
                  </a:cubicBezTo>
                  <a:cubicBezTo>
                    <a:pt x="7161" y="16418"/>
                    <a:pt x="7387" y="16095"/>
                    <a:pt x="7597" y="15758"/>
                  </a:cubicBezTo>
                  <a:cubicBezTo>
                    <a:pt x="7972" y="15150"/>
                    <a:pt x="8203" y="14511"/>
                    <a:pt x="8279" y="13866"/>
                  </a:cubicBezTo>
                  <a:cubicBezTo>
                    <a:pt x="8295" y="13759"/>
                    <a:pt x="8300" y="13651"/>
                    <a:pt x="8306" y="13544"/>
                  </a:cubicBezTo>
                  <a:cubicBezTo>
                    <a:pt x="8768" y="11954"/>
                    <a:pt x="9434" y="10627"/>
                    <a:pt x="10137" y="9343"/>
                  </a:cubicBezTo>
                  <a:cubicBezTo>
                    <a:pt x="10213" y="9225"/>
                    <a:pt x="10293" y="9106"/>
                    <a:pt x="10374" y="8989"/>
                  </a:cubicBezTo>
                  <a:cubicBezTo>
                    <a:pt x="11014" y="8064"/>
                    <a:pt x="11717" y="7157"/>
                    <a:pt x="12351" y="6173"/>
                  </a:cubicBezTo>
                  <a:cubicBezTo>
                    <a:pt x="12448" y="6076"/>
                    <a:pt x="12544" y="5979"/>
                    <a:pt x="12641" y="5889"/>
                  </a:cubicBezTo>
                  <a:cubicBezTo>
                    <a:pt x="13302" y="5228"/>
                    <a:pt x="13952" y="4578"/>
                    <a:pt x="14516" y="3928"/>
                  </a:cubicBezTo>
                  <a:cubicBezTo>
                    <a:pt x="14612" y="3852"/>
                    <a:pt x="14709" y="3782"/>
                    <a:pt x="14811" y="3718"/>
                  </a:cubicBezTo>
                  <a:cubicBezTo>
                    <a:pt x="16074" y="3321"/>
                    <a:pt x="17401" y="1994"/>
                    <a:pt x="174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39"/>
            <p:cNvSpPr/>
            <p:nvPr/>
          </p:nvSpPr>
          <p:spPr>
            <a:xfrm>
              <a:off x="2921275" y="951475"/>
              <a:ext cx="891150" cy="556300"/>
            </a:xfrm>
            <a:custGeom>
              <a:rect b="b" l="l" r="r" t="t"/>
              <a:pathLst>
                <a:path extrusionOk="0" h="22252" w="35646">
                  <a:moveTo>
                    <a:pt x="1434" y="0"/>
                  </a:moveTo>
                  <a:cubicBezTo>
                    <a:pt x="1526" y="151"/>
                    <a:pt x="1536" y="370"/>
                    <a:pt x="1504" y="693"/>
                  </a:cubicBezTo>
                  <a:cubicBezTo>
                    <a:pt x="1235" y="3213"/>
                    <a:pt x="1069" y="5738"/>
                    <a:pt x="881" y="8262"/>
                  </a:cubicBezTo>
                  <a:cubicBezTo>
                    <a:pt x="859" y="8547"/>
                    <a:pt x="715" y="8891"/>
                    <a:pt x="1069" y="9105"/>
                  </a:cubicBezTo>
                  <a:lnTo>
                    <a:pt x="1069" y="10503"/>
                  </a:lnTo>
                  <a:cubicBezTo>
                    <a:pt x="317" y="12291"/>
                    <a:pt x="387" y="14161"/>
                    <a:pt x="537" y="16042"/>
                  </a:cubicBezTo>
                  <a:cubicBezTo>
                    <a:pt x="601" y="16305"/>
                    <a:pt x="601" y="16563"/>
                    <a:pt x="564" y="16816"/>
                  </a:cubicBezTo>
                  <a:cubicBezTo>
                    <a:pt x="564" y="16831"/>
                    <a:pt x="559" y="16848"/>
                    <a:pt x="559" y="16863"/>
                  </a:cubicBezTo>
                  <a:cubicBezTo>
                    <a:pt x="537" y="16997"/>
                    <a:pt x="511" y="17131"/>
                    <a:pt x="479" y="17260"/>
                  </a:cubicBezTo>
                  <a:cubicBezTo>
                    <a:pt x="452" y="17379"/>
                    <a:pt x="419" y="17492"/>
                    <a:pt x="392" y="17605"/>
                  </a:cubicBezTo>
                  <a:cubicBezTo>
                    <a:pt x="317" y="17917"/>
                    <a:pt x="247" y="18222"/>
                    <a:pt x="258" y="18539"/>
                  </a:cubicBezTo>
                  <a:cubicBezTo>
                    <a:pt x="189" y="19040"/>
                    <a:pt x="112" y="19533"/>
                    <a:pt x="33" y="20060"/>
                  </a:cubicBezTo>
                  <a:cubicBezTo>
                    <a:pt x="21" y="20065"/>
                    <a:pt x="11" y="20076"/>
                    <a:pt x="0" y="20087"/>
                  </a:cubicBezTo>
                  <a:cubicBezTo>
                    <a:pt x="16" y="20114"/>
                    <a:pt x="27" y="20141"/>
                    <a:pt x="43" y="20168"/>
                  </a:cubicBezTo>
                  <a:cubicBezTo>
                    <a:pt x="134" y="20312"/>
                    <a:pt x="253" y="20446"/>
                    <a:pt x="414" y="20560"/>
                  </a:cubicBezTo>
                  <a:cubicBezTo>
                    <a:pt x="531" y="20400"/>
                    <a:pt x="712" y="20303"/>
                    <a:pt x="1005" y="20303"/>
                  </a:cubicBezTo>
                  <a:cubicBezTo>
                    <a:pt x="1099" y="20303"/>
                    <a:pt x="1204" y="20313"/>
                    <a:pt x="1322" y="20334"/>
                  </a:cubicBezTo>
                  <a:cubicBezTo>
                    <a:pt x="1622" y="20355"/>
                    <a:pt x="1929" y="20372"/>
                    <a:pt x="2230" y="20387"/>
                  </a:cubicBezTo>
                  <a:cubicBezTo>
                    <a:pt x="2386" y="20451"/>
                    <a:pt x="2542" y="20560"/>
                    <a:pt x="2696" y="20570"/>
                  </a:cubicBezTo>
                  <a:cubicBezTo>
                    <a:pt x="6162" y="20758"/>
                    <a:pt x="9621" y="20941"/>
                    <a:pt x="13087" y="21118"/>
                  </a:cubicBezTo>
                  <a:cubicBezTo>
                    <a:pt x="20318" y="21483"/>
                    <a:pt x="27555" y="21844"/>
                    <a:pt x="34790" y="22209"/>
                  </a:cubicBezTo>
                  <a:cubicBezTo>
                    <a:pt x="34978" y="22219"/>
                    <a:pt x="35182" y="22209"/>
                    <a:pt x="35343" y="22251"/>
                  </a:cubicBezTo>
                  <a:cubicBezTo>
                    <a:pt x="35376" y="22236"/>
                    <a:pt x="35403" y="22219"/>
                    <a:pt x="35430" y="22204"/>
                  </a:cubicBezTo>
                  <a:cubicBezTo>
                    <a:pt x="35408" y="22139"/>
                    <a:pt x="35387" y="22063"/>
                    <a:pt x="35365" y="22010"/>
                  </a:cubicBezTo>
                  <a:cubicBezTo>
                    <a:pt x="35338" y="21929"/>
                    <a:pt x="35306" y="21849"/>
                    <a:pt x="35284" y="21763"/>
                  </a:cubicBezTo>
                  <a:cubicBezTo>
                    <a:pt x="35274" y="21730"/>
                    <a:pt x="35269" y="21698"/>
                    <a:pt x="35263" y="21661"/>
                  </a:cubicBezTo>
                  <a:cubicBezTo>
                    <a:pt x="35349" y="21586"/>
                    <a:pt x="35425" y="21510"/>
                    <a:pt x="35489" y="21418"/>
                  </a:cubicBezTo>
                  <a:cubicBezTo>
                    <a:pt x="35467" y="20758"/>
                    <a:pt x="35645" y="20114"/>
                    <a:pt x="35623" y="19469"/>
                  </a:cubicBezTo>
                  <a:cubicBezTo>
                    <a:pt x="35606" y="19410"/>
                    <a:pt x="35596" y="19350"/>
                    <a:pt x="35581" y="19291"/>
                  </a:cubicBezTo>
                  <a:cubicBezTo>
                    <a:pt x="35413" y="18711"/>
                    <a:pt x="35085" y="18169"/>
                    <a:pt x="35016" y="17562"/>
                  </a:cubicBezTo>
                  <a:cubicBezTo>
                    <a:pt x="34833" y="17089"/>
                    <a:pt x="34678" y="16605"/>
                    <a:pt x="34592" y="16079"/>
                  </a:cubicBezTo>
                  <a:cubicBezTo>
                    <a:pt x="34302" y="14317"/>
                    <a:pt x="34478" y="12517"/>
                    <a:pt x="34188" y="10749"/>
                  </a:cubicBezTo>
                  <a:cubicBezTo>
                    <a:pt x="34156" y="10573"/>
                    <a:pt x="34113" y="10406"/>
                    <a:pt x="34059" y="10245"/>
                  </a:cubicBezTo>
                  <a:cubicBezTo>
                    <a:pt x="34054" y="10213"/>
                    <a:pt x="34049" y="10186"/>
                    <a:pt x="34044" y="10159"/>
                  </a:cubicBezTo>
                  <a:lnTo>
                    <a:pt x="33995" y="9960"/>
                  </a:lnTo>
                  <a:cubicBezTo>
                    <a:pt x="33937" y="9708"/>
                    <a:pt x="33888" y="9653"/>
                    <a:pt x="33883" y="9648"/>
                  </a:cubicBezTo>
                  <a:cubicBezTo>
                    <a:pt x="33866" y="9648"/>
                    <a:pt x="33850" y="9643"/>
                    <a:pt x="33828" y="9638"/>
                  </a:cubicBezTo>
                  <a:cubicBezTo>
                    <a:pt x="33732" y="9407"/>
                    <a:pt x="33625" y="9170"/>
                    <a:pt x="33523" y="8929"/>
                  </a:cubicBezTo>
                  <a:cubicBezTo>
                    <a:pt x="33404" y="8735"/>
                    <a:pt x="33340" y="8520"/>
                    <a:pt x="33308" y="8289"/>
                  </a:cubicBezTo>
                  <a:cubicBezTo>
                    <a:pt x="33099" y="7538"/>
                    <a:pt x="32873" y="6801"/>
                    <a:pt x="32846" y="6011"/>
                  </a:cubicBezTo>
                  <a:cubicBezTo>
                    <a:pt x="32787" y="4330"/>
                    <a:pt x="33292" y="2772"/>
                    <a:pt x="33496" y="1139"/>
                  </a:cubicBezTo>
                  <a:lnTo>
                    <a:pt x="33248" y="1139"/>
                  </a:lnTo>
                  <a:cubicBezTo>
                    <a:pt x="33253" y="1118"/>
                    <a:pt x="33260" y="1091"/>
                    <a:pt x="33260" y="1069"/>
                  </a:cubicBezTo>
                  <a:cubicBezTo>
                    <a:pt x="33286" y="854"/>
                    <a:pt x="33442" y="687"/>
                    <a:pt x="33635" y="628"/>
                  </a:cubicBezTo>
                  <a:cubicBezTo>
                    <a:pt x="33592" y="613"/>
                    <a:pt x="33543" y="607"/>
                    <a:pt x="33496" y="607"/>
                  </a:cubicBezTo>
                  <a:lnTo>
                    <a:pt x="33491" y="607"/>
                  </a:lnTo>
                  <a:cubicBezTo>
                    <a:pt x="33243" y="607"/>
                    <a:pt x="32990" y="613"/>
                    <a:pt x="32744" y="613"/>
                  </a:cubicBezTo>
                  <a:cubicBezTo>
                    <a:pt x="32464" y="613"/>
                    <a:pt x="32179" y="607"/>
                    <a:pt x="31900" y="602"/>
                  </a:cubicBezTo>
                  <a:cubicBezTo>
                    <a:pt x="29650" y="543"/>
                    <a:pt x="27361" y="499"/>
                    <a:pt x="25153" y="462"/>
                  </a:cubicBezTo>
                  <a:cubicBezTo>
                    <a:pt x="21091" y="392"/>
                    <a:pt x="16955" y="317"/>
                    <a:pt x="12812" y="119"/>
                  </a:cubicBezTo>
                  <a:cubicBezTo>
                    <a:pt x="11466" y="227"/>
                    <a:pt x="10107" y="269"/>
                    <a:pt x="8744" y="269"/>
                  </a:cubicBezTo>
                  <a:cubicBezTo>
                    <a:pt x="6307" y="269"/>
                    <a:pt x="3856" y="134"/>
                    <a:pt x="14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39"/>
            <p:cNvSpPr/>
            <p:nvPr/>
          </p:nvSpPr>
          <p:spPr>
            <a:xfrm>
              <a:off x="3740925" y="906475"/>
              <a:ext cx="901875" cy="1013375"/>
            </a:xfrm>
            <a:custGeom>
              <a:rect b="b" l="l" r="r" t="t"/>
              <a:pathLst>
                <a:path extrusionOk="0" h="40535" w="36075">
                  <a:moveTo>
                    <a:pt x="21173" y="23734"/>
                  </a:moveTo>
                  <a:cubicBezTo>
                    <a:pt x="21168" y="23739"/>
                    <a:pt x="21164" y="23743"/>
                    <a:pt x="21159" y="23747"/>
                  </a:cubicBezTo>
                  <a:lnTo>
                    <a:pt x="21159" y="23747"/>
                  </a:lnTo>
                  <a:cubicBezTo>
                    <a:pt x="21158" y="23750"/>
                    <a:pt x="21157" y="23753"/>
                    <a:pt x="21156" y="23756"/>
                  </a:cubicBezTo>
                  <a:lnTo>
                    <a:pt x="21173" y="23734"/>
                  </a:lnTo>
                  <a:close/>
                  <a:moveTo>
                    <a:pt x="10288" y="0"/>
                  </a:moveTo>
                  <a:cubicBezTo>
                    <a:pt x="10224" y="0"/>
                    <a:pt x="10159" y="0"/>
                    <a:pt x="10095" y="5"/>
                  </a:cubicBezTo>
                  <a:cubicBezTo>
                    <a:pt x="9713" y="49"/>
                    <a:pt x="9435" y="194"/>
                    <a:pt x="9257" y="441"/>
                  </a:cubicBezTo>
                  <a:cubicBezTo>
                    <a:pt x="8983" y="823"/>
                    <a:pt x="9090" y="1274"/>
                    <a:pt x="9160" y="1569"/>
                  </a:cubicBezTo>
                  <a:cubicBezTo>
                    <a:pt x="9170" y="1634"/>
                    <a:pt x="9187" y="1687"/>
                    <a:pt x="9192" y="1736"/>
                  </a:cubicBezTo>
                  <a:cubicBezTo>
                    <a:pt x="9246" y="2187"/>
                    <a:pt x="9165" y="2306"/>
                    <a:pt x="9150" y="2321"/>
                  </a:cubicBezTo>
                  <a:cubicBezTo>
                    <a:pt x="9128" y="2343"/>
                    <a:pt x="9031" y="2423"/>
                    <a:pt x="8622" y="2423"/>
                  </a:cubicBezTo>
                  <a:cubicBezTo>
                    <a:pt x="8558" y="2423"/>
                    <a:pt x="8488" y="2418"/>
                    <a:pt x="8413" y="2418"/>
                  </a:cubicBezTo>
                  <a:cubicBezTo>
                    <a:pt x="7913" y="2391"/>
                    <a:pt x="7372" y="2380"/>
                    <a:pt x="6710" y="2380"/>
                  </a:cubicBezTo>
                  <a:cubicBezTo>
                    <a:pt x="6323" y="2380"/>
                    <a:pt x="5942" y="2386"/>
                    <a:pt x="5555" y="2386"/>
                  </a:cubicBezTo>
                  <a:cubicBezTo>
                    <a:pt x="5173" y="2391"/>
                    <a:pt x="4793" y="2396"/>
                    <a:pt x="4411" y="2396"/>
                  </a:cubicBezTo>
                  <a:cubicBezTo>
                    <a:pt x="4142" y="2396"/>
                    <a:pt x="3869" y="2391"/>
                    <a:pt x="3600" y="2386"/>
                  </a:cubicBezTo>
                  <a:cubicBezTo>
                    <a:pt x="3353" y="2386"/>
                    <a:pt x="3110" y="2380"/>
                    <a:pt x="2864" y="2380"/>
                  </a:cubicBezTo>
                  <a:cubicBezTo>
                    <a:pt x="2381" y="2380"/>
                    <a:pt x="1892" y="2391"/>
                    <a:pt x="1402" y="2396"/>
                  </a:cubicBezTo>
                  <a:lnTo>
                    <a:pt x="995" y="2402"/>
                  </a:lnTo>
                  <a:cubicBezTo>
                    <a:pt x="946" y="2402"/>
                    <a:pt x="898" y="2413"/>
                    <a:pt x="849" y="2428"/>
                  </a:cubicBezTo>
                  <a:cubicBezTo>
                    <a:pt x="656" y="2487"/>
                    <a:pt x="500" y="2654"/>
                    <a:pt x="474" y="2869"/>
                  </a:cubicBezTo>
                  <a:cubicBezTo>
                    <a:pt x="474" y="2891"/>
                    <a:pt x="467" y="2918"/>
                    <a:pt x="462" y="2939"/>
                  </a:cubicBezTo>
                  <a:lnTo>
                    <a:pt x="710" y="2939"/>
                  </a:lnTo>
                  <a:cubicBezTo>
                    <a:pt x="506" y="4572"/>
                    <a:pt x="1" y="6130"/>
                    <a:pt x="60" y="7811"/>
                  </a:cubicBezTo>
                  <a:cubicBezTo>
                    <a:pt x="87" y="8601"/>
                    <a:pt x="313" y="9338"/>
                    <a:pt x="522" y="10089"/>
                  </a:cubicBezTo>
                  <a:cubicBezTo>
                    <a:pt x="554" y="10320"/>
                    <a:pt x="618" y="10535"/>
                    <a:pt x="737" y="10729"/>
                  </a:cubicBezTo>
                  <a:cubicBezTo>
                    <a:pt x="839" y="10970"/>
                    <a:pt x="946" y="11207"/>
                    <a:pt x="1042" y="11438"/>
                  </a:cubicBezTo>
                  <a:cubicBezTo>
                    <a:pt x="1064" y="11443"/>
                    <a:pt x="1080" y="11448"/>
                    <a:pt x="1097" y="11448"/>
                  </a:cubicBezTo>
                  <a:cubicBezTo>
                    <a:pt x="1102" y="11453"/>
                    <a:pt x="1151" y="11508"/>
                    <a:pt x="1209" y="11760"/>
                  </a:cubicBezTo>
                  <a:lnTo>
                    <a:pt x="1258" y="11959"/>
                  </a:lnTo>
                  <a:cubicBezTo>
                    <a:pt x="1263" y="11986"/>
                    <a:pt x="1268" y="12013"/>
                    <a:pt x="1273" y="12045"/>
                  </a:cubicBezTo>
                  <a:cubicBezTo>
                    <a:pt x="1327" y="12206"/>
                    <a:pt x="1370" y="12373"/>
                    <a:pt x="1402" y="12549"/>
                  </a:cubicBezTo>
                  <a:cubicBezTo>
                    <a:pt x="1692" y="14317"/>
                    <a:pt x="1516" y="16117"/>
                    <a:pt x="1806" y="17879"/>
                  </a:cubicBezTo>
                  <a:cubicBezTo>
                    <a:pt x="1892" y="18405"/>
                    <a:pt x="2047" y="18889"/>
                    <a:pt x="2230" y="19362"/>
                  </a:cubicBezTo>
                  <a:cubicBezTo>
                    <a:pt x="2299" y="19969"/>
                    <a:pt x="2627" y="20511"/>
                    <a:pt x="2795" y="21091"/>
                  </a:cubicBezTo>
                  <a:cubicBezTo>
                    <a:pt x="2810" y="21150"/>
                    <a:pt x="2820" y="21210"/>
                    <a:pt x="2837" y="21269"/>
                  </a:cubicBezTo>
                  <a:cubicBezTo>
                    <a:pt x="2859" y="21914"/>
                    <a:pt x="2681" y="22558"/>
                    <a:pt x="2703" y="23218"/>
                  </a:cubicBezTo>
                  <a:cubicBezTo>
                    <a:pt x="2639" y="23310"/>
                    <a:pt x="2563" y="23386"/>
                    <a:pt x="2477" y="23461"/>
                  </a:cubicBezTo>
                  <a:cubicBezTo>
                    <a:pt x="2483" y="23498"/>
                    <a:pt x="2488" y="23530"/>
                    <a:pt x="2498" y="23563"/>
                  </a:cubicBezTo>
                  <a:cubicBezTo>
                    <a:pt x="2520" y="23649"/>
                    <a:pt x="2552" y="23729"/>
                    <a:pt x="2579" y="23810"/>
                  </a:cubicBezTo>
                  <a:cubicBezTo>
                    <a:pt x="2601" y="23863"/>
                    <a:pt x="2622" y="23939"/>
                    <a:pt x="2644" y="24004"/>
                  </a:cubicBezTo>
                  <a:cubicBezTo>
                    <a:pt x="2654" y="24036"/>
                    <a:pt x="2659" y="24068"/>
                    <a:pt x="2666" y="24095"/>
                  </a:cubicBezTo>
                  <a:cubicBezTo>
                    <a:pt x="2815" y="24170"/>
                    <a:pt x="2896" y="24331"/>
                    <a:pt x="2827" y="24681"/>
                  </a:cubicBezTo>
                  <a:cubicBezTo>
                    <a:pt x="2031" y="25502"/>
                    <a:pt x="2009" y="26216"/>
                    <a:pt x="2359" y="26883"/>
                  </a:cubicBezTo>
                  <a:cubicBezTo>
                    <a:pt x="2569" y="27280"/>
                    <a:pt x="2912" y="27661"/>
                    <a:pt x="3299" y="28033"/>
                  </a:cubicBezTo>
                  <a:cubicBezTo>
                    <a:pt x="3606" y="28457"/>
                    <a:pt x="3557" y="28946"/>
                    <a:pt x="3557" y="29429"/>
                  </a:cubicBezTo>
                  <a:cubicBezTo>
                    <a:pt x="3551" y="31948"/>
                    <a:pt x="3450" y="34474"/>
                    <a:pt x="3589" y="36988"/>
                  </a:cubicBezTo>
                  <a:cubicBezTo>
                    <a:pt x="3648" y="38035"/>
                    <a:pt x="3504" y="39040"/>
                    <a:pt x="3331" y="40039"/>
                  </a:cubicBezTo>
                  <a:cubicBezTo>
                    <a:pt x="3353" y="40195"/>
                    <a:pt x="3385" y="40334"/>
                    <a:pt x="3433" y="40458"/>
                  </a:cubicBezTo>
                  <a:cubicBezTo>
                    <a:pt x="3589" y="40383"/>
                    <a:pt x="3755" y="40329"/>
                    <a:pt x="3943" y="40297"/>
                  </a:cubicBezTo>
                  <a:cubicBezTo>
                    <a:pt x="4042" y="40475"/>
                    <a:pt x="4223" y="40535"/>
                    <a:pt x="4553" y="40535"/>
                  </a:cubicBezTo>
                  <a:cubicBezTo>
                    <a:pt x="4781" y="40535"/>
                    <a:pt x="5079" y="40506"/>
                    <a:pt x="5470" y="40470"/>
                  </a:cubicBezTo>
                  <a:cubicBezTo>
                    <a:pt x="5631" y="40405"/>
                    <a:pt x="5792" y="40361"/>
                    <a:pt x="5947" y="40329"/>
                  </a:cubicBezTo>
                  <a:cubicBezTo>
                    <a:pt x="6222" y="40346"/>
                    <a:pt x="6490" y="40361"/>
                    <a:pt x="6759" y="40361"/>
                  </a:cubicBezTo>
                  <a:cubicBezTo>
                    <a:pt x="7092" y="40361"/>
                    <a:pt x="7377" y="40341"/>
                    <a:pt x="7645" y="40297"/>
                  </a:cubicBezTo>
                  <a:cubicBezTo>
                    <a:pt x="7784" y="40308"/>
                    <a:pt x="7925" y="40319"/>
                    <a:pt x="8069" y="40324"/>
                  </a:cubicBezTo>
                  <a:cubicBezTo>
                    <a:pt x="14887" y="40141"/>
                    <a:pt x="21699" y="39947"/>
                    <a:pt x="28517" y="39798"/>
                  </a:cubicBezTo>
                  <a:cubicBezTo>
                    <a:pt x="28833" y="39786"/>
                    <a:pt x="29026" y="39739"/>
                    <a:pt x="29134" y="39625"/>
                  </a:cubicBezTo>
                  <a:cubicBezTo>
                    <a:pt x="29268" y="39496"/>
                    <a:pt x="29279" y="39287"/>
                    <a:pt x="29214" y="38948"/>
                  </a:cubicBezTo>
                  <a:cubicBezTo>
                    <a:pt x="29134" y="38529"/>
                    <a:pt x="29177" y="38078"/>
                    <a:pt x="29167" y="37643"/>
                  </a:cubicBezTo>
                  <a:cubicBezTo>
                    <a:pt x="28989" y="37514"/>
                    <a:pt x="28720" y="37428"/>
                    <a:pt x="28882" y="37128"/>
                  </a:cubicBezTo>
                  <a:lnTo>
                    <a:pt x="28882" y="37128"/>
                  </a:lnTo>
                  <a:cubicBezTo>
                    <a:pt x="28828" y="37136"/>
                    <a:pt x="28777" y="37140"/>
                    <a:pt x="28729" y="37140"/>
                  </a:cubicBezTo>
                  <a:cubicBezTo>
                    <a:pt x="28396" y="37140"/>
                    <a:pt x="28192" y="36947"/>
                    <a:pt x="28103" y="36585"/>
                  </a:cubicBezTo>
                  <a:cubicBezTo>
                    <a:pt x="28058" y="36592"/>
                    <a:pt x="28014" y="36595"/>
                    <a:pt x="27973" y="36595"/>
                  </a:cubicBezTo>
                  <a:cubicBezTo>
                    <a:pt x="27570" y="36595"/>
                    <a:pt x="27327" y="36287"/>
                    <a:pt x="27044" y="36047"/>
                  </a:cubicBezTo>
                  <a:cubicBezTo>
                    <a:pt x="26776" y="35908"/>
                    <a:pt x="26318" y="35811"/>
                    <a:pt x="26276" y="35623"/>
                  </a:cubicBezTo>
                  <a:cubicBezTo>
                    <a:pt x="25986" y="34274"/>
                    <a:pt x="24783" y="33974"/>
                    <a:pt x="23836" y="33367"/>
                  </a:cubicBezTo>
                  <a:cubicBezTo>
                    <a:pt x="23531" y="32680"/>
                    <a:pt x="22586" y="32943"/>
                    <a:pt x="22236" y="32320"/>
                  </a:cubicBezTo>
                  <a:cubicBezTo>
                    <a:pt x="22169" y="32349"/>
                    <a:pt x="22110" y="32362"/>
                    <a:pt x="22057" y="32362"/>
                  </a:cubicBezTo>
                  <a:cubicBezTo>
                    <a:pt x="21878" y="32362"/>
                    <a:pt x="21775" y="32212"/>
                    <a:pt x="21688" y="32030"/>
                  </a:cubicBezTo>
                  <a:lnTo>
                    <a:pt x="21688" y="32030"/>
                  </a:lnTo>
                  <a:lnTo>
                    <a:pt x="21709" y="32050"/>
                  </a:lnTo>
                  <a:cubicBezTo>
                    <a:pt x="21135" y="30659"/>
                    <a:pt x="21483" y="29209"/>
                    <a:pt x="21500" y="27796"/>
                  </a:cubicBezTo>
                  <a:cubicBezTo>
                    <a:pt x="21505" y="27248"/>
                    <a:pt x="21425" y="26716"/>
                    <a:pt x="21425" y="26174"/>
                  </a:cubicBezTo>
                  <a:cubicBezTo>
                    <a:pt x="21390" y="26178"/>
                    <a:pt x="21355" y="26179"/>
                    <a:pt x="21320" y="26179"/>
                  </a:cubicBezTo>
                  <a:cubicBezTo>
                    <a:pt x="20888" y="26179"/>
                    <a:pt x="20566" y="25875"/>
                    <a:pt x="20705" y="25556"/>
                  </a:cubicBezTo>
                  <a:cubicBezTo>
                    <a:pt x="20965" y="24964"/>
                    <a:pt x="20651" y="24247"/>
                    <a:pt x="21159" y="23747"/>
                  </a:cubicBezTo>
                  <a:lnTo>
                    <a:pt x="21159" y="23747"/>
                  </a:lnTo>
                  <a:cubicBezTo>
                    <a:pt x="21253" y="23493"/>
                    <a:pt x="21476" y="23483"/>
                    <a:pt x="21694" y="23466"/>
                  </a:cubicBezTo>
                  <a:cubicBezTo>
                    <a:pt x="21790" y="23218"/>
                    <a:pt x="22016" y="23218"/>
                    <a:pt x="22231" y="23203"/>
                  </a:cubicBezTo>
                  <a:cubicBezTo>
                    <a:pt x="22328" y="22950"/>
                    <a:pt x="22559" y="22950"/>
                    <a:pt x="22773" y="22935"/>
                  </a:cubicBezTo>
                  <a:cubicBezTo>
                    <a:pt x="22951" y="22757"/>
                    <a:pt x="23127" y="22585"/>
                    <a:pt x="23300" y="22407"/>
                  </a:cubicBezTo>
                  <a:cubicBezTo>
                    <a:pt x="23305" y="21301"/>
                    <a:pt x="23332" y="20200"/>
                    <a:pt x="23300" y="19093"/>
                  </a:cubicBezTo>
                  <a:cubicBezTo>
                    <a:pt x="23283" y="18524"/>
                    <a:pt x="23402" y="18068"/>
                    <a:pt x="23853" y="17681"/>
                  </a:cubicBezTo>
                  <a:cubicBezTo>
                    <a:pt x="23896" y="17649"/>
                    <a:pt x="23933" y="17610"/>
                    <a:pt x="23977" y="17578"/>
                  </a:cubicBezTo>
                  <a:cubicBezTo>
                    <a:pt x="24094" y="17545"/>
                    <a:pt x="24235" y="17525"/>
                    <a:pt x="24391" y="17525"/>
                  </a:cubicBezTo>
                  <a:cubicBezTo>
                    <a:pt x="24513" y="17525"/>
                    <a:pt x="24649" y="17540"/>
                    <a:pt x="24793" y="17567"/>
                  </a:cubicBezTo>
                  <a:cubicBezTo>
                    <a:pt x="25507" y="16923"/>
                    <a:pt x="26201" y="16246"/>
                    <a:pt x="26878" y="15591"/>
                  </a:cubicBezTo>
                  <a:cubicBezTo>
                    <a:pt x="29177" y="13350"/>
                    <a:pt x="31353" y="11239"/>
                    <a:pt x="34361" y="10127"/>
                  </a:cubicBezTo>
                  <a:cubicBezTo>
                    <a:pt x="34763" y="9977"/>
                    <a:pt x="35097" y="9719"/>
                    <a:pt x="35425" y="9467"/>
                  </a:cubicBezTo>
                  <a:cubicBezTo>
                    <a:pt x="35559" y="9365"/>
                    <a:pt x="35698" y="9256"/>
                    <a:pt x="35844" y="9155"/>
                  </a:cubicBezTo>
                  <a:cubicBezTo>
                    <a:pt x="35988" y="9058"/>
                    <a:pt x="36075" y="8892"/>
                    <a:pt x="36075" y="8714"/>
                  </a:cubicBezTo>
                  <a:cubicBezTo>
                    <a:pt x="36075" y="8537"/>
                    <a:pt x="35988" y="8371"/>
                    <a:pt x="35839" y="8274"/>
                  </a:cubicBezTo>
                  <a:cubicBezTo>
                    <a:pt x="35623" y="8128"/>
                    <a:pt x="35398" y="8053"/>
                    <a:pt x="35162" y="8053"/>
                  </a:cubicBezTo>
                  <a:cubicBezTo>
                    <a:pt x="34785" y="8053"/>
                    <a:pt x="34500" y="8242"/>
                    <a:pt x="34292" y="8381"/>
                  </a:cubicBezTo>
                  <a:cubicBezTo>
                    <a:pt x="34259" y="8403"/>
                    <a:pt x="34216" y="8430"/>
                    <a:pt x="34178" y="8456"/>
                  </a:cubicBezTo>
                  <a:cubicBezTo>
                    <a:pt x="33474" y="7817"/>
                    <a:pt x="32685" y="7731"/>
                    <a:pt x="31998" y="7731"/>
                  </a:cubicBezTo>
                  <a:cubicBezTo>
                    <a:pt x="31852" y="7731"/>
                    <a:pt x="31708" y="7731"/>
                    <a:pt x="31562" y="7736"/>
                  </a:cubicBezTo>
                  <a:cubicBezTo>
                    <a:pt x="31428" y="7741"/>
                    <a:pt x="31289" y="7741"/>
                    <a:pt x="31153" y="7741"/>
                  </a:cubicBezTo>
                  <a:cubicBezTo>
                    <a:pt x="31031" y="7741"/>
                    <a:pt x="30902" y="7741"/>
                    <a:pt x="30778" y="7731"/>
                  </a:cubicBezTo>
                  <a:cubicBezTo>
                    <a:pt x="30746" y="7726"/>
                    <a:pt x="30709" y="7726"/>
                    <a:pt x="30670" y="7726"/>
                  </a:cubicBezTo>
                  <a:cubicBezTo>
                    <a:pt x="30558" y="7726"/>
                    <a:pt x="30444" y="7741"/>
                    <a:pt x="30348" y="7753"/>
                  </a:cubicBezTo>
                  <a:cubicBezTo>
                    <a:pt x="30290" y="7758"/>
                    <a:pt x="30235" y="7769"/>
                    <a:pt x="30181" y="7769"/>
                  </a:cubicBezTo>
                  <a:cubicBezTo>
                    <a:pt x="29935" y="7328"/>
                    <a:pt x="29613" y="7102"/>
                    <a:pt x="29219" y="7102"/>
                  </a:cubicBezTo>
                  <a:cubicBezTo>
                    <a:pt x="28892" y="7102"/>
                    <a:pt x="28624" y="7263"/>
                    <a:pt x="28388" y="7404"/>
                  </a:cubicBezTo>
                  <a:cubicBezTo>
                    <a:pt x="28339" y="7436"/>
                    <a:pt x="28285" y="7468"/>
                    <a:pt x="28237" y="7495"/>
                  </a:cubicBezTo>
                  <a:lnTo>
                    <a:pt x="28205" y="7511"/>
                  </a:lnTo>
                  <a:cubicBezTo>
                    <a:pt x="27340" y="7994"/>
                    <a:pt x="26813" y="8284"/>
                    <a:pt x="26459" y="8284"/>
                  </a:cubicBezTo>
                  <a:cubicBezTo>
                    <a:pt x="26061" y="8284"/>
                    <a:pt x="25545" y="7897"/>
                    <a:pt x="24525" y="7129"/>
                  </a:cubicBezTo>
                  <a:lnTo>
                    <a:pt x="24277" y="6941"/>
                  </a:lnTo>
                  <a:cubicBezTo>
                    <a:pt x="24235" y="6909"/>
                    <a:pt x="24191" y="6871"/>
                    <a:pt x="24154" y="6834"/>
                  </a:cubicBezTo>
                  <a:cubicBezTo>
                    <a:pt x="23987" y="6678"/>
                    <a:pt x="23756" y="6464"/>
                    <a:pt x="23417" y="6464"/>
                  </a:cubicBezTo>
                  <a:cubicBezTo>
                    <a:pt x="23144" y="6464"/>
                    <a:pt x="22902" y="6598"/>
                    <a:pt x="22693" y="6866"/>
                  </a:cubicBezTo>
                  <a:cubicBezTo>
                    <a:pt x="22612" y="6963"/>
                    <a:pt x="22554" y="7022"/>
                    <a:pt x="22515" y="7059"/>
                  </a:cubicBezTo>
                  <a:cubicBezTo>
                    <a:pt x="22467" y="6995"/>
                    <a:pt x="22392" y="6883"/>
                    <a:pt x="22279" y="6689"/>
                  </a:cubicBezTo>
                  <a:cubicBezTo>
                    <a:pt x="21587" y="5464"/>
                    <a:pt x="20280" y="4706"/>
                    <a:pt x="18879" y="4706"/>
                  </a:cubicBezTo>
                  <a:cubicBezTo>
                    <a:pt x="18250" y="4706"/>
                    <a:pt x="17622" y="4862"/>
                    <a:pt x="17074" y="5163"/>
                  </a:cubicBezTo>
                  <a:cubicBezTo>
                    <a:pt x="16832" y="5297"/>
                    <a:pt x="16596" y="5373"/>
                    <a:pt x="16423" y="5373"/>
                  </a:cubicBezTo>
                  <a:cubicBezTo>
                    <a:pt x="16370" y="5373"/>
                    <a:pt x="16326" y="5361"/>
                    <a:pt x="16294" y="5351"/>
                  </a:cubicBezTo>
                  <a:cubicBezTo>
                    <a:pt x="15215" y="4840"/>
                    <a:pt x="14087" y="4659"/>
                    <a:pt x="12996" y="4476"/>
                  </a:cubicBezTo>
                  <a:cubicBezTo>
                    <a:pt x="12808" y="4443"/>
                    <a:pt x="12619" y="4411"/>
                    <a:pt x="12432" y="4379"/>
                  </a:cubicBezTo>
                  <a:cubicBezTo>
                    <a:pt x="12222" y="4347"/>
                    <a:pt x="11981" y="4213"/>
                    <a:pt x="11910" y="4099"/>
                  </a:cubicBezTo>
                  <a:cubicBezTo>
                    <a:pt x="11900" y="4084"/>
                    <a:pt x="11890" y="4062"/>
                    <a:pt x="11910" y="4002"/>
                  </a:cubicBezTo>
                  <a:cubicBezTo>
                    <a:pt x="12136" y="3315"/>
                    <a:pt x="11975" y="2730"/>
                    <a:pt x="11835" y="2214"/>
                  </a:cubicBezTo>
                  <a:cubicBezTo>
                    <a:pt x="11766" y="1956"/>
                    <a:pt x="11701" y="1714"/>
                    <a:pt x="11696" y="1483"/>
                  </a:cubicBezTo>
                  <a:cubicBezTo>
                    <a:pt x="11659" y="581"/>
                    <a:pt x="11104" y="0"/>
                    <a:pt x="102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39"/>
            <p:cNvSpPr/>
            <p:nvPr/>
          </p:nvSpPr>
          <p:spPr>
            <a:xfrm>
              <a:off x="4666025" y="2829850"/>
              <a:ext cx="4175" cy="3625"/>
            </a:xfrm>
            <a:custGeom>
              <a:rect b="b" l="l" r="r" t="t"/>
              <a:pathLst>
                <a:path extrusionOk="0" h="145" w="167">
                  <a:moveTo>
                    <a:pt x="87" y="1"/>
                  </a:moveTo>
                  <a:cubicBezTo>
                    <a:pt x="60" y="38"/>
                    <a:pt x="27" y="70"/>
                    <a:pt x="0" y="108"/>
                  </a:cubicBezTo>
                  <a:cubicBezTo>
                    <a:pt x="27" y="124"/>
                    <a:pt x="55" y="135"/>
                    <a:pt x="80" y="145"/>
                  </a:cubicBezTo>
                  <a:cubicBezTo>
                    <a:pt x="107" y="124"/>
                    <a:pt x="134" y="102"/>
                    <a:pt x="167" y="75"/>
                  </a:cubicBezTo>
                  <a:cubicBezTo>
                    <a:pt x="140" y="48"/>
                    <a:pt x="113" y="28"/>
                    <a:pt x="8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39"/>
            <p:cNvSpPr/>
            <p:nvPr/>
          </p:nvSpPr>
          <p:spPr>
            <a:xfrm>
              <a:off x="733450" y="1799325"/>
              <a:ext cx="871125" cy="1335825"/>
            </a:xfrm>
            <a:custGeom>
              <a:rect b="b" l="l" r="r" t="t"/>
              <a:pathLst>
                <a:path extrusionOk="0" h="53433" w="34845">
                  <a:moveTo>
                    <a:pt x="5458" y="1"/>
                  </a:moveTo>
                  <a:cubicBezTo>
                    <a:pt x="5324" y="33"/>
                    <a:pt x="5205" y="87"/>
                    <a:pt x="5108" y="151"/>
                  </a:cubicBezTo>
                  <a:cubicBezTo>
                    <a:pt x="4937" y="269"/>
                    <a:pt x="4818" y="425"/>
                    <a:pt x="4727" y="598"/>
                  </a:cubicBezTo>
                  <a:cubicBezTo>
                    <a:pt x="4808" y="828"/>
                    <a:pt x="4786" y="1134"/>
                    <a:pt x="4674" y="1558"/>
                  </a:cubicBezTo>
                  <a:cubicBezTo>
                    <a:pt x="3132" y="7548"/>
                    <a:pt x="1687" y="13566"/>
                    <a:pt x="161" y="19561"/>
                  </a:cubicBezTo>
                  <a:cubicBezTo>
                    <a:pt x="43" y="20034"/>
                    <a:pt x="0" y="20431"/>
                    <a:pt x="129" y="20759"/>
                  </a:cubicBezTo>
                  <a:cubicBezTo>
                    <a:pt x="134" y="20786"/>
                    <a:pt x="129" y="20801"/>
                    <a:pt x="139" y="20828"/>
                  </a:cubicBezTo>
                  <a:cubicBezTo>
                    <a:pt x="1875" y="25830"/>
                    <a:pt x="5604" y="30719"/>
                    <a:pt x="8659" y="35011"/>
                  </a:cubicBezTo>
                  <a:cubicBezTo>
                    <a:pt x="10422" y="37488"/>
                    <a:pt x="12539" y="39696"/>
                    <a:pt x="14381" y="42114"/>
                  </a:cubicBezTo>
                  <a:cubicBezTo>
                    <a:pt x="16035" y="44279"/>
                    <a:pt x="17255" y="46706"/>
                    <a:pt x="19045" y="48780"/>
                  </a:cubicBezTo>
                  <a:cubicBezTo>
                    <a:pt x="19055" y="48796"/>
                    <a:pt x="19071" y="48801"/>
                    <a:pt x="19087" y="48812"/>
                  </a:cubicBezTo>
                  <a:cubicBezTo>
                    <a:pt x="19174" y="48957"/>
                    <a:pt x="19291" y="49086"/>
                    <a:pt x="19464" y="49173"/>
                  </a:cubicBezTo>
                  <a:cubicBezTo>
                    <a:pt x="19539" y="49511"/>
                    <a:pt x="19678" y="49801"/>
                    <a:pt x="20000" y="49979"/>
                  </a:cubicBezTo>
                  <a:cubicBezTo>
                    <a:pt x="20081" y="50306"/>
                    <a:pt x="20221" y="50596"/>
                    <a:pt x="20528" y="50773"/>
                  </a:cubicBezTo>
                  <a:cubicBezTo>
                    <a:pt x="20533" y="51068"/>
                    <a:pt x="20769" y="51122"/>
                    <a:pt x="20984" y="51197"/>
                  </a:cubicBezTo>
                  <a:cubicBezTo>
                    <a:pt x="21252" y="51429"/>
                    <a:pt x="21462" y="51708"/>
                    <a:pt x="21623" y="52009"/>
                  </a:cubicBezTo>
                  <a:cubicBezTo>
                    <a:pt x="21720" y="52191"/>
                    <a:pt x="21795" y="52385"/>
                    <a:pt x="21859" y="52590"/>
                  </a:cubicBezTo>
                  <a:cubicBezTo>
                    <a:pt x="21869" y="52755"/>
                    <a:pt x="21879" y="52922"/>
                    <a:pt x="22076" y="52922"/>
                  </a:cubicBezTo>
                  <a:cubicBezTo>
                    <a:pt x="22095" y="52922"/>
                    <a:pt x="22116" y="52920"/>
                    <a:pt x="22139" y="52917"/>
                  </a:cubicBezTo>
                  <a:cubicBezTo>
                    <a:pt x="22192" y="53088"/>
                    <a:pt x="22236" y="53260"/>
                    <a:pt x="22268" y="53433"/>
                  </a:cubicBezTo>
                  <a:cubicBezTo>
                    <a:pt x="22311" y="53428"/>
                    <a:pt x="22348" y="53416"/>
                    <a:pt x="22385" y="53401"/>
                  </a:cubicBezTo>
                  <a:cubicBezTo>
                    <a:pt x="22385" y="53395"/>
                    <a:pt x="22385" y="53395"/>
                    <a:pt x="22391" y="53395"/>
                  </a:cubicBezTo>
                  <a:cubicBezTo>
                    <a:pt x="22547" y="53363"/>
                    <a:pt x="22687" y="53309"/>
                    <a:pt x="22816" y="53239"/>
                  </a:cubicBezTo>
                  <a:cubicBezTo>
                    <a:pt x="22993" y="52401"/>
                    <a:pt x="23213" y="51563"/>
                    <a:pt x="23272" y="50714"/>
                  </a:cubicBezTo>
                  <a:cubicBezTo>
                    <a:pt x="23251" y="50569"/>
                    <a:pt x="23256" y="50423"/>
                    <a:pt x="23288" y="50262"/>
                  </a:cubicBezTo>
                  <a:cubicBezTo>
                    <a:pt x="23288" y="50069"/>
                    <a:pt x="23278" y="49875"/>
                    <a:pt x="23256" y="49682"/>
                  </a:cubicBezTo>
                  <a:cubicBezTo>
                    <a:pt x="23116" y="48517"/>
                    <a:pt x="23664" y="47259"/>
                    <a:pt x="23127" y="46051"/>
                  </a:cubicBezTo>
                  <a:lnTo>
                    <a:pt x="23127" y="46051"/>
                  </a:lnTo>
                  <a:cubicBezTo>
                    <a:pt x="23159" y="46053"/>
                    <a:pt x="23192" y="46053"/>
                    <a:pt x="23224" y="46053"/>
                  </a:cubicBezTo>
                  <a:cubicBezTo>
                    <a:pt x="23662" y="46053"/>
                    <a:pt x="24123" y="45937"/>
                    <a:pt x="24559" y="45937"/>
                  </a:cubicBezTo>
                  <a:cubicBezTo>
                    <a:pt x="24576" y="45937"/>
                    <a:pt x="24593" y="45938"/>
                    <a:pt x="24610" y="45938"/>
                  </a:cubicBezTo>
                  <a:cubicBezTo>
                    <a:pt x="24787" y="45943"/>
                    <a:pt x="24964" y="45970"/>
                    <a:pt x="25137" y="46029"/>
                  </a:cubicBezTo>
                  <a:cubicBezTo>
                    <a:pt x="25249" y="46072"/>
                    <a:pt x="25362" y="46131"/>
                    <a:pt x="25464" y="46213"/>
                  </a:cubicBezTo>
                  <a:cubicBezTo>
                    <a:pt x="25626" y="46330"/>
                    <a:pt x="25775" y="46503"/>
                    <a:pt x="25910" y="46739"/>
                  </a:cubicBezTo>
                  <a:cubicBezTo>
                    <a:pt x="26004" y="46899"/>
                    <a:pt x="26086" y="46968"/>
                    <a:pt x="26164" y="46968"/>
                  </a:cubicBezTo>
                  <a:cubicBezTo>
                    <a:pt x="26301" y="46968"/>
                    <a:pt x="26425" y="46755"/>
                    <a:pt x="26576" y="46443"/>
                  </a:cubicBezTo>
                  <a:cubicBezTo>
                    <a:pt x="26716" y="46158"/>
                    <a:pt x="26807" y="45863"/>
                    <a:pt x="26883" y="45563"/>
                  </a:cubicBezTo>
                  <a:cubicBezTo>
                    <a:pt x="26947" y="45310"/>
                    <a:pt x="26995" y="45047"/>
                    <a:pt x="27049" y="44789"/>
                  </a:cubicBezTo>
                  <a:cubicBezTo>
                    <a:pt x="27076" y="44665"/>
                    <a:pt x="27097" y="44547"/>
                    <a:pt x="27129" y="44428"/>
                  </a:cubicBezTo>
                  <a:cubicBezTo>
                    <a:pt x="27253" y="43902"/>
                    <a:pt x="27425" y="43397"/>
                    <a:pt x="27785" y="42957"/>
                  </a:cubicBezTo>
                  <a:cubicBezTo>
                    <a:pt x="27817" y="42898"/>
                    <a:pt x="27833" y="42838"/>
                    <a:pt x="27828" y="42791"/>
                  </a:cubicBezTo>
                  <a:cubicBezTo>
                    <a:pt x="27994" y="42189"/>
                    <a:pt x="28113" y="41791"/>
                    <a:pt x="28263" y="41539"/>
                  </a:cubicBezTo>
                  <a:cubicBezTo>
                    <a:pt x="28313" y="41382"/>
                    <a:pt x="28364" y="41224"/>
                    <a:pt x="28410" y="41062"/>
                  </a:cubicBezTo>
                  <a:lnTo>
                    <a:pt x="28410" y="41062"/>
                  </a:lnTo>
                  <a:cubicBezTo>
                    <a:pt x="28415" y="41068"/>
                    <a:pt x="28420" y="41071"/>
                    <a:pt x="28423" y="41071"/>
                  </a:cubicBezTo>
                  <a:cubicBezTo>
                    <a:pt x="28427" y="41071"/>
                    <a:pt x="28428" y="41062"/>
                    <a:pt x="28418" y="41033"/>
                  </a:cubicBezTo>
                  <a:cubicBezTo>
                    <a:pt x="29203" y="38192"/>
                    <a:pt x="29166" y="34683"/>
                    <a:pt x="29751" y="31799"/>
                  </a:cubicBezTo>
                  <a:cubicBezTo>
                    <a:pt x="31373" y="23767"/>
                    <a:pt x="32878" y="15703"/>
                    <a:pt x="34468" y="7667"/>
                  </a:cubicBezTo>
                  <a:cubicBezTo>
                    <a:pt x="34537" y="7323"/>
                    <a:pt x="34543" y="7082"/>
                    <a:pt x="34457" y="6898"/>
                  </a:cubicBezTo>
                  <a:cubicBezTo>
                    <a:pt x="34549" y="6742"/>
                    <a:pt x="34671" y="6598"/>
                    <a:pt x="34844" y="6496"/>
                  </a:cubicBezTo>
                  <a:cubicBezTo>
                    <a:pt x="34817" y="6458"/>
                    <a:pt x="34785" y="6425"/>
                    <a:pt x="34753" y="6393"/>
                  </a:cubicBezTo>
                  <a:cubicBezTo>
                    <a:pt x="30250" y="5512"/>
                    <a:pt x="25743" y="4647"/>
                    <a:pt x="21237" y="3789"/>
                  </a:cubicBezTo>
                  <a:cubicBezTo>
                    <a:pt x="20747" y="3697"/>
                    <a:pt x="20479" y="3536"/>
                    <a:pt x="20350" y="3299"/>
                  </a:cubicBezTo>
                  <a:cubicBezTo>
                    <a:pt x="20151" y="3251"/>
                    <a:pt x="19952" y="3214"/>
                    <a:pt x="19747" y="3165"/>
                  </a:cubicBezTo>
                  <a:cubicBezTo>
                    <a:pt x="19710" y="3159"/>
                    <a:pt x="19673" y="3149"/>
                    <a:pt x="19635" y="3144"/>
                  </a:cubicBezTo>
                  <a:cubicBezTo>
                    <a:pt x="19507" y="3239"/>
                    <a:pt x="19349" y="3280"/>
                    <a:pt x="19154" y="3280"/>
                  </a:cubicBezTo>
                  <a:cubicBezTo>
                    <a:pt x="18998" y="3280"/>
                    <a:pt x="18817" y="3254"/>
                    <a:pt x="18609" y="3208"/>
                  </a:cubicBezTo>
                  <a:cubicBezTo>
                    <a:pt x="14210" y="2209"/>
                    <a:pt x="9826" y="1129"/>
                    <a:pt x="5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39"/>
            <p:cNvSpPr/>
            <p:nvPr/>
          </p:nvSpPr>
          <p:spPr>
            <a:xfrm>
              <a:off x="4979500" y="3308650"/>
              <a:ext cx="518175" cy="716525"/>
            </a:xfrm>
            <a:custGeom>
              <a:rect b="b" l="l" r="r" t="t"/>
              <a:pathLst>
                <a:path extrusionOk="0" h="28661" w="20727">
                  <a:moveTo>
                    <a:pt x="14022" y="0"/>
                  </a:moveTo>
                  <a:cubicBezTo>
                    <a:pt x="9509" y="506"/>
                    <a:pt x="4991" y="903"/>
                    <a:pt x="467" y="1262"/>
                  </a:cubicBezTo>
                  <a:cubicBezTo>
                    <a:pt x="397" y="1300"/>
                    <a:pt x="344" y="1349"/>
                    <a:pt x="290" y="1397"/>
                  </a:cubicBezTo>
                  <a:cubicBezTo>
                    <a:pt x="317" y="1418"/>
                    <a:pt x="349" y="1440"/>
                    <a:pt x="377" y="1467"/>
                  </a:cubicBezTo>
                  <a:cubicBezTo>
                    <a:pt x="484" y="1574"/>
                    <a:pt x="558" y="1698"/>
                    <a:pt x="612" y="1827"/>
                  </a:cubicBezTo>
                  <a:cubicBezTo>
                    <a:pt x="473" y="1999"/>
                    <a:pt x="446" y="2251"/>
                    <a:pt x="451" y="2601"/>
                  </a:cubicBezTo>
                  <a:cubicBezTo>
                    <a:pt x="478" y="5571"/>
                    <a:pt x="456" y="8542"/>
                    <a:pt x="456" y="11513"/>
                  </a:cubicBezTo>
                  <a:cubicBezTo>
                    <a:pt x="489" y="12184"/>
                    <a:pt x="521" y="12856"/>
                    <a:pt x="521" y="13528"/>
                  </a:cubicBezTo>
                  <a:cubicBezTo>
                    <a:pt x="521" y="14199"/>
                    <a:pt x="489" y="14870"/>
                    <a:pt x="402" y="15542"/>
                  </a:cubicBezTo>
                  <a:cubicBezTo>
                    <a:pt x="258" y="18641"/>
                    <a:pt x="0" y="21742"/>
                    <a:pt x="451" y="24842"/>
                  </a:cubicBezTo>
                  <a:cubicBezTo>
                    <a:pt x="640" y="26114"/>
                    <a:pt x="833" y="27388"/>
                    <a:pt x="1010" y="28661"/>
                  </a:cubicBezTo>
                  <a:cubicBezTo>
                    <a:pt x="1015" y="28661"/>
                    <a:pt x="1015" y="28655"/>
                    <a:pt x="1021" y="28655"/>
                  </a:cubicBezTo>
                  <a:cubicBezTo>
                    <a:pt x="1074" y="28650"/>
                    <a:pt x="1128" y="28645"/>
                    <a:pt x="1176" y="28640"/>
                  </a:cubicBezTo>
                  <a:cubicBezTo>
                    <a:pt x="3561" y="28338"/>
                    <a:pt x="5953" y="27899"/>
                    <a:pt x="8354" y="27817"/>
                  </a:cubicBezTo>
                  <a:cubicBezTo>
                    <a:pt x="9202" y="27790"/>
                    <a:pt x="10047" y="27790"/>
                    <a:pt x="10890" y="27748"/>
                  </a:cubicBezTo>
                  <a:cubicBezTo>
                    <a:pt x="11502" y="27673"/>
                    <a:pt x="12109" y="27602"/>
                    <a:pt x="12722" y="27532"/>
                  </a:cubicBezTo>
                  <a:cubicBezTo>
                    <a:pt x="13323" y="27468"/>
                    <a:pt x="13930" y="27403"/>
                    <a:pt x="14537" y="27334"/>
                  </a:cubicBezTo>
                  <a:cubicBezTo>
                    <a:pt x="14892" y="27269"/>
                    <a:pt x="15241" y="27210"/>
                    <a:pt x="15606" y="27210"/>
                  </a:cubicBezTo>
                  <a:cubicBezTo>
                    <a:pt x="15616" y="27210"/>
                    <a:pt x="15628" y="27215"/>
                    <a:pt x="15638" y="27215"/>
                  </a:cubicBezTo>
                  <a:cubicBezTo>
                    <a:pt x="17186" y="27049"/>
                    <a:pt x="18733" y="26883"/>
                    <a:pt x="20280" y="26711"/>
                  </a:cubicBezTo>
                  <a:cubicBezTo>
                    <a:pt x="20344" y="26699"/>
                    <a:pt x="20414" y="26694"/>
                    <a:pt x="20484" y="26684"/>
                  </a:cubicBezTo>
                  <a:cubicBezTo>
                    <a:pt x="20570" y="26674"/>
                    <a:pt x="20645" y="26533"/>
                    <a:pt x="20726" y="26448"/>
                  </a:cubicBezTo>
                  <a:cubicBezTo>
                    <a:pt x="20409" y="26275"/>
                    <a:pt x="20307" y="25958"/>
                    <a:pt x="20205" y="25642"/>
                  </a:cubicBezTo>
                  <a:cubicBezTo>
                    <a:pt x="19539" y="24820"/>
                    <a:pt x="20484" y="23831"/>
                    <a:pt x="19947" y="22993"/>
                  </a:cubicBezTo>
                  <a:cubicBezTo>
                    <a:pt x="19678" y="22896"/>
                    <a:pt x="19684" y="22660"/>
                    <a:pt x="19667" y="22434"/>
                  </a:cubicBezTo>
                  <a:lnTo>
                    <a:pt x="19678" y="22434"/>
                  </a:lnTo>
                  <a:cubicBezTo>
                    <a:pt x="19072" y="21226"/>
                    <a:pt x="19608" y="20103"/>
                    <a:pt x="19952" y="18964"/>
                  </a:cubicBezTo>
                  <a:lnTo>
                    <a:pt x="19952" y="18964"/>
                  </a:lnTo>
                  <a:cubicBezTo>
                    <a:pt x="19947" y="18970"/>
                    <a:pt x="19942" y="18970"/>
                    <a:pt x="19936" y="18975"/>
                  </a:cubicBezTo>
                  <a:cubicBezTo>
                    <a:pt x="19947" y="18884"/>
                    <a:pt x="19958" y="18792"/>
                    <a:pt x="19968" y="18695"/>
                  </a:cubicBezTo>
                  <a:cubicBezTo>
                    <a:pt x="19910" y="18298"/>
                    <a:pt x="19856" y="17900"/>
                    <a:pt x="19802" y="17503"/>
                  </a:cubicBezTo>
                  <a:lnTo>
                    <a:pt x="19802" y="17498"/>
                  </a:lnTo>
                  <a:cubicBezTo>
                    <a:pt x="20054" y="17024"/>
                    <a:pt x="19291" y="16982"/>
                    <a:pt x="19399" y="16573"/>
                  </a:cubicBezTo>
                  <a:cubicBezTo>
                    <a:pt x="18658" y="16149"/>
                    <a:pt x="18711" y="15386"/>
                    <a:pt x="18599" y="14693"/>
                  </a:cubicBezTo>
                  <a:lnTo>
                    <a:pt x="18599" y="14693"/>
                  </a:lnTo>
                  <a:cubicBezTo>
                    <a:pt x="18604" y="14693"/>
                    <a:pt x="18609" y="14698"/>
                    <a:pt x="18609" y="14698"/>
                  </a:cubicBezTo>
                  <a:cubicBezTo>
                    <a:pt x="17481" y="12410"/>
                    <a:pt x="17057" y="9885"/>
                    <a:pt x="16251" y="7489"/>
                  </a:cubicBezTo>
                  <a:cubicBezTo>
                    <a:pt x="15564" y="5448"/>
                    <a:pt x="14956" y="3374"/>
                    <a:pt x="14381" y="1295"/>
                  </a:cubicBezTo>
                  <a:cubicBezTo>
                    <a:pt x="14301" y="999"/>
                    <a:pt x="14205" y="796"/>
                    <a:pt x="14069" y="655"/>
                  </a:cubicBezTo>
                  <a:cubicBezTo>
                    <a:pt x="14086" y="494"/>
                    <a:pt x="14129" y="339"/>
                    <a:pt x="14225" y="194"/>
                  </a:cubicBezTo>
                  <a:cubicBezTo>
                    <a:pt x="14242" y="172"/>
                    <a:pt x="14257" y="151"/>
                    <a:pt x="14274" y="129"/>
                  </a:cubicBezTo>
                  <a:cubicBezTo>
                    <a:pt x="14205" y="75"/>
                    <a:pt x="14113" y="38"/>
                    <a:pt x="1402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39"/>
            <p:cNvSpPr/>
            <p:nvPr/>
          </p:nvSpPr>
          <p:spPr>
            <a:xfrm>
              <a:off x="5005675" y="3951800"/>
              <a:ext cx="1375725" cy="940325"/>
            </a:xfrm>
            <a:custGeom>
              <a:rect b="b" l="l" r="r" t="t"/>
              <a:pathLst>
                <a:path extrusionOk="0" h="37613" w="55029">
                  <a:moveTo>
                    <a:pt x="38118" y="1"/>
                  </a:moveTo>
                  <a:cubicBezTo>
                    <a:pt x="37965" y="1"/>
                    <a:pt x="37813" y="53"/>
                    <a:pt x="37660" y="174"/>
                  </a:cubicBezTo>
                  <a:cubicBezTo>
                    <a:pt x="37423" y="968"/>
                    <a:pt x="37977" y="1699"/>
                    <a:pt x="37859" y="2483"/>
                  </a:cubicBezTo>
                  <a:cubicBezTo>
                    <a:pt x="37826" y="2682"/>
                    <a:pt x="37923" y="2951"/>
                    <a:pt x="37864" y="3133"/>
                  </a:cubicBezTo>
                  <a:cubicBezTo>
                    <a:pt x="37789" y="3209"/>
                    <a:pt x="37692" y="3289"/>
                    <a:pt x="37558" y="3348"/>
                  </a:cubicBezTo>
                  <a:cubicBezTo>
                    <a:pt x="37517" y="3356"/>
                    <a:pt x="37477" y="3359"/>
                    <a:pt x="37438" y="3359"/>
                  </a:cubicBezTo>
                  <a:cubicBezTo>
                    <a:pt x="37154" y="3359"/>
                    <a:pt x="36910" y="3175"/>
                    <a:pt x="36773" y="2855"/>
                  </a:cubicBezTo>
                  <a:cubicBezTo>
                    <a:pt x="36346" y="2394"/>
                    <a:pt x="35910" y="2183"/>
                    <a:pt x="35261" y="2183"/>
                  </a:cubicBezTo>
                  <a:cubicBezTo>
                    <a:pt x="35159" y="2183"/>
                    <a:pt x="35053" y="2188"/>
                    <a:pt x="34941" y="2198"/>
                  </a:cubicBezTo>
                  <a:cubicBezTo>
                    <a:pt x="30611" y="2580"/>
                    <a:pt x="26277" y="2833"/>
                    <a:pt x="21935" y="3096"/>
                  </a:cubicBezTo>
                  <a:cubicBezTo>
                    <a:pt x="21724" y="3109"/>
                    <a:pt x="21483" y="3162"/>
                    <a:pt x="21256" y="3162"/>
                  </a:cubicBezTo>
                  <a:cubicBezTo>
                    <a:pt x="20939" y="3162"/>
                    <a:pt x="20648" y="3060"/>
                    <a:pt x="20495" y="2607"/>
                  </a:cubicBezTo>
                  <a:cubicBezTo>
                    <a:pt x="20044" y="2527"/>
                    <a:pt x="20275" y="1979"/>
                    <a:pt x="19974" y="1796"/>
                  </a:cubicBezTo>
                  <a:lnTo>
                    <a:pt x="19974" y="1806"/>
                  </a:lnTo>
                  <a:lnTo>
                    <a:pt x="19952" y="1786"/>
                  </a:lnTo>
                  <a:lnTo>
                    <a:pt x="19964" y="1786"/>
                  </a:lnTo>
                  <a:cubicBezTo>
                    <a:pt x="19830" y="1528"/>
                    <a:pt x="19657" y="1404"/>
                    <a:pt x="19464" y="1355"/>
                  </a:cubicBezTo>
                  <a:cubicBezTo>
                    <a:pt x="19469" y="1307"/>
                    <a:pt x="19475" y="1248"/>
                    <a:pt x="19475" y="1216"/>
                  </a:cubicBezTo>
                  <a:cubicBezTo>
                    <a:pt x="19384" y="1173"/>
                    <a:pt x="19303" y="1102"/>
                    <a:pt x="19250" y="1012"/>
                  </a:cubicBezTo>
                  <a:lnTo>
                    <a:pt x="19233" y="985"/>
                  </a:lnTo>
                  <a:cubicBezTo>
                    <a:pt x="17686" y="1157"/>
                    <a:pt x="16139" y="1323"/>
                    <a:pt x="14591" y="1489"/>
                  </a:cubicBezTo>
                  <a:cubicBezTo>
                    <a:pt x="14581" y="1489"/>
                    <a:pt x="14569" y="1484"/>
                    <a:pt x="14559" y="1484"/>
                  </a:cubicBezTo>
                  <a:cubicBezTo>
                    <a:pt x="14194" y="1484"/>
                    <a:pt x="13845" y="1543"/>
                    <a:pt x="13490" y="1608"/>
                  </a:cubicBezTo>
                  <a:cubicBezTo>
                    <a:pt x="12883" y="1677"/>
                    <a:pt x="12276" y="1742"/>
                    <a:pt x="11675" y="1806"/>
                  </a:cubicBezTo>
                  <a:cubicBezTo>
                    <a:pt x="11062" y="1876"/>
                    <a:pt x="10455" y="1947"/>
                    <a:pt x="9843" y="2022"/>
                  </a:cubicBezTo>
                  <a:cubicBezTo>
                    <a:pt x="9000" y="2064"/>
                    <a:pt x="8155" y="2064"/>
                    <a:pt x="7307" y="2091"/>
                  </a:cubicBezTo>
                  <a:cubicBezTo>
                    <a:pt x="4906" y="2173"/>
                    <a:pt x="2514" y="2612"/>
                    <a:pt x="129" y="2914"/>
                  </a:cubicBezTo>
                  <a:cubicBezTo>
                    <a:pt x="141" y="3011"/>
                    <a:pt x="151" y="3101"/>
                    <a:pt x="168" y="3198"/>
                  </a:cubicBezTo>
                  <a:cubicBezTo>
                    <a:pt x="108" y="3209"/>
                    <a:pt x="54" y="3214"/>
                    <a:pt x="0" y="3219"/>
                  </a:cubicBezTo>
                  <a:cubicBezTo>
                    <a:pt x="146" y="4293"/>
                    <a:pt x="285" y="5364"/>
                    <a:pt x="393" y="6443"/>
                  </a:cubicBezTo>
                  <a:cubicBezTo>
                    <a:pt x="419" y="6701"/>
                    <a:pt x="495" y="6846"/>
                    <a:pt x="597" y="6931"/>
                  </a:cubicBezTo>
                  <a:cubicBezTo>
                    <a:pt x="607" y="7023"/>
                    <a:pt x="612" y="7115"/>
                    <a:pt x="624" y="7201"/>
                  </a:cubicBezTo>
                  <a:cubicBezTo>
                    <a:pt x="629" y="7216"/>
                    <a:pt x="624" y="7233"/>
                    <a:pt x="624" y="7243"/>
                  </a:cubicBezTo>
                  <a:cubicBezTo>
                    <a:pt x="624" y="7254"/>
                    <a:pt x="629" y="7271"/>
                    <a:pt x="629" y="7281"/>
                  </a:cubicBezTo>
                  <a:lnTo>
                    <a:pt x="624" y="7523"/>
                  </a:lnTo>
                  <a:cubicBezTo>
                    <a:pt x="726" y="7549"/>
                    <a:pt x="833" y="7571"/>
                    <a:pt x="962" y="7571"/>
                  </a:cubicBezTo>
                  <a:cubicBezTo>
                    <a:pt x="1016" y="7571"/>
                    <a:pt x="1064" y="7566"/>
                    <a:pt x="1113" y="7566"/>
                  </a:cubicBezTo>
                  <a:cubicBezTo>
                    <a:pt x="1145" y="7566"/>
                    <a:pt x="1182" y="7561"/>
                    <a:pt x="1215" y="7561"/>
                  </a:cubicBezTo>
                  <a:cubicBezTo>
                    <a:pt x="1220" y="7561"/>
                    <a:pt x="1252" y="7561"/>
                    <a:pt x="1264" y="7566"/>
                  </a:cubicBezTo>
                  <a:cubicBezTo>
                    <a:pt x="1408" y="7630"/>
                    <a:pt x="1537" y="7662"/>
                    <a:pt x="1666" y="7662"/>
                  </a:cubicBezTo>
                  <a:cubicBezTo>
                    <a:pt x="1924" y="7662"/>
                    <a:pt x="2359" y="7544"/>
                    <a:pt x="2385" y="6760"/>
                  </a:cubicBezTo>
                  <a:cubicBezTo>
                    <a:pt x="2385" y="6723"/>
                    <a:pt x="2385" y="6685"/>
                    <a:pt x="2392" y="6653"/>
                  </a:cubicBezTo>
                  <a:cubicBezTo>
                    <a:pt x="2466" y="6453"/>
                    <a:pt x="2521" y="6249"/>
                    <a:pt x="2574" y="6056"/>
                  </a:cubicBezTo>
                  <a:cubicBezTo>
                    <a:pt x="2595" y="5976"/>
                    <a:pt x="2617" y="5895"/>
                    <a:pt x="2638" y="5815"/>
                  </a:cubicBezTo>
                  <a:cubicBezTo>
                    <a:pt x="2660" y="5905"/>
                    <a:pt x="2675" y="5992"/>
                    <a:pt x="2692" y="6083"/>
                  </a:cubicBezTo>
                  <a:cubicBezTo>
                    <a:pt x="2826" y="6782"/>
                    <a:pt x="3009" y="7732"/>
                    <a:pt x="3971" y="8114"/>
                  </a:cubicBezTo>
                  <a:cubicBezTo>
                    <a:pt x="4185" y="8194"/>
                    <a:pt x="4395" y="8238"/>
                    <a:pt x="4594" y="8238"/>
                  </a:cubicBezTo>
                  <a:cubicBezTo>
                    <a:pt x="5120" y="8238"/>
                    <a:pt x="5486" y="7968"/>
                    <a:pt x="5770" y="7625"/>
                  </a:cubicBezTo>
                  <a:cubicBezTo>
                    <a:pt x="5749" y="7603"/>
                    <a:pt x="5727" y="7576"/>
                    <a:pt x="5712" y="7549"/>
                  </a:cubicBezTo>
                  <a:cubicBezTo>
                    <a:pt x="5588" y="7367"/>
                    <a:pt x="5529" y="7087"/>
                    <a:pt x="5888" y="6755"/>
                  </a:cubicBezTo>
                  <a:cubicBezTo>
                    <a:pt x="5905" y="6738"/>
                    <a:pt x="5926" y="6723"/>
                    <a:pt x="5937" y="6706"/>
                  </a:cubicBezTo>
                  <a:cubicBezTo>
                    <a:pt x="6039" y="6604"/>
                    <a:pt x="6178" y="6550"/>
                    <a:pt x="6313" y="6550"/>
                  </a:cubicBezTo>
                  <a:cubicBezTo>
                    <a:pt x="6414" y="6550"/>
                    <a:pt x="6518" y="6582"/>
                    <a:pt x="6603" y="6636"/>
                  </a:cubicBezTo>
                  <a:cubicBezTo>
                    <a:pt x="6576" y="6792"/>
                    <a:pt x="6372" y="6931"/>
                    <a:pt x="6313" y="7087"/>
                  </a:cubicBezTo>
                  <a:cubicBezTo>
                    <a:pt x="6367" y="7136"/>
                    <a:pt x="6414" y="7184"/>
                    <a:pt x="6463" y="7233"/>
                  </a:cubicBezTo>
                  <a:cubicBezTo>
                    <a:pt x="6684" y="7233"/>
                    <a:pt x="6845" y="7169"/>
                    <a:pt x="6974" y="7072"/>
                  </a:cubicBezTo>
                  <a:lnTo>
                    <a:pt x="6974" y="7072"/>
                  </a:lnTo>
                  <a:cubicBezTo>
                    <a:pt x="7027" y="7243"/>
                    <a:pt x="6995" y="7437"/>
                    <a:pt x="6872" y="7581"/>
                  </a:cubicBezTo>
                  <a:cubicBezTo>
                    <a:pt x="6808" y="7652"/>
                    <a:pt x="6743" y="7705"/>
                    <a:pt x="6679" y="7754"/>
                  </a:cubicBezTo>
                  <a:cubicBezTo>
                    <a:pt x="7517" y="7641"/>
                    <a:pt x="7768" y="6872"/>
                    <a:pt x="7865" y="6572"/>
                  </a:cubicBezTo>
                  <a:cubicBezTo>
                    <a:pt x="7973" y="6244"/>
                    <a:pt x="8323" y="6239"/>
                    <a:pt x="8338" y="6239"/>
                  </a:cubicBezTo>
                  <a:cubicBezTo>
                    <a:pt x="8618" y="6641"/>
                    <a:pt x="8961" y="6846"/>
                    <a:pt x="9370" y="6846"/>
                  </a:cubicBezTo>
                  <a:cubicBezTo>
                    <a:pt x="9638" y="6846"/>
                    <a:pt x="9875" y="6750"/>
                    <a:pt x="10068" y="6674"/>
                  </a:cubicBezTo>
                  <a:cubicBezTo>
                    <a:pt x="10170" y="6636"/>
                    <a:pt x="10294" y="6588"/>
                    <a:pt x="10347" y="6588"/>
                  </a:cubicBezTo>
                  <a:cubicBezTo>
                    <a:pt x="10418" y="6604"/>
                    <a:pt x="10493" y="6609"/>
                    <a:pt x="10562" y="6609"/>
                  </a:cubicBezTo>
                  <a:cubicBezTo>
                    <a:pt x="10944" y="6609"/>
                    <a:pt x="11276" y="6427"/>
                    <a:pt x="11578" y="6266"/>
                  </a:cubicBezTo>
                  <a:cubicBezTo>
                    <a:pt x="11750" y="6169"/>
                    <a:pt x="11970" y="6051"/>
                    <a:pt x="12082" y="6051"/>
                  </a:cubicBezTo>
                  <a:cubicBezTo>
                    <a:pt x="12082" y="6051"/>
                    <a:pt x="12196" y="6110"/>
                    <a:pt x="12330" y="6485"/>
                  </a:cubicBezTo>
                  <a:cubicBezTo>
                    <a:pt x="12410" y="6701"/>
                    <a:pt x="12610" y="6835"/>
                    <a:pt x="12829" y="6835"/>
                  </a:cubicBezTo>
                  <a:cubicBezTo>
                    <a:pt x="12868" y="6835"/>
                    <a:pt x="12905" y="6835"/>
                    <a:pt x="12937" y="6824"/>
                  </a:cubicBezTo>
                  <a:cubicBezTo>
                    <a:pt x="12990" y="6814"/>
                    <a:pt x="13049" y="6808"/>
                    <a:pt x="13103" y="6808"/>
                  </a:cubicBezTo>
                  <a:cubicBezTo>
                    <a:pt x="13421" y="6808"/>
                    <a:pt x="13764" y="6996"/>
                    <a:pt x="14130" y="7189"/>
                  </a:cubicBezTo>
                  <a:cubicBezTo>
                    <a:pt x="14581" y="7437"/>
                    <a:pt x="15092" y="7710"/>
                    <a:pt x="15698" y="7710"/>
                  </a:cubicBezTo>
                  <a:cubicBezTo>
                    <a:pt x="16026" y="7710"/>
                    <a:pt x="16354" y="7630"/>
                    <a:pt x="16665" y="7469"/>
                  </a:cubicBezTo>
                  <a:cubicBezTo>
                    <a:pt x="16800" y="7506"/>
                    <a:pt x="17019" y="7635"/>
                    <a:pt x="17111" y="7727"/>
                  </a:cubicBezTo>
                  <a:cubicBezTo>
                    <a:pt x="17106" y="8640"/>
                    <a:pt x="17691" y="9000"/>
                    <a:pt x="18089" y="9237"/>
                  </a:cubicBezTo>
                  <a:cubicBezTo>
                    <a:pt x="18196" y="9301"/>
                    <a:pt x="18298" y="9361"/>
                    <a:pt x="18379" y="9425"/>
                  </a:cubicBezTo>
                  <a:cubicBezTo>
                    <a:pt x="18422" y="9462"/>
                    <a:pt x="18470" y="9495"/>
                    <a:pt x="18513" y="9532"/>
                  </a:cubicBezTo>
                  <a:cubicBezTo>
                    <a:pt x="18551" y="9554"/>
                    <a:pt x="18599" y="9591"/>
                    <a:pt x="18626" y="9612"/>
                  </a:cubicBezTo>
                  <a:cubicBezTo>
                    <a:pt x="18605" y="9914"/>
                    <a:pt x="18615" y="10321"/>
                    <a:pt x="18863" y="10628"/>
                  </a:cubicBezTo>
                  <a:cubicBezTo>
                    <a:pt x="21607" y="10764"/>
                    <a:pt x="24143" y="13721"/>
                    <a:pt x="27016" y="13721"/>
                  </a:cubicBezTo>
                  <a:cubicBezTo>
                    <a:pt x="28017" y="13721"/>
                    <a:pt x="29059" y="13362"/>
                    <a:pt x="30165" y="12401"/>
                  </a:cubicBezTo>
                  <a:cubicBezTo>
                    <a:pt x="30569" y="12384"/>
                    <a:pt x="30988" y="12358"/>
                    <a:pt x="31427" y="12320"/>
                  </a:cubicBezTo>
                  <a:cubicBezTo>
                    <a:pt x="31868" y="12282"/>
                    <a:pt x="32336" y="12229"/>
                    <a:pt x="32830" y="12170"/>
                  </a:cubicBezTo>
                  <a:cubicBezTo>
                    <a:pt x="33239" y="12287"/>
                    <a:pt x="33646" y="12406"/>
                    <a:pt x="34071" y="12513"/>
                  </a:cubicBezTo>
                  <a:cubicBezTo>
                    <a:pt x="34082" y="12530"/>
                    <a:pt x="34098" y="12552"/>
                    <a:pt x="34109" y="12567"/>
                  </a:cubicBezTo>
                  <a:cubicBezTo>
                    <a:pt x="34147" y="12621"/>
                    <a:pt x="34189" y="12681"/>
                    <a:pt x="34227" y="12723"/>
                  </a:cubicBezTo>
                  <a:cubicBezTo>
                    <a:pt x="35699" y="14479"/>
                    <a:pt x="36021" y="16199"/>
                    <a:pt x="35221" y="17987"/>
                  </a:cubicBezTo>
                  <a:cubicBezTo>
                    <a:pt x="34856" y="18805"/>
                    <a:pt x="35000" y="19546"/>
                    <a:pt x="35129" y="20201"/>
                  </a:cubicBezTo>
                  <a:cubicBezTo>
                    <a:pt x="35183" y="20469"/>
                    <a:pt x="35231" y="20722"/>
                    <a:pt x="35243" y="20970"/>
                  </a:cubicBezTo>
                  <a:cubicBezTo>
                    <a:pt x="35275" y="21550"/>
                    <a:pt x="35790" y="22038"/>
                    <a:pt x="36371" y="22038"/>
                  </a:cubicBezTo>
                  <a:cubicBezTo>
                    <a:pt x="36505" y="22038"/>
                    <a:pt x="36634" y="22017"/>
                    <a:pt x="36752" y="21964"/>
                  </a:cubicBezTo>
                  <a:cubicBezTo>
                    <a:pt x="37090" y="21823"/>
                    <a:pt x="37214" y="21603"/>
                    <a:pt x="37256" y="21441"/>
                  </a:cubicBezTo>
                  <a:cubicBezTo>
                    <a:pt x="37358" y="21093"/>
                    <a:pt x="37160" y="20819"/>
                    <a:pt x="37042" y="20658"/>
                  </a:cubicBezTo>
                  <a:cubicBezTo>
                    <a:pt x="37026" y="20625"/>
                    <a:pt x="37004" y="20603"/>
                    <a:pt x="36988" y="20578"/>
                  </a:cubicBezTo>
                  <a:cubicBezTo>
                    <a:pt x="36988" y="20571"/>
                    <a:pt x="36983" y="20566"/>
                    <a:pt x="36983" y="20561"/>
                  </a:cubicBezTo>
                  <a:lnTo>
                    <a:pt x="36983" y="20561"/>
                  </a:lnTo>
                  <a:cubicBezTo>
                    <a:pt x="37160" y="20727"/>
                    <a:pt x="37348" y="20765"/>
                    <a:pt x="37487" y="20765"/>
                  </a:cubicBezTo>
                  <a:cubicBezTo>
                    <a:pt x="37574" y="20765"/>
                    <a:pt x="37648" y="20754"/>
                    <a:pt x="37713" y="20732"/>
                  </a:cubicBezTo>
                  <a:lnTo>
                    <a:pt x="37713" y="20732"/>
                  </a:lnTo>
                  <a:cubicBezTo>
                    <a:pt x="37623" y="20953"/>
                    <a:pt x="37552" y="21178"/>
                    <a:pt x="37487" y="21404"/>
                  </a:cubicBezTo>
                  <a:cubicBezTo>
                    <a:pt x="37353" y="21840"/>
                    <a:pt x="37241" y="22222"/>
                    <a:pt x="36951" y="22463"/>
                  </a:cubicBezTo>
                  <a:cubicBezTo>
                    <a:pt x="36585" y="22763"/>
                    <a:pt x="36527" y="23075"/>
                    <a:pt x="36537" y="23285"/>
                  </a:cubicBezTo>
                  <a:cubicBezTo>
                    <a:pt x="36552" y="23553"/>
                    <a:pt x="36703" y="23789"/>
                    <a:pt x="36956" y="23956"/>
                  </a:cubicBezTo>
                  <a:cubicBezTo>
                    <a:pt x="37519" y="24317"/>
                    <a:pt x="37816" y="24902"/>
                    <a:pt x="38127" y="25520"/>
                  </a:cubicBezTo>
                  <a:cubicBezTo>
                    <a:pt x="38267" y="25799"/>
                    <a:pt x="38407" y="26090"/>
                    <a:pt x="38583" y="26368"/>
                  </a:cubicBezTo>
                  <a:cubicBezTo>
                    <a:pt x="38707" y="26561"/>
                    <a:pt x="39352" y="27540"/>
                    <a:pt x="40179" y="27540"/>
                  </a:cubicBezTo>
                  <a:cubicBezTo>
                    <a:pt x="40388" y="27540"/>
                    <a:pt x="40588" y="27476"/>
                    <a:pt x="40760" y="27352"/>
                  </a:cubicBezTo>
                  <a:cubicBezTo>
                    <a:pt x="40839" y="27298"/>
                    <a:pt x="40904" y="27255"/>
                    <a:pt x="40953" y="27233"/>
                  </a:cubicBezTo>
                  <a:cubicBezTo>
                    <a:pt x="40968" y="27292"/>
                    <a:pt x="40980" y="27362"/>
                    <a:pt x="40990" y="27416"/>
                  </a:cubicBezTo>
                  <a:cubicBezTo>
                    <a:pt x="41007" y="27496"/>
                    <a:pt x="41023" y="27572"/>
                    <a:pt x="41039" y="27642"/>
                  </a:cubicBezTo>
                  <a:cubicBezTo>
                    <a:pt x="41060" y="27739"/>
                    <a:pt x="41072" y="27862"/>
                    <a:pt x="41082" y="27991"/>
                  </a:cubicBezTo>
                  <a:cubicBezTo>
                    <a:pt x="41114" y="28383"/>
                    <a:pt x="41168" y="28979"/>
                    <a:pt x="41721" y="29306"/>
                  </a:cubicBezTo>
                  <a:cubicBezTo>
                    <a:pt x="42677" y="29876"/>
                    <a:pt x="43016" y="30806"/>
                    <a:pt x="43408" y="31885"/>
                  </a:cubicBezTo>
                  <a:lnTo>
                    <a:pt x="43521" y="32197"/>
                  </a:lnTo>
                  <a:cubicBezTo>
                    <a:pt x="43639" y="32509"/>
                    <a:pt x="43940" y="33330"/>
                    <a:pt x="44928" y="33347"/>
                  </a:cubicBezTo>
                  <a:cubicBezTo>
                    <a:pt x="45965" y="33368"/>
                    <a:pt x="46594" y="34002"/>
                    <a:pt x="47206" y="34959"/>
                  </a:cubicBezTo>
                  <a:cubicBezTo>
                    <a:pt x="47630" y="35614"/>
                    <a:pt x="48151" y="36248"/>
                    <a:pt x="49049" y="36474"/>
                  </a:cubicBezTo>
                  <a:cubicBezTo>
                    <a:pt x="49043" y="36484"/>
                    <a:pt x="49043" y="36489"/>
                    <a:pt x="49038" y="36501"/>
                  </a:cubicBezTo>
                  <a:cubicBezTo>
                    <a:pt x="49011" y="36559"/>
                    <a:pt x="48979" y="36623"/>
                    <a:pt x="48957" y="36688"/>
                  </a:cubicBezTo>
                  <a:cubicBezTo>
                    <a:pt x="49011" y="36554"/>
                    <a:pt x="49118" y="36447"/>
                    <a:pt x="49259" y="36392"/>
                  </a:cubicBezTo>
                  <a:cubicBezTo>
                    <a:pt x="49323" y="36372"/>
                    <a:pt x="49388" y="36360"/>
                    <a:pt x="49446" y="36360"/>
                  </a:cubicBezTo>
                  <a:cubicBezTo>
                    <a:pt x="49517" y="36360"/>
                    <a:pt x="49581" y="36372"/>
                    <a:pt x="49646" y="36398"/>
                  </a:cubicBezTo>
                  <a:cubicBezTo>
                    <a:pt x="49613" y="36554"/>
                    <a:pt x="49510" y="36732"/>
                    <a:pt x="49446" y="36893"/>
                  </a:cubicBezTo>
                  <a:cubicBezTo>
                    <a:pt x="49522" y="36957"/>
                    <a:pt x="49591" y="37022"/>
                    <a:pt x="49666" y="37086"/>
                  </a:cubicBezTo>
                  <a:cubicBezTo>
                    <a:pt x="49849" y="37086"/>
                    <a:pt x="50021" y="37064"/>
                    <a:pt x="50199" y="37037"/>
                  </a:cubicBezTo>
                  <a:lnTo>
                    <a:pt x="50199" y="37037"/>
                  </a:lnTo>
                  <a:cubicBezTo>
                    <a:pt x="50199" y="37081"/>
                    <a:pt x="50199" y="37124"/>
                    <a:pt x="50194" y="37166"/>
                  </a:cubicBezTo>
                  <a:cubicBezTo>
                    <a:pt x="50166" y="37344"/>
                    <a:pt x="50048" y="37500"/>
                    <a:pt x="49887" y="37575"/>
                  </a:cubicBezTo>
                  <a:lnTo>
                    <a:pt x="49795" y="37612"/>
                  </a:lnTo>
                  <a:cubicBezTo>
                    <a:pt x="50816" y="37575"/>
                    <a:pt x="51660" y="37145"/>
                    <a:pt x="52471" y="36726"/>
                  </a:cubicBezTo>
                  <a:cubicBezTo>
                    <a:pt x="52643" y="36640"/>
                    <a:pt x="52815" y="36548"/>
                    <a:pt x="52986" y="36469"/>
                  </a:cubicBezTo>
                  <a:cubicBezTo>
                    <a:pt x="53539" y="36199"/>
                    <a:pt x="53889" y="35839"/>
                    <a:pt x="54023" y="35405"/>
                  </a:cubicBezTo>
                  <a:cubicBezTo>
                    <a:pt x="54152" y="34986"/>
                    <a:pt x="54072" y="34518"/>
                    <a:pt x="53787" y="34019"/>
                  </a:cubicBezTo>
                  <a:cubicBezTo>
                    <a:pt x="53572" y="33637"/>
                    <a:pt x="53400" y="33105"/>
                    <a:pt x="53829" y="32745"/>
                  </a:cubicBezTo>
                  <a:cubicBezTo>
                    <a:pt x="55029" y="31735"/>
                    <a:pt x="54523" y="30575"/>
                    <a:pt x="54281" y="30010"/>
                  </a:cubicBezTo>
                  <a:cubicBezTo>
                    <a:pt x="54196" y="29807"/>
                    <a:pt x="54169" y="29629"/>
                    <a:pt x="54201" y="29398"/>
                  </a:cubicBezTo>
                  <a:cubicBezTo>
                    <a:pt x="54571" y="26637"/>
                    <a:pt x="53926" y="24295"/>
                    <a:pt x="52282" y="22447"/>
                  </a:cubicBezTo>
                  <a:cubicBezTo>
                    <a:pt x="51848" y="21952"/>
                    <a:pt x="51504" y="21356"/>
                    <a:pt x="51208" y="20556"/>
                  </a:cubicBezTo>
                  <a:cubicBezTo>
                    <a:pt x="51171" y="20459"/>
                    <a:pt x="51139" y="20367"/>
                    <a:pt x="51106" y="20276"/>
                  </a:cubicBezTo>
                  <a:cubicBezTo>
                    <a:pt x="50859" y="19594"/>
                    <a:pt x="50586" y="18820"/>
                    <a:pt x="49919" y="18262"/>
                  </a:cubicBezTo>
                  <a:cubicBezTo>
                    <a:pt x="49162" y="17623"/>
                    <a:pt x="49027" y="16645"/>
                    <a:pt x="49145" y="16006"/>
                  </a:cubicBezTo>
                  <a:cubicBezTo>
                    <a:pt x="49510" y="13963"/>
                    <a:pt x="48265" y="12809"/>
                    <a:pt x="47265" y="11875"/>
                  </a:cubicBezTo>
                  <a:lnTo>
                    <a:pt x="47222" y="11836"/>
                  </a:lnTo>
                  <a:cubicBezTo>
                    <a:pt x="46551" y="11203"/>
                    <a:pt x="45954" y="10477"/>
                    <a:pt x="45384" y="9768"/>
                  </a:cubicBezTo>
                  <a:cubicBezTo>
                    <a:pt x="44977" y="9264"/>
                    <a:pt x="44553" y="8742"/>
                    <a:pt x="44095" y="8253"/>
                  </a:cubicBezTo>
                  <a:cubicBezTo>
                    <a:pt x="43440" y="7549"/>
                    <a:pt x="43269" y="6636"/>
                    <a:pt x="43080" y="5669"/>
                  </a:cubicBezTo>
                  <a:cubicBezTo>
                    <a:pt x="42902" y="4745"/>
                    <a:pt x="42715" y="3795"/>
                    <a:pt x="42118" y="2946"/>
                  </a:cubicBezTo>
                  <a:cubicBezTo>
                    <a:pt x="42049" y="2849"/>
                    <a:pt x="41968" y="2758"/>
                    <a:pt x="41888" y="2672"/>
                  </a:cubicBezTo>
                  <a:cubicBezTo>
                    <a:pt x="41694" y="2456"/>
                    <a:pt x="41571" y="2307"/>
                    <a:pt x="41598" y="2178"/>
                  </a:cubicBezTo>
                  <a:cubicBezTo>
                    <a:pt x="41727" y="1409"/>
                    <a:pt x="41630" y="845"/>
                    <a:pt x="41291" y="447"/>
                  </a:cubicBezTo>
                  <a:cubicBezTo>
                    <a:pt x="41194" y="329"/>
                    <a:pt x="41077" y="232"/>
                    <a:pt x="40943" y="152"/>
                  </a:cubicBezTo>
                  <a:cubicBezTo>
                    <a:pt x="40910" y="222"/>
                    <a:pt x="40867" y="291"/>
                    <a:pt x="40819" y="356"/>
                  </a:cubicBezTo>
                  <a:cubicBezTo>
                    <a:pt x="40743" y="442"/>
                    <a:pt x="40663" y="512"/>
                    <a:pt x="40582" y="561"/>
                  </a:cubicBezTo>
                  <a:cubicBezTo>
                    <a:pt x="40359" y="456"/>
                    <a:pt x="40082" y="417"/>
                    <a:pt x="39770" y="417"/>
                  </a:cubicBezTo>
                  <a:cubicBezTo>
                    <a:pt x="39584" y="417"/>
                    <a:pt x="39386" y="430"/>
                    <a:pt x="39180" y="453"/>
                  </a:cubicBezTo>
                  <a:cubicBezTo>
                    <a:pt x="39135" y="457"/>
                    <a:pt x="39090" y="461"/>
                    <a:pt x="39045" y="461"/>
                  </a:cubicBezTo>
                  <a:cubicBezTo>
                    <a:pt x="38874" y="461"/>
                    <a:pt x="38713" y="411"/>
                    <a:pt x="38654" y="190"/>
                  </a:cubicBezTo>
                  <a:cubicBezTo>
                    <a:pt x="38476" y="73"/>
                    <a:pt x="38297" y="1"/>
                    <a:pt x="3811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9"/>
            <p:cNvSpPr/>
            <p:nvPr/>
          </p:nvSpPr>
          <p:spPr>
            <a:xfrm>
              <a:off x="1443900" y="1960100"/>
              <a:ext cx="764900" cy="972325"/>
            </a:xfrm>
            <a:custGeom>
              <a:rect b="b" l="l" r="r" t="t"/>
              <a:pathLst>
                <a:path extrusionOk="0" h="38893" w="30596">
                  <a:moveTo>
                    <a:pt x="20286" y="9036"/>
                  </a:moveTo>
                  <a:cubicBezTo>
                    <a:pt x="20314" y="9155"/>
                    <a:pt x="20366" y="9277"/>
                    <a:pt x="20463" y="9401"/>
                  </a:cubicBezTo>
                  <a:cubicBezTo>
                    <a:pt x="20684" y="9686"/>
                    <a:pt x="21103" y="9793"/>
                    <a:pt x="21430" y="9869"/>
                  </a:cubicBezTo>
                  <a:cubicBezTo>
                    <a:pt x="21371" y="9864"/>
                    <a:pt x="21318" y="9852"/>
                    <a:pt x="21259" y="9842"/>
                  </a:cubicBezTo>
                  <a:cubicBezTo>
                    <a:pt x="21253" y="9842"/>
                    <a:pt x="21248" y="9837"/>
                    <a:pt x="21242" y="9837"/>
                  </a:cubicBezTo>
                  <a:cubicBezTo>
                    <a:pt x="21194" y="9825"/>
                    <a:pt x="21145" y="9815"/>
                    <a:pt x="21097" y="9805"/>
                  </a:cubicBezTo>
                  <a:cubicBezTo>
                    <a:pt x="21087" y="9800"/>
                    <a:pt x="21070" y="9793"/>
                    <a:pt x="21060" y="9788"/>
                  </a:cubicBezTo>
                  <a:cubicBezTo>
                    <a:pt x="21023" y="9778"/>
                    <a:pt x="20979" y="9767"/>
                    <a:pt x="20941" y="9751"/>
                  </a:cubicBezTo>
                  <a:cubicBezTo>
                    <a:pt x="20931" y="9745"/>
                    <a:pt x="20914" y="9740"/>
                    <a:pt x="20899" y="9735"/>
                  </a:cubicBezTo>
                  <a:cubicBezTo>
                    <a:pt x="20855" y="9713"/>
                    <a:pt x="20807" y="9691"/>
                    <a:pt x="20765" y="9671"/>
                  </a:cubicBezTo>
                  <a:cubicBezTo>
                    <a:pt x="20765" y="9664"/>
                    <a:pt x="20758" y="9664"/>
                    <a:pt x="20753" y="9659"/>
                  </a:cubicBezTo>
                  <a:cubicBezTo>
                    <a:pt x="20706" y="9632"/>
                    <a:pt x="20662" y="9606"/>
                    <a:pt x="20614" y="9568"/>
                  </a:cubicBezTo>
                  <a:cubicBezTo>
                    <a:pt x="20604" y="9562"/>
                    <a:pt x="20592" y="9552"/>
                    <a:pt x="20582" y="9542"/>
                  </a:cubicBezTo>
                  <a:cubicBezTo>
                    <a:pt x="20550" y="9515"/>
                    <a:pt x="20517" y="9488"/>
                    <a:pt x="20485" y="9461"/>
                  </a:cubicBezTo>
                  <a:cubicBezTo>
                    <a:pt x="20468" y="9445"/>
                    <a:pt x="20458" y="9428"/>
                    <a:pt x="20443" y="9418"/>
                  </a:cubicBezTo>
                  <a:cubicBezTo>
                    <a:pt x="20415" y="9386"/>
                    <a:pt x="20388" y="9353"/>
                    <a:pt x="20361" y="9316"/>
                  </a:cubicBezTo>
                  <a:cubicBezTo>
                    <a:pt x="20346" y="9304"/>
                    <a:pt x="20334" y="9289"/>
                    <a:pt x="20324" y="9272"/>
                  </a:cubicBezTo>
                  <a:cubicBezTo>
                    <a:pt x="20286" y="9219"/>
                    <a:pt x="20249" y="9165"/>
                    <a:pt x="20217" y="9106"/>
                  </a:cubicBezTo>
                  <a:cubicBezTo>
                    <a:pt x="20238" y="9079"/>
                    <a:pt x="20259" y="9058"/>
                    <a:pt x="20286" y="9036"/>
                  </a:cubicBezTo>
                  <a:close/>
                  <a:moveTo>
                    <a:pt x="6544" y="1"/>
                  </a:moveTo>
                  <a:cubicBezTo>
                    <a:pt x="6501" y="21"/>
                    <a:pt x="6464" y="38"/>
                    <a:pt x="6426" y="65"/>
                  </a:cubicBezTo>
                  <a:cubicBezTo>
                    <a:pt x="6253" y="167"/>
                    <a:pt x="6131" y="311"/>
                    <a:pt x="6039" y="467"/>
                  </a:cubicBezTo>
                  <a:cubicBezTo>
                    <a:pt x="6125" y="651"/>
                    <a:pt x="6119" y="892"/>
                    <a:pt x="6050" y="1236"/>
                  </a:cubicBezTo>
                  <a:cubicBezTo>
                    <a:pt x="4460" y="9272"/>
                    <a:pt x="2955" y="17336"/>
                    <a:pt x="1333" y="25368"/>
                  </a:cubicBezTo>
                  <a:cubicBezTo>
                    <a:pt x="748" y="28252"/>
                    <a:pt x="0" y="34602"/>
                    <a:pt x="0" y="34602"/>
                  </a:cubicBezTo>
                  <a:cubicBezTo>
                    <a:pt x="81" y="34667"/>
                    <a:pt x="168" y="34721"/>
                    <a:pt x="258" y="34769"/>
                  </a:cubicBezTo>
                  <a:cubicBezTo>
                    <a:pt x="357" y="34738"/>
                    <a:pt x="471" y="34725"/>
                    <a:pt x="606" y="34725"/>
                  </a:cubicBezTo>
                  <a:cubicBezTo>
                    <a:pt x="925" y="34725"/>
                    <a:pt x="1361" y="34800"/>
                    <a:pt x="1988" y="34898"/>
                  </a:cubicBezTo>
                  <a:cubicBezTo>
                    <a:pt x="9585" y="36107"/>
                    <a:pt x="17181" y="37288"/>
                    <a:pt x="24782" y="38465"/>
                  </a:cubicBezTo>
                  <a:cubicBezTo>
                    <a:pt x="25537" y="38582"/>
                    <a:pt x="26586" y="38893"/>
                    <a:pt x="26773" y="38893"/>
                  </a:cubicBezTo>
                  <a:cubicBezTo>
                    <a:pt x="26785" y="38893"/>
                    <a:pt x="26793" y="38892"/>
                    <a:pt x="26798" y="38889"/>
                  </a:cubicBezTo>
                  <a:cubicBezTo>
                    <a:pt x="26808" y="38884"/>
                    <a:pt x="26818" y="38879"/>
                    <a:pt x="26835" y="38867"/>
                  </a:cubicBezTo>
                  <a:cubicBezTo>
                    <a:pt x="26840" y="38867"/>
                    <a:pt x="26850" y="38862"/>
                    <a:pt x="26857" y="38857"/>
                  </a:cubicBezTo>
                  <a:cubicBezTo>
                    <a:pt x="26969" y="38771"/>
                    <a:pt x="26899" y="38041"/>
                    <a:pt x="26954" y="37654"/>
                  </a:cubicBezTo>
                  <a:cubicBezTo>
                    <a:pt x="28108" y="29306"/>
                    <a:pt x="29236" y="20946"/>
                    <a:pt x="30316" y="12587"/>
                  </a:cubicBezTo>
                  <a:cubicBezTo>
                    <a:pt x="30364" y="12185"/>
                    <a:pt x="30455" y="11878"/>
                    <a:pt x="30596" y="11663"/>
                  </a:cubicBezTo>
                  <a:cubicBezTo>
                    <a:pt x="30547" y="11469"/>
                    <a:pt x="30467" y="11303"/>
                    <a:pt x="30359" y="11159"/>
                  </a:cubicBezTo>
                  <a:cubicBezTo>
                    <a:pt x="30354" y="11147"/>
                    <a:pt x="30343" y="11142"/>
                    <a:pt x="30338" y="11131"/>
                  </a:cubicBezTo>
                  <a:cubicBezTo>
                    <a:pt x="30274" y="11045"/>
                    <a:pt x="30192" y="10975"/>
                    <a:pt x="30112" y="10911"/>
                  </a:cubicBezTo>
                  <a:cubicBezTo>
                    <a:pt x="29984" y="10896"/>
                    <a:pt x="29855" y="10879"/>
                    <a:pt x="29731" y="10857"/>
                  </a:cubicBezTo>
                  <a:cubicBezTo>
                    <a:pt x="27759" y="10556"/>
                    <a:pt x="25793" y="10239"/>
                    <a:pt x="23827" y="9929"/>
                  </a:cubicBezTo>
                  <a:cubicBezTo>
                    <a:pt x="23601" y="9880"/>
                    <a:pt x="23376" y="9832"/>
                    <a:pt x="23150" y="9788"/>
                  </a:cubicBezTo>
                  <a:cubicBezTo>
                    <a:pt x="22677" y="9703"/>
                    <a:pt x="22188" y="9696"/>
                    <a:pt x="21715" y="9627"/>
                  </a:cubicBezTo>
                  <a:cubicBezTo>
                    <a:pt x="21435" y="9584"/>
                    <a:pt x="21167" y="9503"/>
                    <a:pt x="20909" y="9381"/>
                  </a:cubicBezTo>
                  <a:cubicBezTo>
                    <a:pt x="20604" y="9235"/>
                    <a:pt x="20528" y="9004"/>
                    <a:pt x="20533" y="8757"/>
                  </a:cubicBezTo>
                  <a:cubicBezTo>
                    <a:pt x="20539" y="8746"/>
                    <a:pt x="20539" y="8729"/>
                    <a:pt x="20544" y="8719"/>
                  </a:cubicBezTo>
                  <a:cubicBezTo>
                    <a:pt x="20765" y="7053"/>
                    <a:pt x="21157" y="5416"/>
                    <a:pt x="21511" y="3777"/>
                  </a:cubicBezTo>
                  <a:cubicBezTo>
                    <a:pt x="21474" y="3465"/>
                    <a:pt x="21366" y="3160"/>
                    <a:pt x="21157" y="2869"/>
                  </a:cubicBezTo>
                  <a:cubicBezTo>
                    <a:pt x="21135" y="2842"/>
                    <a:pt x="21113" y="2815"/>
                    <a:pt x="21092" y="2788"/>
                  </a:cubicBezTo>
                  <a:cubicBezTo>
                    <a:pt x="21003" y="2823"/>
                    <a:pt x="20903" y="2841"/>
                    <a:pt x="20789" y="2841"/>
                  </a:cubicBezTo>
                  <a:cubicBezTo>
                    <a:pt x="20620" y="2841"/>
                    <a:pt x="20422" y="2802"/>
                    <a:pt x="20185" y="2719"/>
                  </a:cubicBezTo>
                  <a:cubicBezTo>
                    <a:pt x="20019" y="2794"/>
                    <a:pt x="19856" y="2822"/>
                    <a:pt x="19696" y="2822"/>
                  </a:cubicBezTo>
                  <a:cubicBezTo>
                    <a:pt x="19299" y="2822"/>
                    <a:pt x="18913" y="2651"/>
                    <a:pt x="18519" y="2605"/>
                  </a:cubicBezTo>
                  <a:cubicBezTo>
                    <a:pt x="18492" y="2605"/>
                    <a:pt x="18465" y="2600"/>
                    <a:pt x="18438" y="2600"/>
                  </a:cubicBezTo>
                  <a:lnTo>
                    <a:pt x="18405" y="2600"/>
                  </a:lnTo>
                  <a:cubicBezTo>
                    <a:pt x="17428" y="1794"/>
                    <a:pt x="16181" y="1913"/>
                    <a:pt x="15053" y="1687"/>
                  </a:cubicBezTo>
                  <a:cubicBezTo>
                    <a:pt x="12223" y="1117"/>
                    <a:pt x="9380" y="559"/>
                    <a:pt x="654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39"/>
            <p:cNvSpPr/>
            <p:nvPr/>
          </p:nvSpPr>
          <p:spPr>
            <a:xfrm>
              <a:off x="568925" y="552725"/>
              <a:ext cx="921350" cy="673125"/>
            </a:xfrm>
            <a:custGeom>
              <a:rect b="b" l="l" r="r" t="t"/>
              <a:pathLst>
                <a:path extrusionOk="0" h="26925" w="36854">
                  <a:moveTo>
                    <a:pt x="11647" y="0"/>
                  </a:moveTo>
                  <a:cubicBezTo>
                    <a:pt x="11518" y="0"/>
                    <a:pt x="11394" y="43"/>
                    <a:pt x="11297" y="129"/>
                  </a:cubicBezTo>
                  <a:cubicBezTo>
                    <a:pt x="11163" y="248"/>
                    <a:pt x="11094" y="419"/>
                    <a:pt x="11114" y="597"/>
                  </a:cubicBezTo>
                  <a:cubicBezTo>
                    <a:pt x="11131" y="741"/>
                    <a:pt x="11109" y="908"/>
                    <a:pt x="11089" y="1091"/>
                  </a:cubicBezTo>
                  <a:cubicBezTo>
                    <a:pt x="11034" y="1493"/>
                    <a:pt x="10938" y="2246"/>
                    <a:pt x="11706" y="2573"/>
                  </a:cubicBezTo>
                  <a:cubicBezTo>
                    <a:pt x="11937" y="2675"/>
                    <a:pt x="11996" y="2762"/>
                    <a:pt x="11996" y="2777"/>
                  </a:cubicBezTo>
                  <a:cubicBezTo>
                    <a:pt x="12001" y="2831"/>
                    <a:pt x="11920" y="2971"/>
                    <a:pt x="11803" y="3057"/>
                  </a:cubicBezTo>
                  <a:cubicBezTo>
                    <a:pt x="10712" y="3846"/>
                    <a:pt x="11040" y="4743"/>
                    <a:pt x="11260" y="5340"/>
                  </a:cubicBezTo>
                  <a:cubicBezTo>
                    <a:pt x="11292" y="5437"/>
                    <a:pt x="11330" y="5529"/>
                    <a:pt x="11357" y="5625"/>
                  </a:cubicBezTo>
                  <a:cubicBezTo>
                    <a:pt x="11426" y="5834"/>
                    <a:pt x="11513" y="6044"/>
                    <a:pt x="11593" y="6243"/>
                  </a:cubicBezTo>
                  <a:cubicBezTo>
                    <a:pt x="11867" y="6925"/>
                    <a:pt x="12023" y="7366"/>
                    <a:pt x="11818" y="7753"/>
                  </a:cubicBezTo>
                  <a:cubicBezTo>
                    <a:pt x="11582" y="8209"/>
                    <a:pt x="11282" y="8633"/>
                    <a:pt x="10965" y="9085"/>
                  </a:cubicBezTo>
                  <a:cubicBezTo>
                    <a:pt x="10621" y="9568"/>
                    <a:pt x="10266" y="10057"/>
                    <a:pt x="9986" y="10615"/>
                  </a:cubicBezTo>
                  <a:cubicBezTo>
                    <a:pt x="9998" y="10562"/>
                    <a:pt x="10003" y="10513"/>
                    <a:pt x="10013" y="10465"/>
                  </a:cubicBezTo>
                  <a:cubicBezTo>
                    <a:pt x="10132" y="9804"/>
                    <a:pt x="10244" y="9176"/>
                    <a:pt x="10578" y="8584"/>
                  </a:cubicBezTo>
                  <a:cubicBezTo>
                    <a:pt x="10900" y="8016"/>
                    <a:pt x="10965" y="7258"/>
                    <a:pt x="10744" y="6667"/>
                  </a:cubicBezTo>
                  <a:cubicBezTo>
                    <a:pt x="10566" y="6194"/>
                    <a:pt x="10223" y="5845"/>
                    <a:pt x="9772" y="5683"/>
                  </a:cubicBezTo>
                  <a:cubicBezTo>
                    <a:pt x="7478" y="4845"/>
                    <a:pt x="5441" y="3610"/>
                    <a:pt x="3589" y="2402"/>
                  </a:cubicBezTo>
                  <a:cubicBezTo>
                    <a:pt x="3514" y="2353"/>
                    <a:pt x="3417" y="2267"/>
                    <a:pt x="3314" y="2176"/>
                  </a:cubicBezTo>
                  <a:cubicBezTo>
                    <a:pt x="3041" y="1924"/>
                    <a:pt x="2696" y="1612"/>
                    <a:pt x="2240" y="1612"/>
                  </a:cubicBezTo>
                  <a:cubicBezTo>
                    <a:pt x="2031" y="1612"/>
                    <a:pt x="1831" y="1676"/>
                    <a:pt x="1649" y="1805"/>
                  </a:cubicBezTo>
                  <a:cubicBezTo>
                    <a:pt x="1010" y="2261"/>
                    <a:pt x="940" y="3181"/>
                    <a:pt x="940" y="3836"/>
                  </a:cubicBezTo>
                  <a:cubicBezTo>
                    <a:pt x="945" y="4394"/>
                    <a:pt x="1074" y="4884"/>
                    <a:pt x="1198" y="5291"/>
                  </a:cubicBezTo>
                  <a:lnTo>
                    <a:pt x="1230" y="5393"/>
                  </a:lnTo>
                  <a:cubicBezTo>
                    <a:pt x="1434" y="6033"/>
                    <a:pt x="1622" y="6640"/>
                    <a:pt x="1461" y="7193"/>
                  </a:cubicBezTo>
                  <a:cubicBezTo>
                    <a:pt x="1278" y="7822"/>
                    <a:pt x="1337" y="8418"/>
                    <a:pt x="1397" y="8993"/>
                  </a:cubicBezTo>
                  <a:cubicBezTo>
                    <a:pt x="1456" y="9595"/>
                    <a:pt x="1509" y="10121"/>
                    <a:pt x="1278" y="10605"/>
                  </a:cubicBezTo>
                  <a:cubicBezTo>
                    <a:pt x="1144" y="10884"/>
                    <a:pt x="1129" y="11142"/>
                    <a:pt x="1219" y="11378"/>
                  </a:cubicBezTo>
                  <a:cubicBezTo>
                    <a:pt x="1364" y="11733"/>
                    <a:pt x="1697" y="11857"/>
                    <a:pt x="1918" y="11943"/>
                  </a:cubicBezTo>
                  <a:cubicBezTo>
                    <a:pt x="1934" y="11948"/>
                    <a:pt x="1950" y="11953"/>
                    <a:pt x="1972" y="11964"/>
                  </a:cubicBezTo>
                  <a:lnTo>
                    <a:pt x="1907" y="11986"/>
                  </a:lnTo>
                  <a:cubicBezTo>
                    <a:pt x="1397" y="12152"/>
                    <a:pt x="1058" y="12265"/>
                    <a:pt x="956" y="12652"/>
                  </a:cubicBezTo>
                  <a:cubicBezTo>
                    <a:pt x="849" y="13032"/>
                    <a:pt x="1085" y="13302"/>
                    <a:pt x="1434" y="13704"/>
                  </a:cubicBezTo>
                  <a:lnTo>
                    <a:pt x="1461" y="13731"/>
                  </a:lnTo>
                  <a:cubicBezTo>
                    <a:pt x="1612" y="13909"/>
                    <a:pt x="1644" y="14252"/>
                    <a:pt x="1526" y="14569"/>
                  </a:cubicBezTo>
                  <a:cubicBezTo>
                    <a:pt x="1456" y="14768"/>
                    <a:pt x="1310" y="14988"/>
                    <a:pt x="1117" y="15021"/>
                  </a:cubicBezTo>
                  <a:cubicBezTo>
                    <a:pt x="1085" y="15026"/>
                    <a:pt x="1052" y="15026"/>
                    <a:pt x="1020" y="15026"/>
                  </a:cubicBezTo>
                  <a:cubicBezTo>
                    <a:pt x="859" y="15037"/>
                    <a:pt x="370" y="15058"/>
                    <a:pt x="209" y="15623"/>
                  </a:cubicBezTo>
                  <a:cubicBezTo>
                    <a:pt x="0" y="16347"/>
                    <a:pt x="521" y="16643"/>
                    <a:pt x="806" y="16778"/>
                  </a:cubicBezTo>
                  <a:cubicBezTo>
                    <a:pt x="827" y="16783"/>
                    <a:pt x="844" y="16793"/>
                    <a:pt x="859" y="16804"/>
                  </a:cubicBezTo>
                  <a:cubicBezTo>
                    <a:pt x="1107" y="16917"/>
                    <a:pt x="1348" y="17041"/>
                    <a:pt x="1590" y="17180"/>
                  </a:cubicBezTo>
                  <a:cubicBezTo>
                    <a:pt x="1843" y="17218"/>
                    <a:pt x="2133" y="17326"/>
                    <a:pt x="2450" y="17508"/>
                  </a:cubicBezTo>
                  <a:cubicBezTo>
                    <a:pt x="2977" y="17812"/>
                    <a:pt x="3347" y="18428"/>
                    <a:pt x="4034" y="18428"/>
                  </a:cubicBezTo>
                  <a:cubicBezTo>
                    <a:pt x="4074" y="18428"/>
                    <a:pt x="4116" y="18426"/>
                    <a:pt x="4158" y="18422"/>
                  </a:cubicBezTo>
                  <a:cubicBezTo>
                    <a:pt x="4297" y="18637"/>
                    <a:pt x="4476" y="18722"/>
                    <a:pt x="4687" y="18722"/>
                  </a:cubicBezTo>
                  <a:cubicBezTo>
                    <a:pt x="4771" y="18722"/>
                    <a:pt x="4860" y="18709"/>
                    <a:pt x="4953" y="18685"/>
                  </a:cubicBezTo>
                  <a:lnTo>
                    <a:pt x="4953" y="18685"/>
                  </a:lnTo>
                  <a:cubicBezTo>
                    <a:pt x="4856" y="19228"/>
                    <a:pt x="5066" y="19749"/>
                    <a:pt x="5007" y="20317"/>
                  </a:cubicBezTo>
                  <a:cubicBezTo>
                    <a:pt x="4937" y="20989"/>
                    <a:pt x="4663" y="21774"/>
                    <a:pt x="5222" y="22407"/>
                  </a:cubicBezTo>
                  <a:cubicBezTo>
                    <a:pt x="5227" y="22585"/>
                    <a:pt x="5319" y="22677"/>
                    <a:pt x="5495" y="22687"/>
                  </a:cubicBezTo>
                  <a:cubicBezTo>
                    <a:pt x="5709" y="23030"/>
                    <a:pt x="5994" y="23234"/>
                    <a:pt x="6384" y="23234"/>
                  </a:cubicBezTo>
                  <a:cubicBezTo>
                    <a:pt x="6445" y="23234"/>
                    <a:pt x="6509" y="23228"/>
                    <a:pt x="6576" y="23218"/>
                  </a:cubicBezTo>
                  <a:cubicBezTo>
                    <a:pt x="6571" y="23214"/>
                    <a:pt x="6570" y="23210"/>
                    <a:pt x="6567" y="23208"/>
                  </a:cubicBezTo>
                  <a:lnTo>
                    <a:pt x="6567" y="23208"/>
                  </a:lnTo>
                  <a:cubicBezTo>
                    <a:pt x="8587" y="23664"/>
                    <a:pt x="10691" y="23483"/>
                    <a:pt x="12700" y="24051"/>
                  </a:cubicBezTo>
                  <a:cubicBezTo>
                    <a:pt x="12833" y="24186"/>
                    <a:pt x="12980" y="24226"/>
                    <a:pt x="13134" y="24226"/>
                  </a:cubicBezTo>
                  <a:cubicBezTo>
                    <a:pt x="13357" y="24226"/>
                    <a:pt x="13594" y="24141"/>
                    <a:pt x="13819" y="24141"/>
                  </a:cubicBezTo>
                  <a:cubicBezTo>
                    <a:pt x="13835" y="24141"/>
                    <a:pt x="13850" y="24142"/>
                    <a:pt x="13866" y="24143"/>
                  </a:cubicBezTo>
                  <a:cubicBezTo>
                    <a:pt x="13898" y="24143"/>
                    <a:pt x="13930" y="24148"/>
                    <a:pt x="13963" y="24153"/>
                  </a:cubicBezTo>
                  <a:cubicBezTo>
                    <a:pt x="14027" y="24165"/>
                    <a:pt x="14091" y="24192"/>
                    <a:pt x="14151" y="24229"/>
                  </a:cubicBezTo>
                  <a:cubicBezTo>
                    <a:pt x="14177" y="24244"/>
                    <a:pt x="14209" y="24266"/>
                    <a:pt x="14236" y="24293"/>
                  </a:cubicBezTo>
                  <a:cubicBezTo>
                    <a:pt x="14526" y="24293"/>
                    <a:pt x="14811" y="24293"/>
                    <a:pt x="15101" y="24288"/>
                  </a:cubicBezTo>
                  <a:cubicBezTo>
                    <a:pt x="15203" y="24551"/>
                    <a:pt x="15391" y="24728"/>
                    <a:pt x="15654" y="24830"/>
                  </a:cubicBezTo>
                  <a:lnTo>
                    <a:pt x="15654" y="24814"/>
                  </a:lnTo>
                  <a:cubicBezTo>
                    <a:pt x="16087" y="24992"/>
                    <a:pt x="16519" y="25169"/>
                    <a:pt x="16933" y="25169"/>
                  </a:cubicBezTo>
                  <a:cubicBezTo>
                    <a:pt x="17320" y="25169"/>
                    <a:pt x="17691" y="25014"/>
                    <a:pt x="18029" y="24556"/>
                  </a:cubicBezTo>
                  <a:cubicBezTo>
                    <a:pt x="18579" y="24606"/>
                    <a:pt x="19130" y="24692"/>
                    <a:pt x="19681" y="24692"/>
                  </a:cubicBezTo>
                  <a:cubicBezTo>
                    <a:pt x="20024" y="24692"/>
                    <a:pt x="20367" y="24659"/>
                    <a:pt x="20710" y="24562"/>
                  </a:cubicBezTo>
                  <a:cubicBezTo>
                    <a:pt x="20853" y="24786"/>
                    <a:pt x="21044" y="24830"/>
                    <a:pt x="21246" y="24830"/>
                  </a:cubicBezTo>
                  <a:cubicBezTo>
                    <a:pt x="21377" y="24830"/>
                    <a:pt x="21513" y="24812"/>
                    <a:pt x="21644" y="24812"/>
                  </a:cubicBezTo>
                  <a:cubicBezTo>
                    <a:pt x="21688" y="24812"/>
                    <a:pt x="21731" y="24814"/>
                    <a:pt x="21773" y="24819"/>
                  </a:cubicBezTo>
                  <a:cubicBezTo>
                    <a:pt x="21891" y="25037"/>
                    <a:pt x="22095" y="25129"/>
                    <a:pt x="22281" y="25129"/>
                  </a:cubicBezTo>
                  <a:cubicBezTo>
                    <a:pt x="22385" y="25129"/>
                    <a:pt x="22483" y="25100"/>
                    <a:pt x="22557" y="25050"/>
                  </a:cubicBezTo>
                  <a:cubicBezTo>
                    <a:pt x="22908" y="24823"/>
                    <a:pt x="23252" y="24742"/>
                    <a:pt x="23592" y="24742"/>
                  </a:cubicBezTo>
                  <a:cubicBezTo>
                    <a:pt x="24189" y="24742"/>
                    <a:pt x="24773" y="24990"/>
                    <a:pt x="25351" y="25120"/>
                  </a:cubicBezTo>
                  <a:cubicBezTo>
                    <a:pt x="27811" y="25685"/>
                    <a:pt x="30224" y="26458"/>
                    <a:pt x="32722" y="26888"/>
                  </a:cubicBezTo>
                  <a:cubicBezTo>
                    <a:pt x="32727" y="26899"/>
                    <a:pt x="32733" y="26915"/>
                    <a:pt x="32738" y="26925"/>
                  </a:cubicBezTo>
                  <a:cubicBezTo>
                    <a:pt x="32824" y="26893"/>
                    <a:pt x="32904" y="26850"/>
                    <a:pt x="32980" y="26791"/>
                  </a:cubicBezTo>
                  <a:cubicBezTo>
                    <a:pt x="32985" y="26490"/>
                    <a:pt x="32985" y="26184"/>
                    <a:pt x="32990" y="25883"/>
                  </a:cubicBezTo>
                  <a:cubicBezTo>
                    <a:pt x="33377" y="25529"/>
                    <a:pt x="33377" y="25179"/>
                    <a:pt x="32990" y="24830"/>
                  </a:cubicBezTo>
                  <a:lnTo>
                    <a:pt x="32990" y="24019"/>
                  </a:lnTo>
                  <a:cubicBezTo>
                    <a:pt x="33484" y="23885"/>
                    <a:pt x="33420" y="23433"/>
                    <a:pt x="33501" y="23074"/>
                  </a:cubicBezTo>
                  <a:cubicBezTo>
                    <a:pt x="34393" y="19045"/>
                    <a:pt x="35279" y="15010"/>
                    <a:pt x="36171" y="10981"/>
                  </a:cubicBezTo>
                  <a:cubicBezTo>
                    <a:pt x="36020" y="10438"/>
                    <a:pt x="36095" y="9923"/>
                    <a:pt x="36224" y="9417"/>
                  </a:cubicBezTo>
                  <a:cubicBezTo>
                    <a:pt x="36300" y="9117"/>
                    <a:pt x="36397" y="8810"/>
                    <a:pt x="36482" y="8510"/>
                  </a:cubicBezTo>
                  <a:cubicBezTo>
                    <a:pt x="36853" y="8338"/>
                    <a:pt x="36751" y="8016"/>
                    <a:pt x="36724" y="7714"/>
                  </a:cubicBezTo>
                  <a:cubicBezTo>
                    <a:pt x="36735" y="7704"/>
                    <a:pt x="36746" y="7693"/>
                    <a:pt x="36757" y="7682"/>
                  </a:cubicBezTo>
                  <a:cubicBezTo>
                    <a:pt x="33942" y="6650"/>
                    <a:pt x="31240" y="5683"/>
                    <a:pt x="28257" y="5050"/>
                  </a:cubicBezTo>
                  <a:cubicBezTo>
                    <a:pt x="24788" y="4314"/>
                    <a:pt x="21429" y="3347"/>
                    <a:pt x="18260" y="1773"/>
                  </a:cubicBezTo>
                  <a:cubicBezTo>
                    <a:pt x="17529" y="1574"/>
                    <a:pt x="16799" y="1376"/>
                    <a:pt x="16073" y="1182"/>
                  </a:cubicBezTo>
                  <a:cubicBezTo>
                    <a:pt x="14650" y="796"/>
                    <a:pt x="13221" y="409"/>
                    <a:pt x="11786" y="17"/>
                  </a:cubicBezTo>
                  <a:cubicBezTo>
                    <a:pt x="11738" y="5"/>
                    <a:pt x="11689" y="0"/>
                    <a:pt x="1164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39"/>
            <p:cNvSpPr/>
            <p:nvPr/>
          </p:nvSpPr>
          <p:spPr>
            <a:xfrm>
              <a:off x="732625" y="1132775"/>
              <a:ext cx="425" cy="275"/>
            </a:xfrm>
            <a:custGeom>
              <a:rect b="b" l="l" r="r" t="t"/>
              <a:pathLst>
                <a:path extrusionOk="0" h="11" w="17">
                  <a:moveTo>
                    <a:pt x="1" y="1"/>
                  </a:moveTo>
                  <a:cubicBezTo>
                    <a:pt x="1" y="1"/>
                    <a:pt x="6" y="6"/>
                    <a:pt x="16" y="11"/>
                  </a:cubicBezTo>
                  <a:lnTo>
                    <a:pt x="1"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39"/>
            <p:cNvSpPr/>
            <p:nvPr/>
          </p:nvSpPr>
          <p:spPr>
            <a:xfrm>
              <a:off x="6717925" y="1652675"/>
              <a:ext cx="321850" cy="185225"/>
            </a:xfrm>
            <a:custGeom>
              <a:rect b="b" l="l" r="r" t="t"/>
              <a:pathLst>
                <a:path extrusionOk="0" h="7409" w="12874">
                  <a:moveTo>
                    <a:pt x="12653" y="0"/>
                  </a:moveTo>
                  <a:cubicBezTo>
                    <a:pt x="12673" y="102"/>
                    <a:pt x="12673" y="204"/>
                    <a:pt x="12641" y="301"/>
                  </a:cubicBezTo>
                  <a:cubicBezTo>
                    <a:pt x="12571" y="506"/>
                    <a:pt x="12390" y="645"/>
                    <a:pt x="12174" y="662"/>
                  </a:cubicBezTo>
                  <a:lnTo>
                    <a:pt x="12164" y="662"/>
                  </a:lnTo>
                  <a:cubicBezTo>
                    <a:pt x="12222" y="575"/>
                    <a:pt x="12271" y="489"/>
                    <a:pt x="12303" y="409"/>
                  </a:cubicBezTo>
                  <a:lnTo>
                    <a:pt x="12303" y="409"/>
                  </a:lnTo>
                  <a:cubicBezTo>
                    <a:pt x="10729" y="538"/>
                    <a:pt x="9144" y="558"/>
                    <a:pt x="7580" y="855"/>
                  </a:cubicBezTo>
                  <a:cubicBezTo>
                    <a:pt x="6496" y="1113"/>
                    <a:pt x="5405" y="1371"/>
                    <a:pt x="4315" y="1622"/>
                  </a:cubicBezTo>
                  <a:cubicBezTo>
                    <a:pt x="4186" y="1654"/>
                    <a:pt x="4057" y="1676"/>
                    <a:pt x="3923" y="1698"/>
                  </a:cubicBezTo>
                  <a:cubicBezTo>
                    <a:pt x="3858" y="1676"/>
                    <a:pt x="3794" y="1654"/>
                    <a:pt x="3739" y="1622"/>
                  </a:cubicBezTo>
                  <a:cubicBezTo>
                    <a:pt x="3712" y="1666"/>
                    <a:pt x="3687" y="1703"/>
                    <a:pt x="3654" y="1741"/>
                  </a:cubicBezTo>
                  <a:cubicBezTo>
                    <a:pt x="2482" y="1902"/>
                    <a:pt x="1123" y="1929"/>
                    <a:pt x="608" y="2574"/>
                  </a:cubicBezTo>
                  <a:cubicBezTo>
                    <a:pt x="419" y="2547"/>
                    <a:pt x="238" y="2499"/>
                    <a:pt x="65" y="2423"/>
                  </a:cubicBezTo>
                  <a:cubicBezTo>
                    <a:pt x="55" y="2434"/>
                    <a:pt x="44" y="2450"/>
                    <a:pt x="38" y="2467"/>
                  </a:cubicBezTo>
                  <a:cubicBezTo>
                    <a:pt x="102" y="2911"/>
                    <a:pt x="97" y="3369"/>
                    <a:pt x="70" y="3826"/>
                  </a:cubicBezTo>
                  <a:cubicBezTo>
                    <a:pt x="0" y="5023"/>
                    <a:pt x="87" y="6206"/>
                    <a:pt x="238" y="7382"/>
                  </a:cubicBezTo>
                  <a:cubicBezTo>
                    <a:pt x="291" y="7398"/>
                    <a:pt x="345" y="7409"/>
                    <a:pt x="404" y="7409"/>
                  </a:cubicBezTo>
                  <a:lnTo>
                    <a:pt x="436" y="7409"/>
                  </a:lnTo>
                  <a:cubicBezTo>
                    <a:pt x="506" y="7173"/>
                    <a:pt x="618" y="6990"/>
                    <a:pt x="786" y="6839"/>
                  </a:cubicBezTo>
                  <a:cubicBezTo>
                    <a:pt x="1633" y="6703"/>
                    <a:pt x="2424" y="6258"/>
                    <a:pt x="3301" y="6258"/>
                  </a:cubicBezTo>
                  <a:cubicBezTo>
                    <a:pt x="3357" y="6258"/>
                    <a:pt x="3414" y="6260"/>
                    <a:pt x="3471" y="6264"/>
                  </a:cubicBezTo>
                  <a:cubicBezTo>
                    <a:pt x="3466" y="6308"/>
                    <a:pt x="3476" y="6360"/>
                    <a:pt x="3455" y="6393"/>
                  </a:cubicBezTo>
                  <a:cubicBezTo>
                    <a:pt x="3412" y="6464"/>
                    <a:pt x="3348" y="6522"/>
                    <a:pt x="3293" y="6586"/>
                  </a:cubicBezTo>
                  <a:cubicBezTo>
                    <a:pt x="3912" y="6360"/>
                    <a:pt x="4530" y="6141"/>
                    <a:pt x="5142" y="5921"/>
                  </a:cubicBezTo>
                  <a:cubicBezTo>
                    <a:pt x="6189" y="5582"/>
                    <a:pt x="7258" y="5319"/>
                    <a:pt x="8371" y="5152"/>
                  </a:cubicBezTo>
                  <a:cubicBezTo>
                    <a:pt x="8403" y="5168"/>
                    <a:pt x="8440" y="5185"/>
                    <a:pt x="8478" y="5206"/>
                  </a:cubicBezTo>
                  <a:cubicBezTo>
                    <a:pt x="8495" y="5179"/>
                    <a:pt x="8510" y="5157"/>
                    <a:pt x="8527" y="5130"/>
                  </a:cubicBezTo>
                  <a:cubicBezTo>
                    <a:pt x="8639" y="5115"/>
                    <a:pt x="8752" y="5093"/>
                    <a:pt x="8865" y="5083"/>
                  </a:cubicBezTo>
                  <a:cubicBezTo>
                    <a:pt x="9462" y="4781"/>
                    <a:pt x="10106" y="4684"/>
                    <a:pt x="10481" y="3997"/>
                  </a:cubicBezTo>
                  <a:cubicBezTo>
                    <a:pt x="10746" y="3519"/>
                    <a:pt x="11062" y="3052"/>
                    <a:pt x="11423" y="2638"/>
                  </a:cubicBezTo>
                  <a:cubicBezTo>
                    <a:pt x="11470" y="2584"/>
                    <a:pt x="11519" y="2536"/>
                    <a:pt x="11567" y="2487"/>
                  </a:cubicBezTo>
                  <a:cubicBezTo>
                    <a:pt x="11540" y="2407"/>
                    <a:pt x="11535" y="2311"/>
                    <a:pt x="11545" y="2209"/>
                  </a:cubicBezTo>
                  <a:cubicBezTo>
                    <a:pt x="11616" y="2177"/>
                    <a:pt x="11691" y="2160"/>
                    <a:pt x="11766" y="2160"/>
                  </a:cubicBezTo>
                  <a:cubicBezTo>
                    <a:pt x="11830" y="2160"/>
                    <a:pt x="11889" y="2170"/>
                    <a:pt x="11949" y="2192"/>
                  </a:cubicBezTo>
                  <a:cubicBezTo>
                    <a:pt x="11943" y="2187"/>
                    <a:pt x="11964" y="2187"/>
                    <a:pt x="11991" y="2182"/>
                  </a:cubicBezTo>
                  <a:cubicBezTo>
                    <a:pt x="12029" y="2177"/>
                    <a:pt x="12061" y="2170"/>
                    <a:pt x="12099" y="2165"/>
                  </a:cubicBezTo>
                  <a:lnTo>
                    <a:pt x="12125" y="2068"/>
                  </a:lnTo>
                  <a:cubicBezTo>
                    <a:pt x="12212" y="1730"/>
                    <a:pt x="12303" y="1376"/>
                    <a:pt x="12470" y="1155"/>
                  </a:cubicBezTo>
                  <a:cubicBezTo>
                    <a:pt x="12583" y="999"/>
                    <a:pt x="12717" y="816"/>
                    <a:pt x="12797" y="613"/>
                  </a:cubicBezTo>
                  <a:cubicBezTo>
                    <a:pt x="12873" y="441"/>
                    <a:pt x="12846" y="243"/>
                    <a:pt x="12738" y="97"/>
                  </a:cubicBezTo>
                  <a:cubicBezTo>
                    <a:pt x="12712" y="59"/>
                    <a:pt x="12685" y="32"/>
                    <a:pt x="1265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39"/>
            <p:cNvSpPr/>
            <p:nvPr/>
          </p:nvSpPr>
          <p:spPr>
            <a:xfrm>
              <a:off x="6929850" y="1705975"/>
              <a:ext cx="252550" cy="202025"/>
            </a:xfrm>
            <a:custGeom>
              <a:rect b="b" l="l" r="r" t="t"/>
              <a:pathLst>
                <a:path extrusionOk="0" h="8081" w="10102">
                  <a:moveTo>
                    <a:pt x="4003" y="1"/>
                  </a:moveTo>
                  <a:cubicBezTo>
                    <a:pt x="3886" y="1"/>
                    <a:pt x="3757" y="12"/>
                    <a:pt x="3622" y="33"/>
                  </a:cubicBezTo>
                  <a:cubicBezTo>
                    <a:pt x="3584" y="38"/>
                    <a:pt x="3552" y="45"/>
                    <a:pt x="3514" y="50"/>
                  </a:cubicBezTo>
                  <a:cubicBezTo>
                    <a:pt x="3487" y="55"/>
                    <a:pt x="3466" y="55"/>
                    <a:pt x="3472" y="60"/>
                  </a:cubicBezTo>
                  <a:cubicBezTo>
                    <a:pt x="3412" y="38"/>
                    <a:pt x="3353" y="28"/>
                    <a:pt x="3289" y="28"/>
                  </a:cubicBezTo>
                  <a:cubicBezTo>
                    <a:pt x="3214" y="28"/>
                    <a:pt x="3139" y="45"/>
                    <a:pt x="3068" y="77"/>
                  </a:cubicBezTo>
                  <a:cubicBezTo>
                    <a:pt x="3058" y="179"/>
                    <a:pt x="3063" y="275"/>
                    <a:pt x="3090" y="355"/>
                  </a:cubicBezTo>
                  <a:cubicBezTo>
                    <a:pt x="3042" y="404"/>
                    <a:pt x="2993" y="452"/>
                    <a:pt x="2946" y="506"/>
                  </a:cubicBezTo>
                  <a:cubicBezTo>
                    <a:pt x="2585" y="920"/>
                    <a:pt x="2269" y="1387"/>
                    <a:pt x="2004" y="1865"/>
                  </a:cubicBezTo>
                  <a:cubicBezTo>
                    <a:pt x="1629" y="2552"/>
                    <a:pt x="985" y="2649"/>
                    <a:pt x="388" y="2951"/>
                  </a:cubicBezTo>
                  <a:cubicBezTo>
                    <a:pt x="275" y="2961"/>
                    <a:pt x="162" y="2983"/>
                    <a:pt x="50" y="2998"/>
                  </a:cubicBezTo>
                  <a:cubicBezTo>
                    <a:pt x="33" y="3025"/>
                    <a:pt x="18" y="3047"/>
                    <a:pt x="1" y="3074"/>
                  </a:cubicBezTo>
                  <a:cubicBezTo>
                    <a:pt x="152" y="3154"/>
                    <a:pt x="291" y="3283"/>
                    <a:pt x="409" y="3461"/>
                  </a:cubicBezTo>
                  <a:cubicBezTo>
                    <a:pt x="259" y="3896"/>
                    <a:pt x="511" y="4486"/>
                    <a:pt x="662" y="5041"/>
                  </a:cubicBezTo>
                  <a:cubicBezTo>
                    <a:pt x="898" y="5911"/>
                    <a:pt x="1097" y="6786"/>
                    <a:pt x="1285" y="7523"/>
                  </a:cubicBezTo>
                  <a:cubicBezTo>
                    <a:pt x="1248" y="7710"/>
                    <a:pt x="1178" y="7877"/>
                    <a:pt x="1064" y="8022"/>
                  </a:cubicBezTo>
                  <a:cubicBezTo>
                    <a:pt x="1124" y="8049"/>
                    <a:pt x="1183" y="8071"/>
                    <a:pt x="1253" y="8076"/>
                  </a:cubicBezTo>
                  <a:cubicBezTo>
                    <a:pt x="1322" y="8076"/>
                    <a:pt x="1392" y="8081"/>
                    <a:pt x="1456" y="8081"/>
                  </a:cubicBezTo>
                  <a:cubicBezTo>
                    <a:pt x="2569" y="8081"/>
                    <a:pt x="2919" y="7419"/>
                    <a:pt x="3058" y="6807"/>
                  </a:cubicBezTo>
                  <a:cubicBezTo>
                    <a:pt x="3095" y="6839"/>
                    <a:pt x="3139" y="6861"/>
                    <a:pt x="3192" y="6883"/>
                  </a:cubicBezTo>
                  <a:cubicBezTo>
                    <a:pt x="3256" y="6910"/>
                    <a:pt x="3321" y="6921"/>
                    <a:pt x="3390" y="6921"/>
                  </a:cubicBezTo>
                  <a:cubicBezTo>
                    <a:pt x="3519" y="6921"/>
                    <a:pt x="3655" y="6872"/>
                    <a:pt x="3757" y="6775"/>
                  </a:cubicBezTo>
                  <a:cubicBezTo>
                    <a:pt x="3971" y="6571"/>
                    <a:pt x="4176" y="6367"/>
                    <a:pt x="4369" y="6174"/>
                  </a:cubicBezTo>
                  <a:cubicBezTo>
                    <a:pt x="4809" y="5733"/>
                    <a:pt x="5190" y="5357"/>
                    <a:pt x="5614" y="5066"/>
                  </a:cubicBezTo>
                  <a:cubicBezTo>
                    <a:pt x="5792" y="4954"/>
                    <a:pt x="5905" y="4766"/>
                    <a:pt x="6023" y="4573"/>
                  </a:cubicBezTo>
                  <a:cubicBezTo>
                    <a:pt x="6040" y="4551"/>
                    <a:pt x="6055" y="4525"/>
                    <a:pt x="6077" y="4498"/>
                  </a:cubicBezTo>
                  <a:cubicBezTo>
                    <a:pt x="6098" y="4546"/>
                    <a:pt x="6125" y="4600"/>
                    <a:pt x="6152" y="4669"/>
                  </a:cubicBezTo>
                  <a:cubicBezTo>
                    <a:pt x="6259" y="4938"/>
                    <a:pt x="6502" y="5105"/>
                    <a:pt x="6775" y="5105"/>
                  </a:cubicBezTo>
                  <a:cubicBezTo>
                    <a:pt x="7097" y="5105"/>
                    <a:pt x="7362" y="4880"/>
                    <a:pt x="7555" y="4680"/>
                  </a:cubicBezTo>
                  <a:cubicBezTo>
                    <a:pt x="7888" y="4332"/>
                    <a:pt x="8193" y="4138"/>
                    <a:pt x="8505" y="4074"/>
                  </a:cubicBezTo>
                  <a:cubicBezTo>
                    <a:pt x="9263" y="3918"/>
                    <a:pt x="9725" y="3611"/>
                    <a:pt x="9913" y="3139"/>
                  </a:cubicBezTo>
                  <a:cubicBezTo>
                    <a:pt x="10101" y="2661"/>
                    <a:pt x="9978" y="2113"/>
                    <a:pt x="9526" y="1463"/>
                  </a:cubicBezTo>
                  <a:cubicBezTo>
                    <a:pt x="9430" y="1317"/>
                    <a:pt x="9263" y="1237"/>
                    <a:pt x="9091" y="1237"/>
                  </a:cubicBezTo>
                  <a:lnTo>
                    <a:pt x="9048" y="1237"/>
                  </a:lnTo>
                  <a:cubicBezTo>
                    <a:pt x="8860" y="1247"/>
                    <a:pt x="8693" y="1360"/>
                    <a:pt x="8607" y="1532"/>
                  </a:cubicBezTo>
                  <a:cubicBezTo>
                    <a:pt x="8285" y="2187"/>
                    <a:pt x="7866" y="2552"/>
                    <a:pt x="7436" y="2552"/>
                  </a:cubicBezTo>
                  <a:cubicBezTo>
                    <a:pt x="7033" y="2552"/>
                    <a:pt x="6593" y="2236"/>
                    <a:pt x="6190" y="1667"/>
                  </a:cubicBezTo>
                  <a:cubicBezTo>
                    <a:pt x="6130" y="1580"/>
                    <a:pt x="6077" y="1495"/>
                    <a:pt x="6018" y="1409"/>
                  </a:cubicBezTo>
                  <a:cubicBezTo>
                    <a:pt x="5599" y="779"/>
                    <a:pt x="5078" y="1"/>
                    <a:pt x="400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39"/>
            <p:cNvSpPr/>
            <p:nvPr/>
          </p:nvSpPr>
          <p:spPr>
            <a:xfrm>
              <a:off x="6615700" y="1275950"/>
              <a:ext cx="225675" cy="441075"/>
            </a:xfrm>
            <a:custGeom>
              <a:rect b="b" l="l" r="r" t="t"/>
              <a:pathLst>
                <a:path extrusionOk="0" h="17643" w="9027">
                  <a:moveTo>
                    <a:pt x="8409" y="1"/>
                  </a:moveTo>
                  <a:cubicBezTo>
                    <a:pt x="7845" y="135"/>
                    <a:pt x="7275" y="274"/>
                    <a:pt x="6700" y="408"/>
                  </a:cubicBezTo>
                  <a:cubicBezTo>
                    <a:pt x="5428" y="710"/>
                    <a:pt x="4106" y="1016"/>
                    <a:pt x="2800" y="1338"/>
                  </a:cubicBezTo>
                  <a:cubicBezTo>
                    <a:pt x="1361" y="1692"/>
                    <a:pt x="598" y="1940"/>
                    <a:pt x="254" y="2451"/>
                  </a:cubicBezTo>
                  <a:cubicBezTo>
                    <a:pt x="60" y="2729"/>
                    <a:pt x="1" y="3095"/>
                    <a:pt x="18" y="3594"/>
                  </a:cubicBezTo>
                  <a:cubicBezTo>
                    <a:pt x="50" y="4040"/>
                    <a:pt x="254" y="4604"/>
                    <a:pt x="689" y="4953"/>
                  </a:cubicBezTo>
                  <a:cubicBezTo>
                    <a:pt x="695" y="5823"/>
                    <a:pt x="1297" y="6602"/>
                    <a:pt x="1060" y="7511"/>
                  </a:cubicBezTo>
                  <a:cubicBezTo>
                    <a:pt x="759" y="8650"/>
                    <a:pt x="1081" y="9649"/>
                    <a:pt x="1763" y="10562"/>
                  </a:cubicBezTo>
                  <a:cubicBezTo>
                    <a:pt x="1790" y="11151"/>
                    <a:pt x="1545" y="11910"/>
                    <a:pt x="2549" y="11910"/>
                  </a:cubicBezTo>
                  <a:cubicBezTo>
                    <a:pt x="2552" y="11910"/>
                    <a:pt x="2556" y="11910"/>
                    <a:pt x="2559" y="11910"/>
                  </a:cubicBezTo>
                  <a:cubicBezTo>
                    <a:pt x="2559" y="12136"/>
                    <a:pt x="2569" y="12356"/>
                    <a:pt x="2832" y="12448"/>
                  </a:cubicBezTo>
                  <a:cubicBezTo>
                    <a:pt x="3160" y="13586"/>
                    <a:pt x="2715" y="14903"/>
                    <a:pt x="3623" y="15907"/>
                  </a:cubicBezTo>
                  <a:cubicBezTo>
                    <a:pt x="3553" y="16235"/>
                    <a:pt x="3569" y="16530"/>
                    <a:pt x="3901" y="16718"/>
                  </a:cubicBezTo>
                  <a:cubicBezTo>
                    <a:pt x="4004" y="16966"/>
                    <a:pt x="4074" y="17213"/>
                    <a:pt x="4111" y="17471"/>
                  </a:cubicBezTo>
                  <a:cubicBezTo>
                    <a:pt x="4127" y="17476"/>
                    <a:pt x="4138" y="17487"/>
                    <a:pt x="4154" y="17492"/>
                  </a:cubicBezTo>
                  <a:cubicBezTo>
                    <a:pt x="4327" y="17568"/>
                    <a:pt x="4508" y="17616"/>
                    <a:pt x="4697" y="17643"/>
                  </a:cubicBezTo>
                  <a:cubicBezTo>
                    <a:pt x="5212" y="16998"/>
                    <a:pt x="6571" y="16971"/>
                    <a:pt x="7743" y="16810"/>
                  </a:cubicBezTo>
                  <a:cubicBezTo>
                    <a:pt x="7776" y="16772"/>
                    <a:pt x="7801" y="16735"/>
                    <a:pt x="7828" y="16691"/>
                  </a:cubicBezTo>
                  <a:cubicBezTo>
                    <a:pt x="7647" y="16601"/>
                    <a:pt x="7518" y="16477"/>
                    <a:pt x="7415" y="16343"/>
                  </a:cubicBezTo>
                  <a:cubicBezTo>
                    <a:pt x="7486" y="16150"/>
                    <a:pt x="7442" y="15897"/>
                    <a:pt x="7415" y="15627"/>
                  </a:cubicBezTo>
                  <a:cubicBezTo>
                    <a:pt x="7362" y="15134"/>
                    <a:pt x="7357" y="14640"/>
                    <a:pt x="7313" y="14134"/>
                  </a:cubicBezTo>
                  <a:cubicBezTo>
                    <a:pt x="7243" y="13302"/>
                    <a:pt x="7152" y="12507"/>
                    <a:pt x="6985" y="11685"/>
                  </a:cubicBezTo>
                  <a:cubicBezTo>
                    <a:pt x="6867" y="11083"/>
                    <a:pt x="6990" y="10492"/>
                    <a:pt x="7152" y="9907"/>
                  </a:cubicBezTo>
                  <a:cubicBezTo>
                    <a:pt x="7206" y="9445"/>
                    <a:pt x="7292" y="8982"/>
                    <a:pt x="7426" y="8526"/>
                  </a:cubicBezTo>
                  <a:cubicBezTo>
                    <a:pt x="7506" y="8263"/>
                    <a:pt x="7560" y="8005"/>
                    <a:pt x="7593" y="7747"/>
                  </a:cubicBezTo>
                  <a:cubicBezTo>
                    <a:pt x="7593" y="7688"/>
                    <a:pt x="7587" y="7628"/>
                    <a:pt x="7582" y="7569"/>
                  </a:cubicBezTo>
                  <a:cubicBezTo>
                    <a:pt x="7533" y="7075"/>
                    <a:pt x="7174" y="6436"/>
                    <a:pt x="7345" y="5925"/>
                  </a:cubicBezTo>
                  <a:cubicBezTo>
                    <a:pt x="7415" y="5722"/>
                    <a:pt x="7523" y="5560"/>
                    <a:pt x="7652" y="5426"/>
                  </a:cubicBezTo>
                  <a:cubicBezTo>
                    <a:pt x="7662" y="5319"/>
                    <a:pt x="7721" y="5265"/>
                    <a:pt x="7828" y="5255"/>
                  </a:cubicBezTo>
                  <a:cubicBezTo>
                    <a:pt x="7856" y="5228"/>
                    <a:pt x="7888" y="5206"/>
                    <a:pt x="7920" y="5179"/>
                  </a:cubicBezTo>
                  <a:cubicBezTo>
                    <a:pt x="7937" y="5050"/>
                    <a:pt x="8017" y="4985"/>
                    <a:pt x="8156" y="4980"/>
                  </a:cubicBezTo>
                  <a:cubicBezTo>
                    <a:pt x="8156" y="4980"/>
                    <a:pt x="8156" y="4985"/>
                    <a:pt x="8162" y="4985"/>
                  </a:cubicBezTo>
                  <a:cubicBezTo>
                    <a:pt x="8168" y="4980"/>
                    <a:pt x="8173" y="4975"/>
                    <a:pt x="8178" y="4970"/>
                  </a:cubicBezTo>
                  <a:cubicBezTo>
                    <a:pt x="8251" y="4795"/>
                    <a:pt x="8346" y="4658"/>
                    <a:pt x="8497" y="4658"/>
                  </a:cubicBezTo>
                  <a:cubicBezTo>
                    <a:pt x="8500" y="4658"/>
                    <a:pt x="8503" y="4658"/>
                    <a:pt x="8505" y="4658"/>
                  </a:cubicBezTo>
                  <a:cubicBezTo>
                    <a:pt x="8602" y="4551"/>
                    <a:pt x="8688" y="4437"/>
                    <a:pt x="8753" y="4320"/>
                  </a:cubicBezTo>
                  <a:cubicBezTo>
                    <a:pt x="8812" y="4024"/>
                    <a:pt x="8924" y="3740"/>
                    <a:pt x="9006" y="3455"/>
                  </a:cubicBezTo>
                  <a:cubicBezTo>
                    <a:pt x="9026" y="3180"/>
                    <a:pt x="9000" y="2895"/>
                    <a:pt x="8919" y="2590"/>
                  </a:cubicBezTo>
                  <a:cubicBezTo>
                    <a:pt x="8882" y="2439"/>
                    <a:pt x="8850" y="2289"/>
                    <a:pt x="8828" y="2139"/>
                  </a:cubicBezTo>
                  <a:cubicBezTo>
                    <a:pt x="8602" y="1881"/>
                    <a:pt x="8672" y="1548"/>
                    <a:pt x="8704" y="1226"/>
                  </a:cubicBezTo>
                  <a:cubicBezTo>
                    <a:pt x="8678" y="1010"/>
                    <a:pt x="8634" y="790"/>
                    <a:pt x="8575" y="581"/>
                  </a:cubicBezTo>
                  <a:cubicBezTo>
                    <a:pt x="8565" y="559"/>
                    <a:pt x="8554" y="542"/>
                    <a:pt x="8532" y="522"/>
                  </a:cubicBezTo>
                  <a:cubicBezTo>
                    <a:pt x="8500" y="532"/>
                    <a:pt x="8463" y="537"/>
                    <a:pt x="8431" y="549"/>
                  </a:cubicBezTo>
                  <a:cubicBezTo>
                    <a:pt x="8431" y="371"/>
                    <a:pt x="8425" y="188"/>
                    <a:pt x="842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39"/>
            <p:cNvSpPr/>
            <p:nvPr/>
          </p:nvSpPr>
          <p:spPr>
            <a:xfrm>
              <a:off x="6787350" y="1213100"/>
              <a:ext cx="247425" cy="482050"/>
            </a:xfrm>
            <a:custGeom>
              <a:rect b="b" l="l" r="r" t="t"/>
              <a:pathLst>
                <a:path extrusionOk="0" h="19282" w="9897">
                  <a:moveTo>
                    <a:pt x="2811" y="1"/>
                  </a:moveTo>
                  <a:cubicBezTo>
                    <a:pt x="2698" y="1"/>
                    <a:pt x="2574" y="16"/>
                    <a:pt x="2450" y="48"/>
                  </a:cubicBezTo>
                  <a:cubicBezTo>
                    <a:pt x="1795" y="210"/>
                    <a:pt x="1483" y="698"/>
                    <a:pt x="1527" y="1516"/>
                  </a:cubicBezTo>
                  <a:cubicBezTo>
                    <a:pt x="1543" y="1848"/>
                    <a:pt x="1554" y="2186"/>
                    <a:pt x="1559" y="2515"/>
                  </a:cubicBezTo>
                  <a:cubicBezTo>
                    <a:pt x="1559" y="2702"/>
                    <a:pt x="1565" y="2885"/>
                    <a:pt x="1565" y="3063"/>
                  </a:cubicBezTo>
                  <a:cubicBezTo>
                    <a:pt x="1597" y="3051"/>
                    <a:pt x="1634" y="3046"/>
                    <a:pt x="1666" y="3036"/>
                  </a:cubicBezTo>
                  <a:cubicBezTo>
                    <a:pt x="1688" y="3056"/>
                    <a:pt x="1699" y="3073"/>
                    <a:pt x="1709" y="3095"/>
                  </a:cubicBezTo>
                  <a:cubicBezTo>
                    <a:pt x="1768" y="3304"/>
                    <a:pt x="1812" y="3524"/>
                    <a:pt x="1838" y="3740"/>
                  </a:cubicBezTo>
                  <a:cubicBezTo>
                    <a:pt x="1806" y="4062"/>
                    <a:pt x="1736" y="4395"/>
                    <a:pt x="1962" y="4653"/>
                  </a:cubicBezTo>
                  <a:cubicBezTo>
                    <a:pt x="1984" y="4803"/>
                    <a:pt x="2016" y="4953"/>
                    <a:pt x="2053" y="5104"/>
                  </a:cubicBezTo>
                  <a:cubicBezTo>
                    <a:pt x="2134" y="5409"/>
                    <a:pt x="2160" y="5694"/>
                    <a:pt x="2140" y="5969"/>
                  </a:cubicBezTo>
                  <a:cubicBezTo>
                    <a:pt x="2058" y="6254"/>
                    <a:pt x="1946" y="6538"/>
                    <a:pt x="1887" y="6834"/>
                  </a:cubicBezTo>
                  <a:cubicBezTo>
                    <a:pt x="1822" y="6951"/>
                    <a:pt x="1736" y="7065"/>
                    <a:pt x="1639" y="7172"/>
                  </a:cubicBezTo>
                  <a:cubicBezTo>
                    <a:pt x="1637" y="7172"/>
                    <a:pt x="1634" y="7172"/>
                    <a:pt x="1631" y="7172"/>
                  </a:cubicBezTo>
                  <a:cubicBezTo>
                    <a:pt x="1480" y="7172"/>
                    <a:pt x="1385" y="7309"/>
                    <a:pt x="1312" y="7484"/>
                  </a:cubicBezTo>
                  <a:cubicBezTo>
                    <a:pt x="1307" y="7489"/>
                    <a:pt x="1302" y="7494"/>
                    <a:pt x="1296" y="7499"/>
                  </a:cubicBezTo>
                  <a:cubicBezTo>
                    <a:pt x="1290" y="7499"/>
                    <a:pt x="1290" y="7494"/>
                    <a:pt x="1290" y="7494"/>
                  </a:cubicBezTo>
                  <a:cubicBezTo>
                    <a:pt x="1151" y="7499"/>
                    <a:pt x="1071" y="7564"/>
                    <a:pt x="1054" y="7693"/>
                  </a:cubicBezTo>
                  <a:cubicBezTo>
                    <a:pt x="1022" y="7720"/>
                    <a:pt x="990" y="7742"/>
                    <a:pt x="962" y="7769"/>
                  </a:cubicBezTo>
                  <a:cubicBezTo>
                    <a:pt x="855" y="7779"/>
                    <a:pt x="796" y="7833"/>
                    <a:pt x="786" y="7940"/>
                  </a:cubicBezTo>
                  <a:cubicBezTo>
                    <a:pt x="657" y="8074"/>
                    <a:pt x="549" y="8236"/>
                    <a:pt x="479" y="8439"/>
                  </a:cubicBezTo>
                  <a:cubicBezTo>
                    <a:pt x="308" y="8950"/>
                    <a:pt x="667" y="9589"/>
                    <a:pt x="716" y="10083"/>
                  </a:cubicBezTo>
                  <a:cubicBezTo>
                    <a:pt x="721" y="10142"/>
                    <a:pt x="727" y="10202"/>
                    <a:pt x="727" y="10261"/>
                  </a:cubicBezTo>
                  <a:cubicBezTo>
                    <a:pt x="694" y="10519"/>
                    <a:pt x="640" y="10777"/>
                    <a:pt x="560" y="11040"/>
                  </a:cubicBezTo>
                  <a:cubicBezTo>
                    <a:pt x="426" y="11496"/>
                    <a:pt x="340" y="11959"/>
                    <a:pt x="286" y="12421"/>
                  </a:cubicBezTo>
                  <a:cubicBezTo>
                    <a:pt x="124" y="13006"/>
                    <a:pt x="1" y="13597"/>
                    <a:pt x="119" y="14199"/>
                  </a:cubicBezTo>
                  <a:cubicBezTo>
                    <a:pt x="286" y="15021"/>
                    <a:pt x="377" y="15816"/>
                    <a:pt x="447" y="16648"/>
                  </a:cubicBezTo>
                  <a:cubicBezTo>
                    <a:pt x="491" y="17154"/>
                    <a:pt x="496" y="17648"/>
                    <a:pt x="549" y="18141"/>
                  </a:cubicBezTo>
                  <a:cubicBezTo>
                    <a:pt x="576" y="18411"/>
                    <a:pt x="620" y="18664"/>
                    <a:pt x="549" y="18857"/>
                  </a:cubicBezTo>
                  <a:cubicBezTo>
                    <a:pt x="652" y="18991"/>
                    <a:pt x="781" y="19115"/>
                    <a:pt x="962" y="19205"/>
                  </a:cubicBezTo>
                  <a:cubicBezTo>
                    <a:pt x="1017" y="19237"/>
                    <a:pt x="1081" y="19259"/>
                    <a:pt x="1146" y="19281"/>
                  </a:cubicBezTo>
                  <a:cubicBezTo>
                    <a:pt x="1280" y="19259"/>
                    <a:pt x="1409" y="19237"/>
                    <a:pt x="1538" y="19205"/>
                  </a:cubicBezTo>
                  <a:cubicBezTo>
                    <a:pt x="2628" y="18954"/>
                    <a:pt x="3719" y="18696"/>
                    <a:pt x="4803" y="18438"/>
                  </a:cubicBezTo>
                  <a:cubicBezTo>
                    <a:pt x="6367" y="18141"/>
                    <a:pt x="7952" y="18121"/>
                    <a:pt x="9526" y="17992"/>
                  </a:cubicBezTo>
                  <a:lnTo>
                    <a:pt x="9526" y="17992"/>
                  </a:lnTo>
                  <a:cubicBezTo>
                    <a:pt x="9494" y="18072"/>
                    <a:pt x="9445" y="18158"/>
                    <a:pt x="9387" y="18245"/>
                  </a:cubicBezTo>
                  <a:lnTo>
                    <a:pt x="9397" y="18245"/>
                  </a:lnTo>
                  <a:cubicBezTo>
                    <a:pt x="9613" y="18228"/>
                    <a:pt x="9794" y="18089"/>
                    <a:pt x="9864" y="17884"/>
                  </a:cubicBezTo>
                  <a:cubicBezTo>
                    <a:pt x="9896" y="17787"/>
                    <a:pt x="9896" y="17685"/>
                    <a:pt x="9876" y="17583"/>
                  </a:cubicBezTo>
                  <a:cubicBezTo>
                    <a:pt x="9849" y="17481"/>
                    <a:pt x="9794" y="17390"/>
                    <a:pt x="9714" y="17315"/>
                  </a:cubicBezTo>
                  <a:cubicBezTo>
                    <a:pt x="9677" y="17283"/>
                    <a:pt x="9613" y="17137"/>
                    <a:pt x="9574" y="17046"/>
                  </a:cubicBezTo>
                  <a:cubicBezTo>
                    <a:pt x="9489" y="16859"/>
                    <a:pt x="9392" y="16670"/>
                    <a:pt x="9301" y="16487"/>
                  </a:cubicBezTo>
                  <a:lnTo>
                    <a:pt x="9155" y="16197"/>
                  </a:lnTo>
                  <a:cubicBezTo>
                    <a:pt x="9070" y="16304"/>
                    <a:pt x="8951" y="16375"/>
                    <a:pt x="8812" y="16396"/>
                  </a:cubicBezTo>
                  <a:cubicBezTo>
                    <a:pt x="8790" y="16396"/>
                    <a:pt x="8763" y="16401"/>
                    <a:pt x="8742" y="16401"/>
                  </a:cubicBezTo>
                  <a:cubicBezTo>
                    <a:pt x="8710" y="16401"/>
                    <a:pt x="8683" y="16391"/>
                    <a:pt x="8651" y="16385"/>
                  </a:cubicBezTo>
                  <a:cubicBezTo>
                    <a:pt x="8527" y="16128"/>
                    <a:pt x="8420" y="15870"/>
                    <a:pt x="8344" y="15585"/>
                  </a:cubicBezTo>
                  <a:cubicBezTo>
                    <a:pt x="7936" y="14032"/>
                    <a:pt x="7592" y="12463"/>
                    <a:pt x="6878" y="11018"/>
                  </a:cubicBezTo>
                  <a:cubicBezTo>
                    <a:pt x="6856" y="10970"/>
                    <a:pt x="6861" y="10928"/>
                    <a:pt x="6878" y="10889"/>
                  </a:cubicBezTo>
                  <a:cubicBezTo>
                    <a:pt x="5745" y="7677"/>
                    <a:pt x="4600" y="4464"/>
                    <a:pt x="3504" y="1236"/>
                  </a:cubicBezTo>
                  <a:cubicBezTo>
                    <a:pt x="3392" y="908"/>
                    <a:pt x="3263" y="678"/>
                    <a:pt x="3047" y="581"/>
                  </a:cubicBezTo>
                  <a:cubicBezTo>
                    <a:pt x="2998" y="408"/>
                    <a:pt x="2966" y="210"/>
                    <a:pt x="3015" y="16"/>
                  </a:cubicBezTo>
                  <a:cubicBezTo>
                    <a:pt x="2951" y="6"/>
                    <a:pt x="2886" y="1"/>
                    <a:pt x="281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39"/>
            <p:cNvSpPr/>
            <p:nvPr/>
          </p:nvSpPr>
          <p:spPr>
            <a:xfrm>
              <a:off x="6861500" y="787075"/>
              <a:ext cx="521375" cy="836050"/>
            </a:xfrm>
            <a:custGeom>
              <a:rect b="b" l="l" r="r" t="t"/>
              <a:pathLst>
                <a:path extrusionOk="0" h="33442" w="20855">
                  <a:moveTo>
                    <a:pt x="5464" y="1"/>
                  </a:moveTo>
                  <a:cubicBezTo>
                    <a:pt x="5164" y="1"/>
                    <a:pt x="4867" y="135"/>
                    <a:pt x="4674" y="242"/>
                  </a:cubicBezTo>
                  <a:cubicBezTo>
                    <a:pt x="4202" y="516"/>
                    <a:pt x="4073" y="973"/>
                    <a:pt x="3976" y="1312"/>
                  </a:cubicBezTo>
                  <a:cubicBezTo>
                    <a:pt x="3965" y="1360"/>
                    <a:pt x="3949" y="1402"/>
                    <a:pt x="3933" y="1451"/>
                  </a:cubicBezTo>
                  <a:cubicBezTo>
                    <a:pt x="3590" y="2569"/>
                    <a:pt x="3230" y="3702"/>
                    <a:pt x="2875" y="4798"/>
                  </a:cubicBezTo>
                  <a:lnTo>
                    <a:pt x="2585" y="5706"/>
                  </a:lnTo>
                  <a:cubicBezTo>
                    <a:pt x="2332" y="6480"/>
                    <a:pt x="2020" y="7447"/>
                    <a:pt x="2913" y="8376"/>
                  </a:cubicBezTo>
                  <a:cubicBezTo>
                    <a:pt x="2940" y="8403"/>
                    <a:pt x="2933" y="8461"/>
                    <a:pt x="2933" y="8483"/>
                  </a:cubicBezTo>
                  <a:cubicBezTo>
                    <a:pt x="2928" y="8564"/>
                    <a:pt x="2886" y="8644"/>
                    <a:pt x="2848" y="8671"/>
                  </a:cubicBezTo>
                  <a:cubicBezTo>
                    <a:pt x="1934" y="9348"/>
                    <a:pt x="2149" y="10197"/>
                    <a:pt x="2295" y="10761"/>
                  </a:cubicBezTo>
                  <a:cubicBezTo>
                    <a:pt x="2316" y="10841"/>
                    <a:pt x="2338" y="10928"/>
                    <a:pt x="2353" y="11008"/>
                  </a:cubicBezTo>
                  <a:cubicBezTo>
                    <a:pt x="2440" y="11406"/>
                    <a:pt x="2434" y="11820"/>
                    <a:pt x="2424" y="12260"/>
                  </a:cubicBezTo>
                  <a:cubicBezTo>
                    <a:pt x="2424" y="12490"/>
                    <a:pt x="2418" y="12733"/>
                    <a:pt x="2429" y="12974"/>
                  </a:cubicBezTo>
                  <a:cubicBezTo>
                    <a:pt x="2440" y="13243"/>
                    <a:pt x="2300" y="13469"/>
                    <a:pt x="2069" y="13807"/>
                  </a:cubicBezTo>
                  <a:cubicBezTo>
                    <a:pt x="1768" y="14248"/>
                    <a:pt x="1360" y="14860"/>
                    <a:pt x="1671" y="15698"/>
                  </a:cubicBezTo>
                  <a:cubicBezTo>
                    <a:pt x="1736" y="15881"/>
                    <a:pt x="1730" y="16031"/>
                    <a:pt x="1644" y="16160"/>
                  </a:cubicBezTo>
                  <a:cubicBezTo>
                    <a:pt x="1554" y="16294"/>
                    <a:pt x="1376" y="16397"/>
                    <a:pt x="1215" y="16402"/>
                  </a:cubicBezTo>
                  <a:cubicBezTo>
                    <a:pt x="845" y="16412"/>
                    <a:pt x="393" y="16467"/>
                    <a:pt x="156" y="16821"/>
                  </a:cubicBezTo>
                  <a:cubicBezTo>
                    <a:pt x="103" y="16901"/>
                    <a:pt x="71" y="16982"/>
                    <a:pt x="49" y="17057"/>
                  </a:cubicBezTo>
                  <a:cubicBezTo>
                    <a:pt x="0" y="17251"/>
                    <a:pt x="32" y="17449"/>
                    <a:pt x="81" y="17622"/>
                  </a:cubicBezTo>
                  <a:cubicBezTo>
                    <a:pt x="297" y="17719"/>
                    <a:pt x="426" y="17949"/>
                    <a:pt x="538" y="18277"/>
                  </a:cubicBezTo>
                  <a:cubicBezTo>
                    <a:pt x="1634" y="21505"/>
                    <a:pt x="2779" y="24718"/>
                    <a:pt x="3912" y="27930"/>
                  </a:cubicBezTo>
                  <a:cubicBezTo>
                    <a:pt x="3895" y="27969"/>
                    <a:pt x="3890" y="28011"/>
                    <a:pt x="3912" y="28059"/>
                  </a:cubicBezTo>
                  <a:cubicBezTo>
                    <a:pt x="4626" y="29504"/>
                    <a:pt x="4970" y="31073"/>
                    <a:pt x="5378" y="32626"/>
                  </a:cubicBezTo>
                  <a:cubicBezTo>
                    <a:pt x="5454" y="32911"/>
                    <a:pt x="5561" y="33169"/>
                    <a:pt x="5685" y="33426"/>
                  </a:cubicBezTo>
                  <a:cubicBezTo>
                    <a:pt x="5717" y="33432"/>
                    <a:pt x="5744" y="33442"/>
                    <a:pt x="5776" y="33442"/>
                  </a:cubicBezTo>
                  <a:cubicBezTo>
                    <a:pt x="5797" y="33442"/>
                    <a:pt x="5824" y="33437"/>
                    <a:pt x="5846" y="33437"/>
                  </a:cubicBezTo>
                  <a:cubicBezTo>
                    <a:pt x="5985" y="33416"/>
                    <a:pt x="6104" y="33345"/>
                    <a:pt x="6189" y="33238"/>
                  </a:cubicBezTo>
                  <a:cubicBezTo>
                    <a:pt x="6253" y="33158"/>
                    <a:pt x="6302" y="33055"/>
                    <a:pt x="6307" y="32943"/>
                  </a:cubicBezTo>
                  <a:cubicBezTo>
                    <a:pt x="6313" y="32878"/>
                    <a:pt x="6318" y="32814"/>
                    <a:pt x="6324" y="32739"/>
                  </a:cubicBezTo>
                  <a:cubicBezTo>
                    <a:pt x="6335" y="32653"/>
                    <a:pt x="6340" y="32561"/>
                    <a:pt x="6350" y="32459"/>
                  </a:cubicBezTo>
                  <a:cubicBezTo>
                    <a:pt x="6421" y="31503"/>
                    <a:pt x="6764" y="30632"/>
                    <a:pt x="7130" y="29709"/>
                  </a:cubicBezTo>
                  <a:cubicBezTo>
                    <a:pt x="7312" y="29252"/>
                    <a:pt x="7500" y="28775"/>
                    <a:pt x="7651" y="28285"/>
                  </a:cubicBezTo>
                  <a:cubicBezTo>
                    <a:pt x="7666" y="28247"/>
                    <a:pt x="7699" y="28183"/>
                    <a:pt x="7736" y="28118"/>
                  </a:cubicBezTo>
                  <a:cubicBezTo>
                    <a:pt x="7860" y="27893"/>
                    <a:pt x="8085" y="27468"/>
                    <a:pt x="7833" y="27002"/>
                  </a:cubicBezTo>
                  <a:cubicBezTo>
                    <a:pt x="7775" y="26893"/>
                    <a:pt x="7710" y="26737"/>
                    <a:pt x="7753" y="26630"/>
                  </a:cubicBezTo>
                  <a:cubicBezTo>
                    <a:pt x="7795" y="26518"/>
                    <a:pt x="7968" y="26394"/>
                    <a:pt x="8199" y="26313"/>
                  </a:cubicBezTo>
                  <a:cubicBezTo>
                    <a:pt x="9161" y="25964"/>
                    <a:pt x="9863" y="25577"/>
                    <a:pt x="10342" y="25126"/>
                  </a:cubicBezTo>
                  <a:cubicBezTo>
                    <a:pt x="10508" y="24971"/>
                    <a:pt x="10734" y="24825"/>
                    <a:pt x="10976" y="24674"/>
                  </a:cubicBezTo>
                  <a:cubicBezTo>
                    <a:pt x="11636" y="24262"/>
                    <a:pt x="12539" y="23697"/>
                    <a:pt x="12507" y="22386"/>
                  </a:cubicBezTo>
                  <a:cubicBezTo>
                    <a:pt x="12501" y="22021"/>
                    <a:pt x="12561" y="21409"/>
                    <a:pt x="13055" y="21354"/>
                  </a:cubicBezTo>
                  <a:cubicBezTo>
                    <a:pt x="13964" y="21253"/>
                    <a:pt x="14490" y="20855"/>
                    <a:pt x="14769" y="20060"/>
                  </a:cubicBezTo>
                  <a:cubicBezTo>
                    <a:pt x="14871" y="19749"/>
                    <a:pt x="15214" y="19524"/>
                    <a:pt x="15338" y="19507"/>
                  </a:cubicBezTo>
                  <a:cubicBezTo>
                    <a:pt x="15526" y="19549"/>
                    <a:pt x="15709" y="19571"/>
                    <a:pt x="15886" y="19571"/>
                  </a:cubicBezTo>
                  <a:cubicBezTo>
                    <a:pt x="16902" y="19571"/>
                    <a:pt x="17460" y="18894"/>
                    <a:pt x="17906" y="18352"/>
                  </a:cubicBezTo>
                  <a:cubicBezTo>
                    <a:pt x="18137" y="18073"/>
                    <a:pt x="18352" y="17804"/>
                    <a:pt x="18599" y="17664"/>
                  </a:cubicBezTo>
                  <a:cubicBezTo>
                    <a:pt x="18916" y="17481"/>
                    <a:pt x="19109" y="17171"/>
                    <a:pt x="19276" y="16896"/>
                  </a:cubicBezTo>
                  <a:cubicBezTo>
                    <a:pt x="19346" y="16784"/>
                    <a:pt x="19448" y="16628"/>
                    <a:pt x="19508" y="16568"/>
                  </a:cubicBezTo>
                  <a:cubicBezTo>
                    <a:pt x="20088" y="16445"/>
                    <a:pt x="20705" y="16262"/>
                    <a:pt x="20785" y="15720"/>
                  </a:cubicBezTo>
                  <a:cubicBezTo>
                    <a:pt x="20855" y="15230"/>
                    <a:pt x="20448" y="14935"/>
                    <a:pt x="19947" y="14656"/>
                  </a:cubicBezTo>
                  <a:cubicBezTo>
                    <a:pt x="19952" y="14645"/>
                    <a:pt x="19959" y="14634"/>
                    <a:pt x="19964" y="14624"/>
                  </a:cubicBezTo>
                  <a:cubicBezTo>
                    <a:pt x="20222" y="14054"/>
                    <a:pt x="20205" y="13484"/>
                    <a:pt x="19932" y="13055"/>
                  </a:cubicBezTo>
                  <a:cubicBezTo>
                    <a:pt x="19701" y="12701"/>
                    <a:pt x="19308" y="12497"/>
                    <a:pt x="18857" y="12497"/>
                  </a:cubicBezTo>
                  <a:cubicBezTo>
                    <a:pt x="18685" y="12497"/>
                    <a:pt x="18502" y="12523"/>
                    <a:pt x="18315" y="12587"/>
                  </a:cubicBezTo>
                  <a:cubicBezTo>
                    <a:pt x="18115" y="12652"/>
                    <a:pt x="17986" y="12663"/>
                    <a:pt x="17911" y="12663"/>
                  </a:cubicBezTo>
                  <a:cubicBezTo>
                    <a:pt x="17772" y="12663"/>
                    <a:pt x="17654" y="12663"/>
                    <a:pt x="17552" y="11959"/>
                  </a:cubicBezTo>
                  <a:cubicBezTo>
                    <a:pt x="17396" y="10874"/>
                    <a:pt x="16703" y="10132"/>
                    <a:pt x="15645" y="9934"/>
                  </a:cubicBezTo>
                  <a:cubicBezTo>
                    <a:pt x="15166" y="9842"/>
                    <a:pt x="15080" y="9601"/>
                    <a:pt x="14909" y="9021"/>
                  </a:cubicBezTo>
                  <a:lnTo>
                    <a:pt x="14882" y="8912"/>
                  </a:lnTo>
                  <a:cubicBezTo>
                    <a:pt x="14537" y="7737"/>
                    <a:pt x="14205" y="6539"/>
                    <a:pt x="13887" y="5378"/>
                  </a:cubicBezTo>
                  <a:cubicBezTo>
                    <a:pt x="13662" y="4556"/>
                    <a:pt x="13436" y="3729"/>
                    <a:pt x="13205" y="2907"/>
                  </a:cubicBezTo>
                  <a:cubicBezTo>
                    <a:pt x="12685" y="1064"/>
                    <a:pt x="11514" y="11"/>
                    <a:pt x="10004" y="11"/>
                  </a:cubicBezTo>
                  <a:cubicBezTo>
                    <a:pt x="9268" y="11"/>
                    <a:pt x="8494" y="264"/>
                    <a:pt x="7710" y="752"/>
                  </a:cubicBezTo>
                  <a:cubicBezTo>
                    <a:pt x="7614" y="817"/>
                    <a:pt x="7517" y="876"/>
                    <a:pt x="7420" y="941"/>
                  </a:cubicBezTo>
                  <a:cubicBezTo>
                    <a:pt x="7188" y="1091"/>
                    <a:pt x="6974" y="1236"/>
                    <a:pt x="6754" y="1327"/>
                  </a:cubicBezTo>
                  <a:cubicBezTo>
                    <a:pt x="6560" y="1414"/>
                    <a:pt x="6421" y="1553"/>
                    <a:pt x="6307" y="1666"/>
                  </a:cubicBezTo>
                  <a:cubicBezTo>
                    <a:pt x="6302" y="1666"/>
                    <a:pt x="6297" y="1672"/>
                    <a:pt x="6292" y="1677"/>
                  </a:cubicBezTo>
                  <a:cubicBezTo>
                    <a:pt x="6055" y="1461"/>
                    <a:pt x="6104" y="1349"/>
                    <a:pt x="6136" y="1268"/>
                  </a:cubicBezTo>
                  <a:lnTo>
                    <a:pt x="6163" y="1209"/>
                  </a:lnTo>
                  <a:cubicBezTo>
                    <a:pt x="6238" y="1042"/>
                    <a:pt x="6377" y="732"/>
                    <a:pt x="6216" y="409"/>
                  </a:cubicBezTo>
                  <a:cubicBezTo>
                    <a:pt x="6141" y="269"/>
                    <a:pt x="5990" y="87"/>
                    <a:pt x="5668" y="23"/>
                  </a:cubicBezTo>
                  <a:cubicBezTo>
                    <a:pt x="5604" y="6"/>
                    <a:pt x="5534" y="1"/>
                    <a:pt x="54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39"/>
            <p:cNvSpPr/>
            <p:nvPr/>
          </p:nvSpPr>
          <p:spPr>
            <a:xfrm>
              <a:off x="4255075" y="1300525"/>
              <a:ext cx="732750" cy="777250"/>
            </a:xfrm>
            <a:custGeom>
              <a:rect b="b" l="l" r="r" t="t"/>
              <a:pathLst>
                <a:path extrusionOk="0" h="31090" w="29310">
                  <a:moveTo>
                    <a:pt x="9143" y="0"/>
                  </a:moveTo>
                  <a:cubicBezTo>
                    <a:pt x="8891" y="0"/>
                    <a:pt x="8675" y="87"/>
                    <a:pt x="8509" y="161"/>
                  </a:cubicBezTo>
                  <a:cubicBezTo>
                    <a:pt x="8117" y="350"/>
                    <a:pt x="7725" y="526"/>
                    <a:pt x="7327" y="709"/>
                  </a:cubicBezTo>
                  <a:cubicBezTo>
                    <a:pt x="7080" y="823"/>
                    <a:pt x="6833" y="935"/>
                    <a:pt x="6580" y="1049"/>
                  </a:cubicBezTo>
                  <a:cubicBezTo>
                    <a:pt x="6344" y="1156"/>
                    <a:pt x="6124" y="1290"/>
                    <a:pt x="5908" y="1419"/>
                  </a:cubicBezTo>
                  <a:cubicBezTo>
                    <a:pt x="5489" y="1671"/>
                    <a:pt x="5135" y="1887"/>
                    <a:pt x="4748" y="1887"/>
                  </a:cubicBezTo>
                  <a:cubicBezTo>
                    <a:pt x="4663" y="1887"/>
                    <a:pt x="4577" y="1875"/>
                    <a:pt x="4490" y="1854"/>
                  </a:cubicBezTo>
                  <a:cubicBezTo>
                    <a:pt x="4393" y="1832"/>
                    <a:pt x="4314" y="1816"/>
                    <a:pt x="4227" y="1805"/>
                  </a:cubicBezTo>
                  <a:cubicBezTo>
                    <a:pt x="4083" y="1778"/>
                    <a:pt x="3947" y="1763"/>
                    <a:pt x="3825" y="1763"/>
                  </a:cubicBezTo>
                  <a:cubicBezTo>
                    <a:pt x="3669" y="1763"/>
                    <a:pt x="3528" y="1783"/>
                    <a:pt x="3411" y="1816"/>
                  </a:cubicBezTo>
                  <a:cubicBezTo>
                    <a:pt x="3367" y="1848"/>
                    <a:pt x="3330" y="1887"/>
                    <a:pt x="3287" y="1919"/>
                  </a:cubicBezTo>
                  <a:cubicBezTo>
                    <a:pt x="2836" y="2306"/>
                    <a:pt x="2717" y="2762"/>
                    <a:pt x="2734" y="3331"/>
                  </a:cubicBezTo>
                  <a:cubicBezTo>
                    <a:pt x="2766" y="4438"/>
                    <a:pt x="2739" y="5539"/>
                    <a:pt x="2734" y="6645"/>
                  </a:cubicBezTo>
                  <a:cubicBezTo>
                    <a:pt x="2561" y="6823"/>
                    <a:pt x="2385" y="6995"/>
                    <a:pt x="2207" y="7173"/>
                  </a:cubicBezTo>
                  <a:cubicBezTo>
                    <a:pt x="1993" y="7188"/>
                    <a:pt x="1762" y="7188"/>
                    <a:pt x="1665" y="7441"/>
                  </a:cubicBezTo>
                  <a:cubicBezTo>
                    <a:pt x="1450" y="7456"/>
                    <a:pt x="1224" y="7456"/>
                    <a:pt x="1128" y="7704"/>
                  </a:cubicBezTo>
                  <a:cubicBezTo>
                    <a:pt x="910" y="7721"/>
                    <a:pt x="687" y="7731"/>
                    <a:pt x="593" y="7985"/>
                  </a:cubicBezTo>
                  <a:lnTo>
                    <a:pt x="593" y="7985"/>
                  </a:lnTo>
                  <a:cubicBezTo>
                    <a:pt x="85" y="8485"/>
                    <a:pt x="399" y="9202"/>
                    <a:pt x="139" y="9794"/>
                  </a:cubicBezTo>
                  <a:cubicBezTo>
                    <a:pt x="0" y="10113"/>
                    <a:pt x="322" y="10417"/>
                    <a:pt x="754" y="10417"/>
                  </a:cubicBezTo>
                  <a:cubicBezTo>
                    <a:pt x="789" y="10417"/>
                    <a:pt x="824" y="10416"/>
                    <a:pt x="859" y="10412"/>
                  </a:cubicBezTo>
                  <a:cubicBezTo>
                    <a:pt x="859" y="10954"/>
                    <a:pt x="939" y="11486"/>
                    <a:pt x="934" y="12034"/>
                  </a:cubicBezTo>
                  <a:cubicBezTo>
                    <a:pt x="917" y="13447"/>
                    <a:pt x="569" y="14897"/>
                    <a:pt x="1143" y="16288"/>
                  </a:cubicBezTo>
                  <a:lnTo>
                    <a:pt x="1122" y="16268"/>
                  </a:lnTo>
                  <a:lnTo>
                    <a:pt x="1122" y="16268"/>
                  </a:lnTo>
                  <a:cubicBezTo>
                    <a:pt x="1209" y="16450"/>
                    <a:pt x="1312" y="16600"/>
                    <a:pt x="1491" y="16600"/>
                  </a:cubicBezTo>
                  <a:cubicBezTo>
                    <a:pt x="1544" y="16600"/>
                    <a:pt x="1603" y="16587"/>
                    <a:pt x="1670" y="16558"/>
                  </a:cubicBezTo>
                  <a:cubicBezTo>
                    <a:pt x="2020" y="17181"/>
                    <a:pt x="2965" y="16918"/>
                    <a:pt x="3270" y="17605"/>
                  </a:cubicBezTo>
                  <a:cubicBezTo>
                    <a:pt x="4217" y="18212"/>
                    <a:pt x="5420" y="18512"/>
                    <a:pt x="5710" y="19861"/>
                  </a:cubicBezTo>
                  <a:cubicBezTo>
                    <a:pt x="5752" y="20049"/>
                    <a:pt x="6210" y="20146"/>
                    <a:pt x="6478" y="20285"/>
                  </a:cubicBezTo>
                  <a:cubicBezTo>
                    <a:pt x="6761" y="20525"/>
                    <a:pt x="7004" y="20833"/>
                    <a:pt x="7407" y="20833"/>
                  </a:cubicBezTo>
                  <a:cubicBezTo>
                    <a:pt x="7448" y="20833"/>
                    <a:pt x="7492" y="20830"/>
                    <a:pt x="7537" y="20823"/>
                  </a:cubicBezTo>
                  <a:cubicBezTo>
                    <a:pt x="7626" y="21185"/>
                    <a:pt x="7830" y="21378"/>
                    <a:pt x="8163" y="21378"/>
                  </a:cubicBezTo>
                  <a:cubicBezTo>
                    <a:pt x="8211" y="21378"/>
                    <a:pt x="8262" y="21374"/>
                    <a:pt x="8316" y="21366"/>
                  </a:cubicBezTo>
                  <a:lnTo>
                    <a:pt x="8316" y="21366"/>
                  </a:lnTo>
                  <a:cubicBezTo>
                    <a:pt x="8154" y="21666"/>
                    <a:pt x="8423" y="21752"/>
                    <a:pt x="8601" y="21881"/>
                  </a:cubicBezTo>
                  <a:cubicBezTo>
                    <a:pt x="8611" y="22316"/>
                    <a:pt x="8568" y="22767"/>
                    <a:pt x="8648" y="23186"/>
                  </a:cubicBezTo>
                  <a:cubicBezTo>
                    <a:pt x="8713" y="23525"/>
                    <a:pt x="8702" y="23734"/>
                    <a:pt x="8568" y="23863"/>
                  </a:cubicBezTo>
                  <a:cubicBezTo>
                    <a:pt x="8589" y="24031"/>
                    <a:pt x="8606" y="24202"/>
                    <a:pt x="8611" y="24374"/>
                  </a:cubicBezTo>
                  <a:cubicBezTo>
                    <a:pt x="8869" y="24557"/>
                    <a:pt x="8896" y="24906"/>
                    <a:pt x="9132" y="25083"/>
                  </a:cubicBezTo>
                  <a:lnTo>
                    <a:pt x="9132" y="25078"/>
                  </a:lnTo>
                  <a:lnTo>
                    <a:pt x="9154" y="25094"/>
                  </a:lnTo>
                  <a:cubicBezTo>
                    <a:pt x="9143" y="25094"/>
                    <a:pt x="9143" y="25088"/>
                    <a:pt x="9132" y="25083"/>
                  </a:cubicBezTo>
                  <a:lnTo>
                    <a:pt x="9132" y="25083"/>
                  </a:lnTo>
                  <a:cubicBezTo>
                    <a:pt x="9229" y="25276"/>
                    <a:pt x="9372" y="25371"/>
                    <a:pt x="9563" y="25371"/>
                  </a:cubicBezTo>
                  <a:cubicBezTo>
                    <a:pt x="9595" y="25371"/>
                    <a:pt x="9629" y="25368"/>
                    <a:pt x="9664" y="25363"/>
                  </a:cubicBezTo>
                  <a:lnTo>
                    <a:pt x="9664" y="25336"/>
                  </a:lnTo>
                  <a:lnTo>
                    <a:pt x="9696" y="25363"/>
                  </a:lnTo>
                  <a:lnTo>
                    <a:pt x="9664" y="25363"/>
                  </a:lnTo>
                  <a:lnTo>
                    <a:pt x="9664" y="25883"/>
                  </a:lnTo>
                  <a:lnTo>
                    <a:pt x="9691" y="25856"/>
                  </a:lnTo>
                  <a:lnTo>
                    <a:pt x="9691" y="25856"/>
                  </a:lnTo>
                  <a:cubicBezTo>
                    <a:pt x="8584" y="26990"/>
                    <a:pt x="9342" y="29134"/>
                    <a:pt x="11013" y="29628"/>
                  </a:cubicBezTo>
                  <a:cubicBezTo>
                    <a:pt x="11006" y="29623"/>
                    <a:pt x="11001" y="29623"/>
                    <a:pt x="11001" y="29617"/>
                  </a:cubicBezTo>
                  <a:lnTo>
                    <a:pt x="11001" y="29617"/>
                  </a:lnTo>
                  <a:lnTo>
                    <a:pt x="11028" y="29633"/>
                  </a:lnTo>
                  <a:cubicBezTo>
                    <a:pt x="11018" y="29633"/>
                    <a:pt x="11018" y="29628"/>
                    <a:pt x="11013" y="29628"/>
                  </a:cubicBezTo>
                  <a:lnTo>
                    <a:pt x="11013" y="29628"/>
                  </a:lnTo>
                  <a:cubicBezTo>
                    <a:pt x="11174" y="29827"/>
                    <a:pt x="11370" y="29930"/>
                    <a:pt x="11603" y="29930"/>
                  </a:cubicBezTo>
                  <a:cubicBezTo>
                    <a:pt x="11672" y="29930"/>
                    <a:pt x="11744" y="29921"/>
                    <a:pt x="11819" y="29902"/>
                  </a:cubicBezTo>
                  <a:cubicBezTo>
                    <a:pt x="11819" y="29891"/>
                    <a:pt x="11819" y="29886"/>
                    <a:pt x="11812" y="29875"/>
                  </a:cubicBezTo>
                  <a:lnTo>
                    <a:pt x="11812" y="29875"/>
                  </a:lnTo>
                  <a:cubicBezTo>
                    <a:pt x="11816" y="29879"/>
                    <a:pt x="11819" y="29881"/>
                    <a:pt x="11822" y="29884"/>
                  </a:cubicBezTo>
                  <a:lnTo>
                    <a:pt x="11822" y="29884"/>
                  </a:lnTo>
                  <a:lnTo>
                    <a:pt x="11834" y="29902"/>
                  </a:lnTo>
                  <a:cubicBezTo>
                    <a:pt x="11834" y="29902"/>
                    <a:pt x="11833" y="29900"/>
                    <a:pt x="11831" y="29896"/>
                  </a:cubicBezTo>
                  <a:lnTo>
                    <a:pt x="11831" y="29896"/>
                  </a:lnTo>
                  <a:cubicBezTo>
                    <a:pt x="11832" y="29898"/>
                    <a:pt x="11833" y="29900"/>
                    <a:pt x="11834" y="29902"/>
                  </a:cubicBezTo>
                  <a:lnTo>
                    <a:pt x="11819" y="29902"/>
                  </a:lnTo>
                  <a:cubicBezTo>
                    <a:pt x="11834" y="30245"/>
                    <a:pt x="11915" y="30542"/>
                    <a:pt x="12065" y="30800"/>
                  </a:cubicBezTo>
                  <a:cubicBezTo>
                    <a:pt x="12345" y="30961"/>
                    <a:pt x="12657" y="31051"/>
                    <a:pt x="13016" y="31090"/>
                  </a:cubicBezTo>
                  <a:cubicBezTo>
                    <a:pt x="13123" y="30971"/>
                    <a:pt x="13301" y="30922"/>
                    <a:pt x="13548" y="30907"/>
                  </a:cubicBezTo>
                  <a:cubicBezTo>
                    <a:pt x="17626" y="30676"/>
                    <a:pt x="21703" y="30418"/>
                    <a:pt x="25781" y="30176"/>
                  </a:cubicBezTo>
                  <a:cubicBezTo>
                    <a:pt x="25858" y="30173"/>
                    <a:pt x="26186" y="30166"/>
                    <a:pt x="26478" y="30166"/>
                  </a:cubicBezTo>
                  <a:cubicBezTo>
                    <a:pt x="26694" y="30166"/>
                    <a:pt x="26889" y="30170"/>
                    <a:pt x="26946" y="30181"/>
                  </a:cubicBezTo>
                  <a:cubicBezTo>
                    <a:pt x="27043" y="30123"/>
                    <a:pt x="26758" y="27495"/>
                    <a:pt x="26634" y="27195"/>
                  </a:cubicBezTo>
                  <a:cubicBezTo>
                    <a:pt x="26597" y="27098"/>
                    <a:pt x="26560" y="27006"/>
                    <a:pt x="26527" y="26905"/>
                  </a:cubicBezTo>
                  <a:cubicBezTo>
                    <a:pt x="26485" y="26776"/>
                    <a:pt x="26436" y="26647"/>
                    <a:pt x="26388" y="26513"/>
                  </a:cubicBezTo>
                  <a:cubicBezTo>
                    <a:pt x="26049" y="25571"/>
                    <a:pt x="25673" y="24508"/>
                    <a:pt x="26049" y="23907"/>
                  </a:cubicBezTo>
                  <a:cubicBezTo>
                    <a:pt x="26683" y="22903"/>
                    <a:pt x="26592" y="21812"/>
                    <a:pt x="26517" y="20845"/>
                  </a:cubicBezTo>
                  <a:cubicBezTo>
                    <a:pt x="26425" y="19754"/>
                    <a:pt x="26361" y="18894"/>
                    <a:pt x="27129" y="18180"/>
                  </a:cubicBezTo>
                  <a:cubicBezTo>
                    <a:pt x="27258" y="18061"/>
                    <a:pt x="27316" y="17890"/>
                    <a:pt x="27296" y="17718"/>
                  </a:cubicBezTo>
                  <a:cubicBezTo>
                    <a:pt x="27177" y="16821"/>
                    <a:pt x="27494" y="15993"/>
                    <a:pt x="27822" y="15112"/>
                  </a:cubicBezTo>
                  <a:cubicBezTo>
                    <a:pt x="28075" y="14457"/>
                    <a:pt x="28327" y="13774"/>
                    <a:pt x="28412" y="13039"/>
                  </a:cubicBezTo>
                  <a:cubicBezTo>
                    <a:pt x="28445" y="12990"/>
                    <a:pt x="28477" y="12936"/>
                    <a:pt x="28509" y="12888"/>
                  </a:cubicBezTo>
                  <a:cubicBezTo>
                    <a:pt x="28870" y="12362"/>
                    <a:pt x="29310" y="11706"/>
                    <a:pt x="29181" y="10804"/>
                  </a:cubicBezTo>
                  <a:cubicBezTo>
                    <a:pt x="29160" y="10664"/>
                    <a:pt x="29084" y="10535"/>
                    <a:pt x="28972" y="10449"/>
                  </a:cubicBezTo>
                  <a:cubicBezTo>
                    <a:pt x="28875" y="10379"/>
                    <a:pt x="28767" y="10347"/>
                    <a:pt x="28655" y="10347"/>
                  </a:cubicBezTo>
                  <a:cubicBezTo>
                    <a:pt x="28623" y="10347"/>
                    <a:pt x="28595" y="10347"/>
                    <a:pt x="28568" y="10352"/>
                  </a:cubicBezTo>
                  <a:cubicBezTo>
                    <a:pt x="27349" y="10551"/>
                    <a:pt x="27323" y="11486"/>
                    <a:pt x="27311" y="11937"/>
                  </a:cubicBezTo>
                  <a:cubicBezTo>
                    <a:pt x="27306" y="12077"/>
                    <a:pt x="27301" y="12266"/>
                    <a:pt x="27264" y="12335"/>
                  </a:cubicBezTo>
                  <a:lnTo>
                    <a:pt x="24491" y="15123"/>
                  </a:lnTo>
                  <a:cubicBezTo>
                    <a:pt x="24653" y="14258"/>
                    <a:pt x="24975" y="13652"/>
                    <a:pt x="25511" y="13129"/>
                  </a:cubicBezTo>
                  <a:cubicBezTo>
                    <a:pt x="25555" y="13092"/>
                    <a:pt x="25598" y="13055"/>
                    <a:pt x="25640" y="13017"/>
                  </a:cubicBezTo>
                  <a:cubicBezTo>
                    <a:pt x="25856" y="12834"/>
                    <a:pt x="26151" y="12582"/>
                    <a:pt x="26173" y="12169"/>
                  </a:cubicBezTo>
                  <a:cubicBezTo>
                    <a:pt x="26173" y="12130"/>
                    <a:pt x="26168" y="12098"/>
                    <a:pt x="26162" y="12066"/>
                  </a:cubicBezTo>
                  <a:cubicBezTo>
                    <a:pt x="26001" y="12227"/>
                    <a:pt x="25759" y="12244"/>
                    <a:pt x="25614" y="12249"/>
                  </a:cubicBezTo>
                  <a:cubicBezTo>
                    <a:pt x="25667" y="12110"/>
                    <a:pt x="25635" y="11943"/>
                    <a:pt x="25421" y="11728"/>
                  </a:cubicBezTo>
                  <a:lnTo>
                    <a:pt x="25437" y="11728"/>
                  </a:lnTo>
                  <a:cubicBezTo>
                    <a:pt x="25206" y="11453"/>
                    <a:pt x="25195" y="11002"/>
                    <a:pt x="25034" y="10664"/>
                  </a:cubicBezTo>
                  <a:cubicBezTo>
                    <a:pt x="25039" y="10637"/>
                    <a:pt x="25039" y="10610"/>
                    <a:pt x="25045" y="10590"/>
                  </a:cubicBezTo>
                  <a:cubicBezTo>
                    <a:pt x="25028" y="10583"/>
                    <a:pt x="25007" y="10578"/>
                    <a:pt x="24985" y="10573"/>
                  </a:cubicBezTo>
                  <a:cubicBezTo>
                    <a:pt x="24853" y="10356"/>
                    <a:pt x="24638" y="10196"/>
                    <a:pt x="24216" y="10196"/>
                  </a:cubicBezTo>
                  <a:cubicBezTo>
                    <a:pt x="24210" y="10196"/>
                    <a:pt x="24203" y="10196"/>
                    <a:pt x="24196" y="10196"/>
                  </a:cubicBezTo>
                  <a:cubicBezTo>
                    <a:pt x="24045" y="10196"/>
                    <a:pt x="24196" y="9558"/>
                    <a:pt x="24276" y="9224"/>
                  </a:cubicBezTo>
                  <a:cubicBezTo>
                    <a:pt x="24459" y="8467"/>
                    <a:pt x="23959" y="8172"/>
                    <a:pt x="23567" y="7607"/>
                  </a:cubicBezTo>
                  <a:cubicBezTo>
                    <a:pt x="22407" y="5942"/>
                    <a:pt x="20656" y="6732"/>
                    <a:pt x="19307" y="6125"/>
                  </a:cubicBezTo>
                  <a:lnTo>
                    <a:pt x="19307" y="6135"/>
                  </a:lnTo>
                  <a:cubicBezTo>
                    <a:pt x="19065" y="6028"/>
                    <a:pt x="18931" y="5872"/>
                    <a:pt x="19012" y="5604"/>
                  </a:cubicBezTo>
                  <a:lnTo>
                    <a:pt x="19012" y="5604"/>
                  </a:lnTo>
                  <a:cubicBezTo>
                    <a:pt x="18983" y="5611"/>
                    <a:pt x="18958" y="5614"/>
                    <a:pt x="18935" y="5614"/>
                  </a:cubicBezTo>
                  <a:cubicBezTo>
                    <a:pt x="18790" y="5614"/>
                    <a:pt x="18752" y="5476"/>
                    <a:pt x="18705" y="5346"/>
                  </a:cubicBezTo>
                  <a:cubicBezTo>
                    <a:pt x="17872" y="5227"/>
                    <a:pt x="17034" y="5110"/>
                    <a:pt x="16202" y="4991"/>
                  </a:cubicBezTo>
                  <a:cubicBezTo>
                    <a:pt x="15471" y="4857"/>
                    <a:pt x="14740" y="4723"/>
                    <a:pt x="14011" y="4594"/>
                  </a:cubicBezTo>
                  <a:cubicBezTo>
                    <a:pt x="13521" y="4503"/>
                    <a:pt x="13059" y="4384"/>
                    <a:pt x="13145" y="3729"/>
                  </a:cubicBezTo>
                  <a:cubicBezTo>
                    <a:pt x="12823" y="3665"/>
                    <a:pt x="12839" y="3427"/>
                    <a:pt x="12876" y="3186"/>
                  </a:cubicBezTo>
                  <a:lnTo>
                    <a:pt x="12876" y="3186"/>
                  </a:lnTo>
                  <a:cubicBezTo>
                    <a:pt x="12762" y="3199"/>
                    <a:pt x="12650" y="3207"/>
                    <a:pt x="12539" y="3207"/>
                  </a:cubicBezTo>
                  <a:cubicBezTo>
                    <a:pt x="12249" y="3207"/>
                    <a:pt x="11969" y="3152"/>
                    <a:pt x="11705" y="2993"/>
                  </a:cubicBezTo>
                  <a:cubicBezTo>
                    <a:pt x="11700" y="2988"/>
                    <a:pt x="11695" y="2983"/>
                    <a:pt x="11695" y="2976"/>
                  </a:cubicBezTo>
                  <a:cubicBezTo>
                    <a:pt x="11625" y="2847"/>
                    <a:pt x="11609" y="2703"/>
                    <a:pt x="11651" y="2569"/>
                  </a:cubicBezTo>
                  <a:cubicBezTo>
                    <a:pt x="11673" y="2499"/>
                    <a:pt x="11705" y="2440"/>
                    <a:pt x="11748" y="2391"/>
                  </a:cubicBezTo>
                  <a:cubicBezTo>
                    <a:pt x="11259" y="2095"/>
                    <a:pt x="10787" y="1951"/>
                    <a:pt x="10309" y="1951"/>
                  </a:cubicBezTo>
                  <a:cubicBezTo>
                    <a:pt x="10088" y="1951"/>
                    <a:pt x="9868" y="1977"/>
                    <a:pt x="9642" y="2041"/>
                  </a:cubicBezTo>
                  <a:cubicBezTo>
                    <a:pt x="9707" y="1854"/>
                    <a:pt x="9771" y="1693"/>
                    <a:pt x="9841" y="1542"/>
                  </a:cubicBezTo>
                  <a:cubicBezTo>
                    <a:pt x="9858" y="1515"/>
                    <a:pt x="9878" y="1493"/>
                    <a:pt x="9895" y="1473"/>
                  </a:cubicBezTo>
                  <a:cubicBezTo>
                    <a:pt x="10357" y="893"/>
                    <a:pt x="10056" y="468"/>
                    <a:pt x="9836" y="268"/>
                  </a:cubicBezTo>
                  <a:cubicBezTo>
                    <a:pt x="9637" y="92"/>
                    <a:pt x="9401" y="0"/>
                    <a:pt x="914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9"/>
            <p:cNvSpPr/>
            <p:nvPr/>
          </p:nvSpPr>
          <p:spPr>
            <a:xfrm>
              <a:off x="5469975" y="2837225"/>
              <a:ext cx="1216675" cy="526650"/>
            </a:xfrm>
            <a:custGeom>
              <a:rect b="b" l="l" r="r" t="t"/>
              <a:pathLst>
                <a:path extrusionOk="0" h="21066" w="48667">
                  <a:moveTo>
                    <a:pt x="12097" y="15407"/>
                  </a:moveTo>
                  <a:lnTo>
                    <a:pt x="12097" y="15407"/>
                  </a:lnTo>
                  <a:cubicBezTo>
                    <a:pt x="12096" y="15407"/>
                    <a:pt x="12095" y="15408"/>
                    <a:pt x="12093" y="15408"/>
                  </a:cubicBezTo>
                  <a:cubicBezTo>
                    <a:pt x="12095" y="15408"/>
                    <a:pt x="12096" y="15408"/>
                    <a:pt x="12097" y="15407"/>
                  </a:cubicBezTo>
                  <a:close/>
                  <a:moveTo>
                    <a:pt x="45766" y="1"/>
                  </a:moveTo>
                  <a:cubicBezTo>
                    <a:pt x="45551" y="103"/>
                    <a:pt x="45321" y="140"/>
                    <a:pt x="45127" y="172"/>
                  </a:cubicBezTo>
                  <a:cubicBezTo>
                    <a:pt x="45073" y="184"/>
                    <a:pt x="45014" y="189"/>
                    <a:pt x="44960" y="199"/>
                  </a:cubicBezTo>
                  <a:cubicBezTo>
                    <a:pt x="44789" y="145"/>
                    <a:pt x="44605" y="113"/>
                    <a:pt x="44398" y="113"/>
                  </a:cubicBezTo>
                  <a:cubicBezTo>
                    <a:pt x="44235" y="113"/>
                    <a:pt x="44058" y="133"/>
                    <a:pt x="43864" y="179"/>
                  </a:cubicBezTo>
                  <a:cubicBezTo>
                    <a:pt x="37783" y="1623"/>
                    <a:pt x="31691" y="3026"/>
                    <a:pt x="25475" y="3799"/>
                  </a:cubicBezTo>
                  <a:cubicBezTo>
                    <a:pt x="21784" y="4256"/>
                    <a:pt x="18142" y="5072"/>
                    <a:pt x="14414" y="5163"/>
                  </a:cubicBezTo>
                  <a:cubicBezTo>
                    <a:pt x="13990" y="5175"/>
                    <a:pt x="13715" y="5319"/>
                    <a:pt x="13559" y="5567"/>
                  </a:cubicBezTo>
                  <a:cubicBezTo>
                    <a:pt x="13356" y="5599"/>
                    <a:pt x="13145" y="5631"/>
                    <a:pt x="12942" y="5664"/>
                  </a:cubicBezTo>
                  <a:cubicBezTo>
                    <a:pt x="13006" y="5716"/>
                    <a:pt x="13060" y="5803"/>
                    <a:pt x="13098" y="5942"/>
                  </a:cubicBezTo>
                  <a:cubicBezTo>
                    <a:pt x="13254" y="6475"/>
                    <a:pt x="13313" y="7102"/>
                    <a:pt x="12565" y="7372"/>
                  </a:cubicBezTo>
                  <a:cubicBezTo>
                    <a:pt x="12469" y="7404"/>
                    <a:pt x="12416" y="7543"/>
                    <a:pt x="12340" y="7645"/>
                  </a:cubicBezTo>
                  <a:cubicBezTo>
                    <a:pt x="12077" y="7737"/>
                    <a:pt x="12077" y="7962"/>
                    <a:pt x="12066" y="8183"/>
                  </a:cubicBezTo>
                  <a:cubicBezTo>
                    <a:pt x="11808" y="8280"/>
                    <a:pt x="11814" y="8510"/>
                    <a:pt x="11798" y="8731"/>
                  </a:cubicBezTo>
                  <a:cubicBezTo>
                    <a:pt x="11464" y="9172"/>
                    <a:pt x="10787" y="8768"/>
                    <a:pt x="10470" y="9247"/>
                  </a:cubicBezTo>
                  <a:cubicBezTo>
                    <a:pt x="10321" y="9274"/>
                    <a:pt x="10122" y="9252"/>
                    <a:pt x="10186" y="9499"/>
                  </a:cubicBezTo>
                  <a:cubicBezTo>
                    <a:pt x="10128" y="9476"/>
                    <a:pt x="10075" y="9466"/>
                    <a:pt x="10028" y="9466"/>
                  </a:cubicBezTo>
                  <a:cubicBezTo>
                    <a:pt x="9851" y="9466"/>
                    <a:pt x="9750" y="9611"/>
                    <a:pt x="9664" y="9789"/>
                  </a:cubicBezTo>
                  <a:cubicBezTo>
                    <a:pt x="9106" y="10246"/>
                    <a:pt x="8037" y="9827"/>
                    <a:pt x="7801" y="10841"/>
                  </a:cubicBezTo>
                  <a:cubicBezTo>
                    <a:pt x="7749" y="10833"/>
                    <a:pt x="7698" y="10827"/>
                    <a:pt x="7649" y="10827"/>
                  </a:cubicBezTo>
                  <a:cubicBezTo>
                    <a:pt x="7467" y="10827"/>
                    <a:pt x="7322" y="10902"/>
                    <a:pt x="7258" y="11132"/>
                  </a:cubicBezTo>
                  <a:cubicBezTo>
                    <a:pt x="6995" y="11438"/>
                    <a:pt x="6651" y="11701"/>
                    <a:pt x="6721" y="12180"/>
                  </a:cubicBezTo>
                  <a:cubicBezTo>
                    <a:pt x="6667" y="12175"/>
                    <a:pt x="6615" y="12173"/>
                    <a:pt x="6563" y="12173"/>
                  </a:cubicBezTo>
                  <a:cubicBezTo>
                    <a:pt x="6173" y="12173"/>
                    <a:pt x="5853" y="12308"/>
                    <a:pt x="5667" y="12711"/>
                  </a:cubicBezTo>
                  <a:cubicBezTo>
                    <a:pt x="5616" y="12694"/>
                    <a:pt x="5569" y="12686"/>
                    <a:pt x="5526" y="12686"/>
                  </a:cubicBezTo>
                  <a:cubicBezTo>
                    <a:pt x="5340" y="12686"/>
                    <a:pt x="5224" y="12830"/>
                    <a:pt x="5119" y="12996"/>
                  </a:cubicBezTo>
                  <a:lnTo>
                    <a:pt x="5126" y="12996"/>
                  </a:lnTo>
                  <a:cubicBezTo>
                    <a:pt x="5039" y="13082"/>
                    <a:pt x="4958" y="13162"/>
                    <a:pt x="4873" y="13249"/>
                  </a:cubicBezTo>
                  <a:cubicBezTo>
                    <a:pt x="4256" y="13459"/>
                    <a:pt x="3616" y="13641"/>
                    <a:pt x="3014" y="13898"/>
                  </a:cubicBezTo>
                  <a:cubicBezTo>
                    <a:pt x="2434" y="14146"/>
                    <a:pt x="1687" y="14258"/>
                    <a:pt x="1655" y="15123"/>
                  </a:cubicBezTo>
                  <a:cubicBezTo>
                    <a:pt x="1231" y="15361"/>
                    <a:pt x="1499" y="15683"/>
                    <a:pt x="1553" y="15973"/>
                  </a:cubicBezTo>
                  <a:cubicBezTo>
                    <a:pt x="1542" y="16063"/>
                    <a:pt x="1531" y="16150"/>
                    <a:pt x="1521" y="16236"/>
                  </a:cubicBezTo>
                  <a:cubicBezTo>
                    <a:pt x="1462" y="16241"/>
                    <a:pt x="1407" y="16251"/>
                    <a:pt x="1355" y="16268"/>
                  </a:cubicBezTo>
                  <a:cubicBezTo>
                    <a:pt x="1333" y="16273"/>
                    <a:pt x="1311" y="16284"/>
                    <a:pt x="1290" y="16289"/>
                  </a:cubicBezTo>
                  <a:cubicBezTo>
                    <a:pt x="1263" y="16306"/>
                    <a:pt x="1231" y="16316"/>
                    <a:pt x="1204" y="16333"/>
                  </a:cubicBezTo>
                  <a:cubicBezTo>
                    <a:pt x="1166" y="16348"/>
                    <a:pt x="1139" y="16370"/>
                    <a:pt x="1107" y="16392"/>
                  </a:cubicBezTo>
                  <a:cubicBezTo>
                    <a:pt x="1090" y="16397"/>
                    <a:pt x="1080" y="16407"/>
                    <a:pt x="1064" y="16418"/>
                  </a:cubicBezTo>
                  <a:cubicBezTo>
                    <a:pt x="1058" y="16418"/>
                    <a:pt x="1058" y="16424"/>
                    <a:pt x="1053" y="16424"/>
                  </a:cubicBezTo>
                  <a:cubicBezTo>
                    <a:pt x="844" y="16585"/>
                    <a:pt x="666" y="16799"/>
                    <a:pt x="440" y="16933"/>
                  </a:cubicBezTo>
                  <a:cubicBezTo>
                    <a:pt x="301" y="17198"/>
                    <a:pt x="167" y="17449"/>
                    <a:pt x="1" y="17659"/>
                  </a:cubicBezTo>
                  <a:cubicBezTo>
                    <a:pt x="38" y="17761"/>
                    <a:pt x="81" y="17858"/>
                    <a:pt x="135" y="17939"/>
                  </a:cubicBezTo>
                  <a:cubicBezTo>
                    <a:pt x="167" y="17992"/>
                    <a:pt x="199" y="18041"/>
                    <a:pt x="242" y="18084"/>
                  </a:cubicBezTo>
                  <a:cubicBezTo>
                    <a:pt x="388" y="18240"/>
                    <a:pt x="575" y="18336"/>
                    <a:pt x="800" y="18390"/>
                  </a:cubicBezTo>
                  <a:cubicBezTo>
                    <a:pt x="3036" y="18094"/>
                    <a:pt x="5265" y="17788"/>
                    <a:pt x="7500" y="17476"/>
                  </a:cubicBezTo>
                  <a:cubicBezTo>
                    <a:pt x="7586" y="17465"/>
                    <a:pt x="7664" y="17459"/>
                    <a:pt x="7735" y="17459"/>
                  </a:cubicBezTo>
                  <a:cubicBezTo>
                    <a:pt x="7860" y="17459"/>
                    <a:pt x="7962" y="17477"/>
                    <a:pt x="8047" y="17514"/>
                  </a:cubicBezTo>
                  <a:cubicBezTo>
                    <a:pt x="8069" y="17509"/>
                    <a:pt x="8085" y="17509"/>
                    <a:pt x="8107" y="17503"/>
                  </a:cubicBezTo>
                  <a:cubicBezTo>
                    <a:pt x="8144" y="17449"/>
                    <a:pt x="8176" y="17396"/>
                    <a:pt x="8214" y="17337"/>
                  </a:cubicBezTo>
                  <a:cubicBezTo>
                    <a:pt x="8290" y="17203"/>
                    <a:pt x="8381" y="17057"/>
                    <a:pt x="8483" y="16918"/>
                  </a:cubicBezTo>
                  <a:cubicBezTo>
                    <a:pt x="8821" y="16869"/>
                    <a:pt x="9160" y="16826"/>
                    <a:pt x="9498" y="16784"/>
                  </a:cubicBezTo>
                  <a:cubicBezTo>
                    <a:pt x="9912" y="16611"/>
                    <a:pt x="10326" y="16440"/>
                    <a:pt x="10740" y="16273"/>
                  </a:cubicBezTo>
                  <a:cubicBezTo>
                    <a:pt x="10779" y="16026"/>
                    <a:pt x="10885" y="15890"/>
                    <a:pt x="11072" y="15890"/>
                  </a:cubicBezTo>
                  <a:cubicBezTo>
                    <a:pt x="11133" y="15890"/>
                    <a:pt x="11203" y="15904"/>
                    <a:pt x="11282" y="15934"/>
                  </a:cubicBezTo>
                  <a:cubicBezTo>
                    <a:pt x="11349" y="15508"/>
                    <a:pt x="11618" y="15393"/>
                    <a:pt x="11970" y="15393"/>
                  </a:cubicBezTo>
                  <a:cubicBezTo>
                    <a:pt x="12012" y="15393"/>
                    <a:pt x="12055" y="15395"/>
                    <a:pt x="12099" y="15398"/>
                  </a:cubicBezTo>
                  <a:cubicBezTo>
                    <a:pt x="12099" y="15401"/>
                    <a:pt x="12099" y="15405"/>
                    <a:pt x="12097" y="15407"/>
                  </a:cubicBezTo>
                  <a:lnTo>
                    <a:pt x="12097" y="15407"/>
                  </a:lnTo>
                  <a:cubicBezTo>
                    <a:pt x="13170" y="14982"/>
                    <a:pt x="14273" y="14809"/>
                    <a:pt x="15396" y="14809"/>
                  </a:cubicBezTo>
                  <a:cubicBezTo>
                    <a:pt x="15847" y="14809"/>
                    <a:pt x="16300" y="14836"/>
                    <a:pt x="16756" y="14887"/>
                  </a:cubicBezTo>
                  <a:cubicBezTo>
                    <a:pt x="17154" y="14791"/>
                    <a:pt x="17551" y="14699"/>
                    <a:pt x="17948" y="14602"/>
                  </a:cubicBezTo>
                  <a:cubicBezTo>
                    <a:pt x="18330" y="14522"/>
                    <a:pt x="18722" y="14409"/>
                    <a:pt x="19098" y="14355"/>
                  </a:cubicBezTo>
                  <a:cubicBezTo>
                    <a:pt x="19356" y="14399"/>
                    <a:pt x="19624" y="14431"/>
                    <a:pt x="19899" y="14468"/>
                  </a:cubicBezTo>
                  <a:cubicBezTo>
                    <a:pt x="20018" y="14479"/>
                    <a:pt x="20135" y="14495"/>
                    <a:pt x="20259" y="14511"/>
                  </a:cubicBezTo>
                  <a:cubicBezTo>
                    <a:pt x="20479" y="14635"/>
                    <a:pt x="20688" y="14833"/>
                    <a:pt x="20881" y="15135"/>
                  </a:cubicBezTo>
                  <a:cubicBezTo>
                    <a:pt x="20946" y="15111"/>
                    <a:pt x="21004" y="15100"/>
                    <a:pt x="21057" y="15100"/>
                  </a:cubicBezTo>
                  <a:cubicBezTo>
                    <a:pt x="21235" y="15100"/>
                    <a:pt x="21352" y="15225"/>
                    <a:pt x="21436" y="15419"/>
                  </a:cubicBezTo>
                  <a:cubicBezTo>
                    <a:pt x="21429" y="15419"/>
                    <a:pt x="21424" y="15425"/>
                    <a:pt x="21424" y="15425"/>
                  </a:cubicBezTo>
                  <a:cubicBezTo>
                    <a:pt x="21585" y="15763"/>
                    <a:pt x="21790" y="15999"/>
                    <a:pt x="22032" y="16144"/>
                  </a:cubicBezTo>
                  <a:cubicBezTo>
                    <a:pt x="22037" y="16155"/>
                    <a:pt x="22037" y="16160"/>
                    <a:pt x="22042" y="16172"/>
                  </a:cubicBezTo>
                  <a:lnTo>
                    <a:pt x="22081" y="16172"/>
                  </a:lnTo>
                  <a:cubicBezTo>
                    <a:pt x="22276" y="16278"/>
                    <a:pt x="22496" y="16329"/>
                    <a:pt x="22737" y="16329"/>
                  </a:cubicBezTo>
                  <a:cubicBezTo>
                    <a:pt x="22959" y="16329"/>
                    <a:pt x="23198" y="16286"/>
                    <a:pt x="23455" y="16204"/>
                  </a:cubicBezTo>
                  <a:cubicBezTo>
                    <a:pt x="23637" y="16144"/>
                    <a:pt x="23836" y="16065"/>
                    <a:pt x="24035" y="16065"/>
                  </a:cubicBezTo>
                  <a:cubicBezTo>
                    <a:pt x="24177" y="16065"/>
                    <a:pt x="24320" y="16106"/>
                    <a:pt x="24454" y="16224"/>
                  </a:cubicBezTo>
                  <a:cubicBezTo>
                    <a:pt x="24577" y="16253"/>
                    <a:pt x="24696" y="16265"/>
                    <a:pt x="24811" y="16265"/>
                  </a:cubicBezTo>
                  <a:cubicBezTo>
                    <a:pt x="25002" y="16265"/>
                    <a:pt x="25185" y="16231"/>
                    <a:pt x="25362" y="16177"/>
                  </a:cubicBezTo>
                  <a:cubicBezTo>
                    <a:pt x="25459" y="16144"/>
                    <a:pt x="25555" y="16112"/>
                    <a:pt x="25647" y="16075"/>
                  </a:cubicBezTo>
                  <a:cubicBezTo>
                    <a:pt x="25787" y="16021"/>
                    <a:pt x="25927" y="15961"/>
                    <a:pt x="26066" y="15902"/>
                  </a:cubicBezTo>
                  <a:cubicBezTo>
                    <a:pt x="26297" y="15805"/>
                    <a:pt x="26534" y="15715"/>
                    <a:pt x="26775" y="15666"/>
                  </a:cubicBezTo>
                  <a:cubicBezTo>
                    <a:pt x="27098" y="15623"/>
                    <a:pt x="27454" y="15388"/>
                    <a:pt x="27768" y="15388"/>
                  </a:cubicBezTo>
                  <a:cubicBezTo>
                    <a:pt x="27998" y="15388"/>
                    <a:pt x="28205" y="15514"/>
                    <a:pt x="28360" y="15934"/>
                  </a:cubicBezTo>
                  <a:cubicBezTo>
                    <a:pt x="28428" y="15921"/>
                    <a:pt x="28491" y="15915"/>
                    <a:pt x="28550" y="15915"/>
                  </a:cubicBezTo>
                  <a:cubicBezTo>
                    <a:pt x="28879" y="15915"/>
                    <a:pt x="29075" y="16112"/>
                    <a:pt x="29165" y="16467"/>
                  </a:cubicBezTo>
                  <a:cubicBezTo>
                    <a:pt x="29221" y="16452"/>
                    <a:pt x="29274" y="16444"/>
                    <a:pt x="29323" y="16444"/>
                  </a:cubicBezTo>
                  <a:cubicBezTo>
                    <a:pt x="29499" y="16444"/>
                    <a:pt x="29627" y="16542"/>
                    <a:pt x="29703" y="16735"/>
                  </a:cubicBezTo>
                  <a:cubicBezTo>
                    <a:pt x="29983" y="16816"/>
                    <a:pt x="30300" y="16848"/>
                    <a:pt x="30236" y="17267"/>
                  </a:cubicBezTo>
                  <a:cubicBezTo>
                    <a:pt x="30301" y="17255"/>
                    <a:pt x="30363" y="17249"/>
                    <a:pt x="30421" y="17249"/>
                  </a:cubicBezTo>
                  <a:cubicBezTo>
                    <a:pt x="30748" y="17249"/>
                    <a:pt x="30944" y="17442"/>
                    <a:pt x="31035" y="17799"/>
                  </a:cubicBezTo>
                  <a:cubicBezTo>
                    <a:pt x="31089" y="17785"/>
                    <a:pt x="31140" y="17778"/>
                    <a:pt x="31188" y="17778"/>
                  </a:cubicBezTo>
                  <a:cubicBezTo>
                    <a:pt x="31365" y="17778"/>
                    <a:pt x="31492" y="17874"/>
                    <a:pt x="31573" y="18073"/>
                  </a:cubicBezTo>
                  <a:cubicBezTo>
                    <a:pt x="31847" y="18148"/>
                    <a:pt x="32170" y="18185"/>
                    <a:pt x="32105" y="18604"/>
                  </a:cubicBezTo>
                  <a:cubicBezTo>
                    <a:pt x="32172" y="18591"/>
                    <a:pt x="32235" y="18585"/>
                    <a:pt x="32293" y="18585"/>
                  </a:cubicBezTo>
                  <a:cubicBezTo>
                    <a:pt x="32618" y="18585"/>
                    <a:pt x="32814" y="18782"/>
                    <a:pt x="32904" y="19137"/>
                  </a:cubicBezTo>
                  <a:cubicBezTo>
                    <a:pt x="32961" y="19122"/>
                    <a:pt x="33013" y="19114"/>
                    <a:pt x="33062" y="19114"/>
                  </a:cubicBezTo>
                  <a:cubicBezTo>
                    <a:pt x="33236" y="19114"/>
                    <a:pt x="33362" y="19212"/>
                    <a:pt x="33442" y="19405"/>
                  </a:cubicBezTo>
                  <a:cubicBezTo>
                    <a:pt x="33717" y="19486"/>
                    <a:pt x="34039" y="19524"/>
                    <a:pt x="33975" y="19938"/>
                  </a:cubicBezTo>
                  <a:cubicBezTo>
                    <a:pt x="34042" y="19924"/>
                    <a:pt x="34106" y="19918"/>
                    <a:pt x="34165" y="19918"/>
                  </a:cubicBezTo>
                  <a:cubicBezTo>
                    <a:pt x="34489" y="19918"/>
                    <a:pt x="34683" y="20114"/>
                    <a:pt x="34769" y="20469"/>
                  </a:cubicBezTo>
                  <a:cubicBezTo>
                    <a:pt x="34974" y="20506"/>
                    <a:pt x="35167" y="20523"/>
                    <a:pt x="35366" y="20523"/>
                  </a:cubicBezTo>
                  <a:cubicBezTo>
                    <a:pt x="35413" y="20679"/>
                    <a:pt x="35446" y="20866"/>
                    <a:pt x="35381" y="21059"/>
                  </a:cubicBezTo>
                  <a:cubicBezTo>
                    <a:pt x="35393" y="21059"/>
                    <a:pt x="35403" y="21066"/>
                    <a:pt x="35413" y="21066"/>
                  </a:cubicBezTo>
                  <a:cubicBezTo>
                    <a:pt x="36021" y="21066"/>
                    <a:pt x="36601" y="20937"/>
                    <a:pt x="37166" y="20813"/>
                  </a:cubicBezTo>
                  <a:cubicBezTo>
                    <a:pt x="37353" y="20776"/>
                    <a:pt x="37536" y="20732"/>
                    <a:pt x="37724" y="20700"/>
                  </a:cubicBezTo>
                  <a:cubicBezTo>
                    <a:pt x="38492" y="20555"/>
                    <a:pt x="39029" y="19975"/>
                    <a:pt x="39029" y="19287"/>
                  </a:cubicBezTo>
                  <a:cubicBezTo>
                    <a:pt x="39035" y="17751"/>
                    <a:pt x="39926" y="16762"/>
                    <a:pt x="40958" y="15618"/>
                  </a:cubicBezTo>
                  <a:cubicBezTo>
                    <a:pt x="41076" y="15489"/>
                    <a:pt x="41188" y="15366"/>
                    <a:pt x="41302" y="15237"/>
                  </a:cubicBezTo>
                  <a:cubicBezTo>
                    <a:pt x="42366" y="14039"/>
                    <a:pt x="43300" y="13104"/>
                    <a:pt x="44853" y="12948"/>
                  </a:cubicBezTo>
                  <a:cubicBezTo>
                    <a:pt x="45782" y="12851"/>
                    <a:pt x="46384" y="12061"/>
                    <a:pt x="46454" y="10831"/>
                  </a:cubicBezTo>
                  <a:cubicBezTo>
                    <a:pt x="46464" y="10654"/>
                    <a:pt x="46384" y="10482"/>
                    <a:pt x="46239" y="10375"/>
                  </a:cubicBezTo>
                  <a:cubicBezTo>
                    <a:pt x="46142" y="10305"/>
                    <a:pt x="46035" y="10268"/>
                    <a:pt x="45922" y="10268"/>
                  </a:cubicBezTo>
                  <a:cubicBezTo>
                    <a:pt x="45857" y="10268"/>
                    <a:pt x="45793" y="10278"/>
                    <a:pt x="45733" y="10300"/>
                  </a:cubicBezTo>
                  <a:cubicBezTo>
                    <a:pt x="45470" y="10402"/>
                    <a:pt x="45218" y="10504"/>
                    <a:pt x="44971" y="10611"/>
                  </a:cubicBezTo>
                  <a:cubicBezTo>
                    <a:pt x="44799" y="10687"/>
                    <a:pt x="44627" y="10756"/>
                    <a:pt x="44466" y="10821"/>
                  </a:cubicBezTo>
                  <a:cubicBezTo>
                    <a:pt x="44761" y="10288"/>
                    <a:pt x="44944" y="9450"/>
                    <a:pt x="44837" y="9058"/>
                  </a:cubicBezTo>
                  <a:cubicBezTo>
                    <a:pt x="44766" y="8817"/>
                    <a:pt x="44605" y="8709"/>
                    <a:pt x="44515" y="8666"/>
                  </a:cubicBezTo>
                  <a:cubicBezTo>
                    <a:pt x="44203" y="8516"/>
                    <a:pt x="44154" y="8495"/>
                    <a:pt x="44272" y="8188"/>
                  </a:cubicBezTo>
                  <a:lnTo>
                    <a:pt x="44272" y="8188"/>
                  </a:lnTo>
                  <a:cubicBezTo>
                    <a:pt x="44644" y="8430"/>
                    <a:pt x="45063" y="8473"/>
                    <a:pt x="45411" y="8478"/>
                  </a:cubicBezTo>
                  <a:cubicBezTo>
                    <a:pt x="46346" y="8478"/>
                    <a:pt x="47319" y="7839"/>
                    <a:pt x="47952" y="6819"/>
                  </a:cubicBezTo>
                  <a:cubicBezTo>
                    <a:pt x="48544" y="5862"/>
                    <a:pt x="48666" y="4831"/>
                    <a:pt x="48280" y="4057"/>
                  </a:cubicBezTo>
                  <a:cubicBezTo>
                    <a:pt x="48022" y="3546"/>
                    <a:pt x="47694" y="3439"/>
                    <a:pt x="47458" y="3439"/>
                  </a:cubicBezTo>
                  <a:cubicBezTo>
                    <a:pt x="47211" y="3439"/>
                    <a:pt x="46856" y="3563"/>
                    <a:pt x="46588" y="4137"/>
                  </a:cubicBezTo>
                  <a:lnTo>
                    <a:pt x="46539" y="4234"/>
                  </a:lnTo>
                  <a:cubicBezTo>
                    <a:pt x="46405" y="3911"/>
                    <a:pt x="46120" y="3402"/>
                    <a:pt x="45514" y="3402"/>
                  </a:cubicBezTo>
                  <a:cubicBezTo>
                    <a:pt x="45218" y="3402"/>
                    <a:pt x="44955" y="3525"/>
                    <a:pt x="44697" y="3648"/>
                  </a:cubicBezTo>
                  <a:cubicBezTo>
                    <a:pt x="44697" y="3648"/>
                    <a:pt x="44278" y="3847"/>
                    <a:pt x="44144" y="3906"/>
                  </a:cubicBezTo>
                  <a:cubicBezTo>
                    <a:pt x="44342" y="3750"/>
                    <a:pt x="44520" y="3584"/>
                    <a:pt x="44691" y="3423"/>
                  </a:cubicBezTo>
                  <a:cubicBezTo>
                    <a:pt x="45218" y="2929"/>
                    <a:pt x="45669" y="2500"/>
                    <a:pt x="46346" y="2500"/>
                  </a:cubicBezTo>
                  <a:lnTo>
                    <a:pt x="46449" y="2500"/>
                  </a:lnTo>
                  <a:cubicBezTo>
                    <a:pt x="46846" y="2500"/>
                    <a:pt x="47201" y="2225"/>
                    <a:pt x="47308" y="1838"/>
                  </a:cubicBezTo>
                  <a:cubicBezTo>
                    <a:pt x="47416" y="1446"/>
                    <a:pt x="47255" y="1054"/>
                    <a:pt x="46894" y="839"/>
                  </a:cubicBezTo>
                  <a:cubicBezTo>
                    <a:pt x="46712" y="727"/>
                    <a:pt x="46529" y="581"/>
                    <a:pt x="46341" y="430"/>
                  </a:cubicBezTo>
                  <a:cubicBezTo>
                    <a:pt x="46164" y="286"/>
                    <a:pt x="45976" y="135"/>
                    <a:pt x="457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39"/>
            <p:cNvSpPr/>
            <p:nvPr/>
          </p:nvSpPr>
          <p:spPr>
            <a:xfrm>
              <a:off x="4531200" y="3340750"/>
              <a:ext cx="490225" cy="851900"/>
            </a:xfrm>
            <a:custGeom>
              <a:rect b="b" l="l" r="r" t="t"/>
              <a:pathLst>
                <a:path extrusionOk="0" h="34076" w="19609">
                  <a:moveTo>
                    <a:pt x="18061" y="0"/>
                  </a:moveTo>
                  <a:cubicBezTo>
                    <a:pt x="15413" y="209"/>
                    <a:pt x="12764" y="403"/>
                    <a:pt x="10110" y="591"/>
                  </a:cubicBezTo>
                  <a:cubicBezTo>
                    <a:pt x="9570" y="630"/>
                    <a:pt x="8963" y="736"/>
                    <a:pt x="8414" y="736"/>
                  </a:cubicBezTo>
                  <a:cubicBezTo>
                    <a:pt x="8056" y="736"/>
                    <a:pt x="7724" y="691"/>
                    <a:pt x="7451" y="553"/>
                  </a:cubicBezTo>
                  <a:cubicBezTo>
                    <a:pt x="7236" y="586"/>
                    <a:pt x="7015" y="628"/>
                    <a:pt x="6801" y="693"/>
                  </a:cubicBezTo>
                  <a:cubicBezTo>
                    <a:pt x="6623" y="742"/>
                    <a:pt x="6447" y="801"/>
                    <a:pt x="6274" y="876"/>
                  </a:cubicBezTo>
                  <a:cubicBezTo>
                    <a:pt x="5968" y="1322"/>
                    <a:pt x="5609" y="1746"/>
                    <a:pt x="5307" y="2192"/>
                  </a:cubicBezTo>
                  <a:cubicBezTo>
                    <a:pt x="4442" y="2837"/>
                    <a:pt x="4925" y="3794"/>
                    <a:pt x="4764" y="4605"/>
                  </a:cubicBezTo>
                  <a:cubicBezTo>
                    <a:pt x="4593" y="4776"/>
                    <a:pt x="4416" y="4947"/>
                    <a:pt x="4243" y="5120"/>
                  </a:cubicBezTo>
                  <a:cubicBezTo>
                    <a:pt x="3152" y="5308"/>
                    <a:pt x="3105" y="6221"/>
                    <a:pt x="2906" y="7037"/>
                  </a:cubicBezTo>
                  <a:cubicBezTo>
                    <a:pt x="2857" y="7613"/>
                    <a:pt x="2353" y="8086"/>
                    <a:pt x="2202" y="8634"/>
                  </a:cubicBezTo>
                  <a:cubicBezTo>
                    <a:pt x="2165" y="8751"/>
                    <a:pt x="2148" y="8875"/>
                    <a:pt x="2153" y="9004"/>
                  </a:cubicBezTo>
                  <a:cubicBezTo>
                    <a:pt x="2165" y="9170"/>
                    <a:pt x="2213" y="9348"/>
                    <a:pt x="2326" y="9536"/>
                  </a:cubicBezTo>
                  <a:cubicBezTo>
                    <a:pt x="2224" y="9660"/>
                    <a:pt x="2127" y="9782"/>
                    <a:pt x="2036" y="9906"/>
                  </a:cubicBezTo>
                  <a:cubicBezTo>
                    <a:pt x="1471" y="10412"/>
                    <a:pt x="484" y="10777"/>
                    <a:pt x="1558" y="11813"/>
                  </a:cubicBezTo>
                  <a:cubicBezTo>
                    <a:pt x="1627" y="12232"/>
                    <a:pt x="1563" y="12710"/>
                    <a:pt x="2095" y="12888"/>
                  </a:cubicBezTo>
                  <a:cubicBezTo>
                    <a:pt x="2095" y="13102"/>
                    <a:pt x="2106" y="13318"/>
                    <a:pt x="2084" y="13533"/>
                  </a:cubicBezTo>
                  <a:cubicBezTo>
                    <a:pt x="2036" y="14108"/>
                    <a:pt x="1875" y="14495"/>
                    <a:pt x="1600" y="14741"/>
                  </a:cubicBezTo>
                  <a:cubicBezTo>
                    <a:pt x="1617" y="14946"/>
                    <a:pt x="1638" y="15145"/>
                    <a:pt x="1676" y="15343"/>
                  </a:cubicBezTo>
                  <a:cubicBezTo>
                    <a:pt x="1687" y="15403"/>
                    <a:pt x="1697" y="15462"/>
                    <a:pt x="1708" y="15520"/>
                  </a:cubicBezTo>
                  <a:cubicBezTo>
                    <a:pt x="2379" y="16068"/>
                    <a:pt x="2428" y="17325"/>
                    <a:pt x="2654" y="18287"/>
                  </a:cubicBezTo>
                  <a:cubicBezTo>
                    <a:pt x="2675" y="18368"/>
                    <a:pt x="2798" y="18427"/>
                    <a:pt x="2889" y="18492"/>
                  </a:cubicBezTo>
                  <a:cubicBezTo>
                    <a:pt x="2842" y="18743"/>
                    <a:pt x="2830" y="18975"/>
                    <a:pt x="3159" y="19033"/>
                  </a:cubicBezTo>
                  <a:cubicBezTo>
                    <a:pt x="3132" y="19479"/>
                    <a:pt x="3410" y="19990"/>
                    <a:pt x="2917" y="20339"/>
                  </a:cubicBezTo>
                  <a:cubicBezTo>
                    <a:pt x="1939" y="20662"/>
                    <a:pt x="2224" y="21527"/>
                    <a:pt x="2100" y="22214"/>
                  </a:cubicBezTo>
                  <a:cubicBezTo>
                    <a:pt x="1515" y="22477"/>
                    <a:pt x="1359" y="22993"/>
                    <a:pt x="1295" y="23568"/>
                  </a:cubicBezTo>
                  <a:cubicBezTo>
                    <a:pt x="1295" y="23568"/>
                    <a:pt x="1296" y="23568"/>
                    <a:pt x="1297" y="23567"/>
                  </a:cubicBezTo>
                  <a:lnTo>
                    <a:pt x="1297" y="23567"/>
                  </a:lnTo>
                  <a:cubicBezTo>
                    <a:pt x="429" y="25027"/>
                    <a:pt x="90" y="26637"/>
                    <a:pt x="0" y="28311"/>
                  </a:cubicBezTo>
                  <a:lnTo>
                    <a:pt x="0" y="28360"/>
                  </a:lnTo>
                  <a:cubicBezTo>
                    <a:pt x="65" y="28554"/>
                    <a:pt x="177" y="28742"/>
                    <a:pt x="370" y="28871"/>
                  </a:cubicBezTo>
                  <a:cubicBezTo>
                    <a:pt x="557" y="28857"/>
                    <a:pt x="745" y="28852"/>
                    <a:pt x="933" y="28852"/>
                  </a:cubicBezTo>
                  <a:cubicBezTo>
                    <a:pt x="1245" y="28852"/>
                    <a:pt x="1559" y="28864"/>
                    <a:pt x="1871" y="28864"/>
                  </a:cubicBezTo>
                  <a:cubicBezTo>
                    <a:pt x="2595" y="28864"/>
                    <a:pt x="3311" y="28800"/>
                    <a:pt x="3975" y="28371"/>
                  </a:cubicBezTo>
                  <a:lnTo>
                    <a:pt x="6113" y="28365"/>
                  </a:lnTo>
                  <a:cubicBezTo>
                    <a:pt x="6284" y="28587"/>
                    <a:pt x="6481" y="28649"/>
                    <a:pt x="6686" y="28649"/>
                  </a:cubicBezTo>
                  <a:cubicBezTo>
                    <a:pt x="6933" y="28649"/>
                    <a:pt x="7192" y="28559"/>
                    <a:pt x="7429" y="28554"/>
                  </a:cubicBezTo>
                  <a:cubicBezTo>
                    <a:pt x="8595" y="28532"/>
                    <a:pt x="9755" y="28445"/>
                    <a:pt x="10916" y="28381"/>
                  </a:cubicBezTo>
                  <a:cubicBezTo>
                    <a:pt x="10929" y="28488"/>
                    <a:pt x="10994" y="28502"/>
                    <a:pt x="11066" y="28502"/>
                  </a:cubicBezTo>
                  <a:cubicBezTo>
                    <a:pt x="11091" y="28502"/>
                    <a:pt x="11117" y="28500"/>
                    <a:pt x="11142" y="28500"/>
                  </a:cubicBezTo>
                  <a:cubicBezTo>
                    <a:pt x="11161" y="28500"/>
                    <a:pt x="11179" y="28501"/>
                    <a:pt x="11195" y="28505"/>
                  </a:cubicBezTo>
                  <a:cubicBezTo>
                    <a:pt x="11088" y="28784"/>
                    <a:pt x="10631" y="28978"/>
                    <a:pt x="10653" y="29241"/>
                  </a:cubicBezTo>
                  <a:cubicBezTo>
                    <a:pt x="10658" y="29278"/>
                    <a:pt x="10669" y="29316"/>
                    <a:pt x="10695" y="29354"/>
                  </a:cubicBezTo>
                  <a:cubicBezTo>
                    <a:pt x="10836" y="29585"/>
                    <a:pt x="10868" y="29853"/>
                    <a:pt x="10868" y="30138"/>
                  </a:cubicBezTo>
                  <a:cubicBezTo>
                    <a:pt x="10868" y="30171"/>
                    <a:pt x="10863" y="30208"/>
                    <a:pt x="10863" y="30245"/>
                  </a:cubicBezTo>
                  <a:cubicBezTo>
                    <a:pt x="10856" y="30386"/>
                    <a:pt x="10846" y="30530"/>
                    <a:pt x="10836" y="30676"/>
                  </a:cubicBezTo>
                  <a:cubicBezTo>
                    <a:pt x="10830" y="30788"/>
                    <a:pt x="10819" y="30895"/>
                    <a:pt x="10819" y="31003"/>
                  </a:cubicBezTo>
                  <a:lnTo>
                    <a:pt x="10819" y="31105"/>
                  </a:lnTo>
                  <a:cubicBezTo>
                    <a:pt x="10836" y="31631"/>
                    <a:pt x="11012" y="32094"/>
                    <a:pt x="11835" y="32308"/>
                  </a:cubicBezTo>
                  <a:cubicBezTo>
                    <a:pt x="11910" y="32330"/>
                    <a:pt x="11932" y="32545"/>
                    <a:pt x="11952" y="32771"/>
                  </a:cubicBezTo>
                  <a:cubicBezTo>
                    <a:pt x="11964" y="32910"/>
                    <a:pt x="11974" y="33055"/>
                    <a:pt x="11991" y="33163"/>
                  </a:cubicBezTo>
                  <a:cubicBezTo>
                    <a:pt x="12152" y="33307"/>
                    <a:pt x="12302" y="33409"/>
                    <a:pt x="12452" y="33469"/>
                  </a:cubicBezTo>
                  <a:cubicBezTo>
                    <a:pt x="12371" y="33689"/>
                    <a:pt x="12227" y="33813"/>
                    <a:pt x="12071" y="33882"/>
                  </a:cubicBezTo>
                  <a:cubicBezTo>
                    <a:pt x="12269" y="33989"/>
                    <a:pt x="12500" y="34076"/>
                    <a:pt x="12764" y="34076"/>
                  </a:cubicBezTo>
                  <a:cubicBezTo>
                    <a:pt x="12931" y="34076"/>
                    <a:pt x="13097" y="34038"/>
                    <a:pt x="13269" y="33974"/>
                  </a:cubicBezTo>
                  <a:cubicBezTo>
                    <a:pt x="13457" y="33904"/>
                    <a:pt x="13655" y="33791"/>
                    <a:pt x="13860" y="33635"/>
                  </a:cubicBezTo>
                  <a:cubicBezTo>
                    <a:pt x="13918" y="33592"/>
                    <a:pt x="13983" y="33555"/>
                    <a:pt x="14042" y="33512"/>
                  </a:cubicBezTo>
                  <a:cubicBezTo>
                    <a:pt x="15187" y="32700"/>
                    <a:pt x="16422" y="32288"/>
                    <a:pt x="17717" y="32288"/>
                  </a:cubicBezTo>
                  <a:cubicBezTo>
                    <a:pt x="18024" y="32288"/>
                    <a:pt x="18334" y="32313"/>
                    <a:pt x="18646" y="32362"/>
                  </a:cubicBezTo>
                  <a:lnTo>
                    <a:pt x="18517" y="32217"/>
                  </a:lnTo>
                  <a:cubicBezTo>
                    <a:pt x="18405" y="32099"/>
                    <a:pt x="18361" y="31938"/>
                    <a:pt x="18383" y="31787"/>
                  </a:cubicBezTo>
                  <a:lnTo>
                    <a:pt x="18383" y="31787"/>
                  </a:lnTo>
                  <a:cubicBezTo>
                    <a:pt x="18560" y="31804"/>
                    <a:pt x="18733" y="31825"/>
                    <a:pt x="18909" y="31857"/>
                  </a:cubicBezTo>
                  <a:cubicBezTo>
                    <a:pt x="18958" y="31804"/>
                    <a:pt x="19011" y="31750"/>
                    <a:pt x="19076" y="31713"/>
                  </a:cubicBezTo>
                  <a:cubicBezTo>
                    <a:pt x="19055" y="31535"/>
                    <a:pt x="19033" y="31358"/>
                    <a:pt x="19011" y="31185"/>
                  </a:cubicBezTo>
                  <a:cubicBezTo>
                    <a:pt x="19033" y="31180"/>
                    <a:pt x="19055" y="31175"/>
                    <a:pt x="19076" y="31175"/>
                  </a:cubicBezTo>
                  <a:cubicBezTo>
                    <a:pt x="19162" y="31175"/>
                    <a:pt x="19248" y="31197"/>
                    <a:pt x="19323" y="31239"/>
                  </a:cubicBezTo>
                  <a:cubicBezTo>
                    <a:pt x="19490" y="31326"/>
                    <a:pt x="19598" y="31497"/>
                    <a:pt x="19603" y="31685"/>
                  </a:cubicBezTo>
                  <a:cubicBezTo>
                    <a:pt x="19603" y="31675"/>
                    <a:pt x="19608" y="31658"/>
                    <a:pt x="19603" y="31643"/>
                  </a:cubicBezTo>
                  <a:cubicBezTo>
                    <a:pt x="19591" y="31557"/>
                    <a:pt x="19586" y="31465"/>
                    <a:pt x="19576" y="31373"/>
                  </a:cubicBezTo>
                  <a:cubicBezTo>
                    <a:pt x="19474" y="31288"/>
                    <a:pt x="19398" y="31143"/>
                    <a:pt x="19372" y="30885"/>
                  </a:cubicBezTo>
                  <a:cubicBezTo>
                    <a:pt x="19264" y="29806"/>
                    <a:pt x="19125" y="28735"/>
                    <a:pt x="18979" y="27661"/>
                  </a:cubicBezTo>
                  <a:cubicBezTo>
                    <a:pt x="19033" y="27656"/>
                    <a:pt x="19087" y="27651"/>
                    <a:pt x="19147" y="27640"/>
                  </a:cubicBezTo>
                  <a:cubicBezTo>
                    <a:pt x="19130" y="27543"/>
                    <a:pt x="19120" y="27453"/>
                    <a:pt x="19108" y="27356"/>
                  </a:cubicBezTo>
                  <a:cubicBezTo>
                    <a:pt x="19060" y="27361"/>
                    <a:pt x="19006" y="27366"/>
                    <a:pt x="18953" y="27371"/>
                  </a:cubicBezTo>
                  <a:cubicBezTo>
                    <a:pt x="18947" y="27371"/>
                    <a:pt x="18947" y="27377"/>
                    <a:pt x="18942" y="27377"/>
                  </a:cubicBezTo>
                  <a:cubicBezTo>
                    <a:pt x="18765" y="26104"/>
                    <a:pt x="18572" y="24830"/>
                    <a:pt x="18383" y="23558"/>
                  </a:cubicBezTo>
                  <a:cubicBezTo>
                    <a:pt x="17932" y="20458"/>
                    <a:pt x="18190" y="17357"/>
                    <a:pt x="18334" y="14258"/>
                  </a:cubicBezTo>
                  <a:cubicBezTo>
                    <a:pt x="18421" y="13586"/>
                    <a:pt x="18453" y="12915"/>
                    <a:pt x="18453" y="12244"/>
                  </a:cubicBezTo>
                  <a:cubicBezTo>
                    <a:pt x="18453" y="11572"/>
                    <a:pt x="18421" y="10900"/>
                    <a:pt x="18388" y="10229"/>
                  </a:cubicBezTo>
                  <a:cubicBezTo>
                    <a:pt x="18388" y="7258"/>
                    <a:pt x="18410" y="4287"/>
                    <a:pt x="18383" y="1317"/>
                  </a:cubicBezTo>
                  <a:cubicBezTo>
                    <a:pt x="18378" y="967"/>
                    <a:pt x="18405" y="715"/>
                    <a:pt x="18544" y="543"/>
                  </a:cubicBezTo>
                  <a:cubicBezTo>
                    <a:pt x="18490" y="414"/>
                    <a:pt x="18416" y="290"/>
                    <a:pt x="18309" y="183"/>
                  </a:cubicBezTo>
                  <a:cubicBezTo>
                    <a:pt x="18281" y="156"/>
                    <a:pt x="18249" y="134"/>
                    <a:pt x="18222" y="113"/>
                  </a:cubicBezTo>
                  <a:cubicBezTo>
                    <a:pt x="18173" y="70"/>
                    <a:pt x="18115" y="38"/>
                    <a:pt x="1806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39"/>
            <p:cNvSpPr/>
            <p:nvPr/>
          </p:nvSpPr>
          <p:spPr>
            <a:xfrm>
              <a:off x="5601600" y="2410275"/>
              <a:ext cx="1027825" cy="589500"/>
            </a:xfrm>
            <a:custGeom>
              <a:rect b="b" l="l" r="r" t="t"/>
              <a:pathLst>
                <a:path extrusionOk="0" h="23580" w="41113">
                  <a:moveTo>
                    <a:pt x="37686" y="14398"/>
                  </a:moveTo>
                  <a:lnTo>
                    <a:pt x="37686" y="14398"/>
                  </a:lnTo>
                  <a:cubicBezTo>
                    <a:pt x="37648" y="14420"/>
                    <a:pt x="37611" y="14446"/>
                    <a:pt x="37574" y="14478"/>
                  </a:cubicBezTo>
                  <a:cubicBezTo>
                    <a:pt x="37547" y="14500"/>
                    <a:pt x="37530" y="14510"/>
                    <a:pt x="37525" y="14517"/>
                  </a:cubicBezTo>
                  <a:cubicBezTo>
                    <a:pt x="37514" y="14510"/>
                    <a:pt x="37503" y="14505"/>
                    <a:pt x="37487" y="14495"/>
                  </a:cubicBezTo>
                  <a:cubicBezTo>
                    <a:pt x="37509" y="14485"/>
                    <a:pt x="37643" y="14420"/>
                    <a:pt x="37686" y="14398"/>
                  </a:cubicBezTo>
                  <a:close/>
                  <a:moveTo>
                    <a:pt x="24218" y="0"/>
                  </a:moveTo>
                  <a:cubicBezTo>
                    <a:pt x="23944" y="855"/>
                    <a:pt x="23637" y="1704"/>
                    <a:pt x="23632" y="2616"/>
                  </a:cubicBezTo>
                  <a:cubicBezTo>
                    <a:pt x="23632" y="2745"/>
                    <a:pt x="23610" y="2859"/>
                    <a:pt x="23568" y="2961"/>
                  </a:cubicBezTo>
                  <a:cubicBezTo>
                    <a:pt x="23449" y="3261"/>
                    <a:pt x="23171" y="3449"/>
                    <a:pt x="22908" y="3648"/>
                  </a:cubicBezTo>
                  <a:cubicBezTo>
                    <a:pt x="22843" y="3858"/>
                    <a:pt x="22826" y="4094"/>
                    <a:pt x="22574" y="4186"/>
                  </a:cubicBezTo>
                  <a:cubicBezTo>
                    <a:pt x="22553" y="4736"/>
                    <a:pt x="22365" y="4877"/>
                    <a:pt x="22119" y="4877"/>
                  </a:cubicBezTo>
                  <a:cubicBezTo>
                    <a:pt x="21861" y="4877"/>
                    <a:pt x="21538" y="4722"/>
                    <a:pt x="21280" y="4722"/>
                  </a:cubicBezTo>
                  <a:cubicBezTo>
                    <a:pt x="21265" y="4722"/>
                    <a:pt x="21251" y="4722"/>
                    <a:pt x="21237" y="4723"/>
                  </a:cubicBezTo>
                  <a:cubicBezTo>
                    <a:pt x="21021" y="5550"/>
                    <a:pt x="20877" y="6404"/>
                    <a:pt x="20575" y="7200"/>
                  </a:cubicBezTo>
                  <a:cubicBezTo>
                    <a:pt x="20412" y="7627"/>
                    <a:pt x="20199" y="7834"/>
                    <a:pt x="19968" y="7834"/>
                  </a:cubicBezTo>
                  <a:cubicBezTo>
                    <a:pt x="19773" y="7834"/>
                    <a:pt x="19566" y="7686"/>
                    <a:pt x="19367" y="7399"/>
                  </a:cubicBezTo>
                  <a:cubicBezTo>
                    <a:pt x="19290" y="7444"/>
                    <a:pt x="19223" y="7463"/>
                    <a:pt x="19165" y="7463"/>
                  </a:cubicBezTo>
                  <a:cubicBezTo>
                    <a:pt x="18990" y="7463"/>
                    <a:pt x="18892" y="7289"/>
                    <a:pt x="18787" y="7136"/>
                  </a:cubicBezTo>
                  <a:cubicBezTo>
                    <a:pt x="18690" y="7081"/>
                    <a:pt x="18599" y="7027"/>
                    <a:pt x="18502" y="6974"/>
                  </a:cubicBezTo>
                  <a:cubicBezTo>
                    <a:pt x="17793" y="7892"/>
                    <a:pt x="17862" y="9063"/>
                    <a:pt x="17503" y="10095"/>
                  </a:cubicBezTo>
                  <a:cubicBezTo>
                    <a:pt x="17347" y="10535"/>
                    <a:pt x="17352" y="11041"/>
                    <a:pt x="16970" y="11384"/>
                  </a:cubicBezTo>
                  <a:cubicBezTo>
                    <a:pt x="16940" y="11523"/>
                    <a:pt x="16921" y="11672"/>
                    <a:pt x="16751" y="11672"/>
                  </a:cubicBezTo>
                  <a:cubicBezTo>
                    <a:pt x="16738" y="11672"/>
                    <a:pt x="16723" y="11671"/>
                    <a:pt x="16707" y="11669"/>
                  </a:cubicBezTo>
                  <a:lnTo>
                    <a:pt x="16707" y="11669"/>
                  </a:lnTo>
                  <a:cubicBezTo>
                    <a:pt x="16739" y="12132"/>
                    <a:pt x="16525" y="12469"/>
                    <a:pt x="16159" y="12727"/>
                  </a:cubicBezTo>
                  <a:cubicBezTo>
                    <a:pt x="15939" y="13260"/>
                    <a:pt x="16605" y="13791"/>
                    <a:pt x="16171" y="14317"/>
                  </a:cubicBezTo>
                  <a:cubicBezTo>
                    <a:pt x="16256" y="14597"/>
                    <a:pt x="16127" y="14763"/>
                    <a:pt x="15886" y="14871"/>
                  </a:cubicBezTo>
                  <a:lnTo>
                    <a:pt x="15901" y="14850"/>
                  </a:lnTo>
                  <a:lnTo>
                    <a:pt x="15901" y="14850"/>
                  </a:lnTo>
                  <a:cubicBezTo>
                    <a:pt x="15810" y="14946"/>
                    <a:pt x="15720" y="15043"/>
                    <a:pt x="15623" y="15135"/>
                  </a:cubicBezTo>
                  <a:cubicBezTo>
                    <a:pt x="15606" y="15187"/>
                    <a:pt x="15574" y="15236"/>
                    <a:pt x="15531" y="15274"/>
                  </a:cubicBezTo>
                  <a:cubicBezTo>
                    <a:pt x="14607" y="15703"/>
                    <a:pt x="13516" y="15817"/>
                    <a:pt x="12909" y="16843"/>
                  </a:cubicBezTo>
                  <a:cubicBezTo>
                    <a:pt x="12883" y="16885"/>
                    <a:pt x="12851" y="16923"/>
                    <a:pt x="12819" y="16960"/>
                  </a:cubicBezTo>
                  <a:cubicBezTo>
                    <a:pt x="12571" y="17208"/>
                    <a:pt x="12109" y="17272"/>
                    <a:pt x="11711" y="17294"/>
                  </a:cubicBezTo>
                  <a:cubicBezTo>
                    <a:pt x="11568" y="17429"/>
                    <a:pt x="11454" y="17481"/>
                    <a:pt x="11358" y="17481"/>
                  </a:cubicBezTo>
                  <a:cubicBezTo>
                    <a:pt x="11128" y="17481"/>
                    <a:pt x="11000" y="17184"/>
                    <a:pt x="10830" y="17009"/>
                  </a:cubicBezTo>
                  <a:cubicBezTo>
                    <a:pt x="10649" y="17179"/>
                    <a:pt x="10473" y="17351"/>
                    <a:pt x="10298" y="17521"/>
                  </a:cubicBezTo>
                  <a:lnTo>
                    <a:pt x="10298" y="17521"/>
                  </a:lnTo>
                  <a:cubicBezTo>
                    <a:pt x="10298" y="17520"/>
                    <a:pt x="10298" y="17520"/>
                    <a:pt x="10298" y="17520"/>
                  </a:cubicBezTo>
                  <a:lnTo>
                    <a:pt x="10298" y="17520"/>
                  </a:lnTo>
                  <a:lnTo>
                    <a:pt x="10277" y="17540"/>
                  </a:lnTo>
                  <a:cubicBezTo>
                    <a:pt x="10284" y="17534"/>
                    <a:pt x="10291" y="17527"/>
                    <a:pt x="10298" y="17521"/>
                  </a:cubicBezTo>
                  <a:lnTo>
                    <a:pt x="10298" y="17521"/>
                  </a:lnTo>
                  <a:cubicBezTo>
                    <a:pt x="10223" y="17724"/>
                    <a:pt x="10103" y="17840"/>
                    <a:pt x="9923" y="17840"/>
                  </a:cubicBezTo>
                  <a:cubicBezTo>
                    <a:pt x="9871" y="17840"/>
                    <a:pt x="9813" y="17831"/>
                    <a:pt x="9750" y="17810"/>
                  </a:cubicBezTo>
                  <a:cubicBezTo>
                    <a:pt x="9585" y="18004"/>
                    <a:pt x="9421" y="18087"/>
                    <a:pt x="9257" y="18087"/>
                  </a:cubicBezTo>
                  <a:cubicBezTo>
                    <a:pt x="9067" y="18087"/>
                    <a:pt x="8879" y="17977"/>
                    <a:pt x="8693" y="17805"/>
                  </a:cubicBezTo>
                  <a:cubicBezTo>
                    <a:pt x="8547" y="17772"/>
                    <a:pt x="8327" y="17810"/>
                    <a:pt x="8396" y="17552"/>
                  </a:cubicBezTo>
                  <a:lnTo>
                    <a:pt x="8396" y="17552"/>
                  </a:lnTo>
                  <a:cubicBezTo>
                    <a:pt x="8328" y="17584"/>
                    <a:pt x="8266" y="17598"/>
                    <a:pt x="8211" y="17598"/>
                  </a:cubicBezTo>
                  <a:cubicBezTo>
                    <a:pt x="8016" y="17598"/>
                    <a:pt x="7893" y="17426"/>
                    <a:pt x="7763" y="17267"/>
                  </a:cubicBezTo>
                  <a:cubicBezTo>
                    <a:pt x="7617" y="17116"/>
                    <a:pt x="7473" y="16967"/>
                    <a:pt x="7333" y="16816"/>
                  </a:cubicBezTo>
                  <a:lnTo>
                    <a:pt x="6801" y="16767"/>
                  </a:lnTo>
                  <a:cubicBezTo>
                    <a:pt x="6806" y="16746"/>
                    <a:pt x="6806" y="16724"/>
                    <a:pt x="6806" y="16709"/>
                  </a:cubicBezTo>
                  <a:cubicBezTo>
                    <a:pt x="6839" y="16573"/>
                    <a:pt x="6839" y="16493"/>
                    <a:pt x="6834" y="16456"/>
                  </a:cubicBezTo>
                  <a:cubicBezTo>
                    <a:pt x="6806" y="16451"/>
                    <a:pt x="6752" y="16439"/>
                    <a:pt x="6667" y="16439"/>
                  </a:cubicBezTo>
                  <a:cubicBezTo>
                    <a:pt x="6591" y="16439"/>
                    <a:pt x="6516" y="16419"/>
                    <a:pt x="6447" y="16386"/>
                  </a:cubicBezTo>
                  <a:cubicBezTo>
                    <a:pt x="6404" y="16568"/>
                    <a:pt x="6269" y="16751"/>
                    <a:pt x="6108" y="16891"/>
                  </a:cubicBezTo>
                  <a:cubicBezTo>
                    <a:pt x="5792" y="17154"/>
                    <a:pt x="5522" y="17466"/>
                    <a:pt x="5232" y="17756"/>
                  </a:cubicBezTo>
                  <a:cubicBezTo>
                    <a:pt x="5130" y="17788"/>
                    <a:pt x="5061" y="17874"/>
                    <a:pt x="4996" y="17976"/>
                  </a:cubicBezTo>
                  <a:cubicBezTo>
                    <a:pt x="4969" y="18003"/>
                    <a:pt x="4942" y="18030"/>
                    <a:pt x="4915" y="18051"/>
                  </a:cubicBezTo>
                  <a:cubicBezTo>
                    <a:pt x="4776" y="18170"/>
                    <a:pt x="4642" y="18282"/>
                    <a:pt x="4502" y="18400"/>
                  </a:cubicBezTo>
                  <a:cubicBezTo>
                    <a:pt x="4496" y="18406"/>
                    <a:pt x="4491" y="18406"/>
                    <a:pt x="4486" y="18411"/>
                  </a:cubicBezTo>
                  <a:cubicBezTo>
                    <a:pt x="3739" y="19045"/>
                    <a:pt x="2998" y="19717"/>
                    <a:pt x="2703" y="20662"/>
                  </a:cubicBezTo>
                  <a:lnTo>
                    <a:pt x="2703" y="20673"/>
                  </a:lnTo>
                  <a:cubicBezTo>
                    <a:pt x="2294" y="21108"/>
                    <a:pt x="1880" y="21517"/>
                    <a:pt x="1381" y="21860"/>
                  </a:cubicBezTo>
                  <a:cubicBezTo>
                    <a:pt x="972" y="22139"/>
                    <a:pt x="580" y="22397"/>
                    <a:pt x="280" y="22784"/>
                  </a:cubicBezTo>
                  <a:cubicBezTo>
                    <a:pt x="188" y="22827"/>
                    <a:pt x="97" y="22859"/>
                    <a:pt x="5" y="22898"/>
                  </a:cubicBezTo>
                  <a:cubicBezTo>
                    <a:pt x="0" y="22983"/>
                    <a:pt x="16" y="23069"/>
                    <a:pt x="59" y="23161"/>
                  </a:cubicBezTo>
                  <a:cubicBezTo>
                    <a:pt x="97" y="23252"/>
                    <a:pt x="151" y="23327"/>
                    <a:pt x="204" y="23396"/>
                  </a:cubicBezTo>
                  <a:cubicBezTo>
                    <a:pt x="268" y="23471"/>
                    <a:pt x="344" y="23531"/>
                    <a:pt x="419" y="23580"/>
                  </a:cubicBezTo>
                  <a:cubicBezTo>
                    <a:pt x="2509" y="23246"/>
                    <a:pt x="4593" y="22923"/>
                    <a:pt x="6710" y="22827"/>
                  </a:cubicBezTo>
                  <a:cubicBezTo>
                    <a:pt x="6929" y="22819"/>
                    <a:pt x="7208" y="22660"/>
                    <a:pt x="7442" y="22660"/>
                  </a:cubicBezTo>
                  <a:cubicBezTo>
                    <a:pt x="7528" y="22660"/>
                    <a:pt x="7608" y="22682"/>
                    <a:pt x="7677" y="22742"/>
                  </a:cubicBezTo>
                  <a:cubicBezTo>
                    <a:pt x="7880" y="22709"/>
                    <a:pt x="8091" y="22677"/>
                    <a:pt x="8294" y="22645"/>
                  </a:cubicBezTo>
                  <a:cubicBezTo>
                    <a:pt x="8450" y="22397"/>
                    <a:pt x="8725" y="22253"/>
                    <a:pt x="9149" y="22241"/>
                  </a:cubicBezTo>
                  <a:cubicBezTo>
                    <a:pt x="12877" y="22150"/>
                    <a:pt x="16519" y="21334"/>
                    <a:pt x="20210" y="20877"/>
                  </a:cubicBezTo>
                  <a:cubicBezTo>
                    <a:pt x="26426" y="20104"/>
                    <a:pt x="32518" y="18701"/>
                    <a:pt x="38599" y="17257"/>
                  </a:cubicBezTo>
                  <a:cubicBezTo>
                    <a:pt x="38793" y="17211"/>
                    <a:pt x="38970" y="17191"/>
                    <a:pt x="39133" y="17191"/>
                  </a:cubicBezTo>
                  <a:cubicBezTo>
                    <a:pt x="39340" y="17191"/>
                    <a:pt x="39524" y="17223"/>
                    <a:pt x="39695" y="17277"/>
                  </a:cubicBezTo>
                  <a:cubicBezTo>
                    <a:pt x="39749" y="17267"/>
                    <a:pt x="39808" y="17262"/>
                    <a:pt x="39862" y="17250"/>
                  </a:cubicBezTo>
                  <a:cubicBezTo>
                    <a:pt x="40056" y="17218"/>
                    <a:pt x="40286" y="17181"/>
                    <a:pt x="40501" y="17079"/>
                  </a:cubicBezTo>
                  <a:cubicBezTo>
                    <a:pt x="40657" y="17004"/>
                    <a:pt x="40807" y="16896"/>
                    <a:pt x="40920" y="16724"/>
                  </a:cubicBezTo>
                  <a:cubicBezTo>
                    <a:pt x="41081" y="16466"/>
                    <a:pt x="41113" y="16144"/>
                    <a:pt x="41006" y="15762"/>
                  </a:cubicBezTo>
                  <a:lnTo>
                    <a:pt x="40963" y="15601"/>
                  </a:lnTo>
                  <a:cubicBezTo>
                    <a:pt x="40818" y="15053"/>
                    <a:pt x="40544" y="14033"/>
                    <a:pt x="39352" y="14033"/>
                  </a:cubicBezTo>
                  <a:cubicBezTo>
                    <a:pt x="39276" y="14033"/>
                    <a:pt x="39191" y="14039"/>
                    <a:pt x="39109" y="14044"/>
                  </a:cubicBezTo>
                  <a:cubicBezTo>
                    <a:pt x="39040" y="14054"/>
                    <a:pt x="38970" y="14059"/>
                    <a:pt x="38900" y="14066"/>
                  </a:cubicBezTo>
                  <a:cubicBezTo>
                    <a:pt x="38573" y="14091"/>
                    <a:pt x="38212" y="14124"/>
                    <a:pt x="37864" y="14296"/>
                  </a:cubicBezTo>
                  <a:lnTo>
                    <a:pt x="37864" y="14296"/>
                  </a:lnTo>
                  <a:cubicBezTo>
                    <a:pt x="38057" y="14173"/>
                    <a:pt x="38229" y="14001"/>
                    <a:pt x="38251" y="13732"/>
                  </a:cubicBezTo>
                  <a:cubicBezTo>
                    <a:pt x="38271" y="13485"/>
                    <a:pt x="38196" y="13253"/>
                    <a:pt x="38040" y="13077"/>
                  </a:cubicBezTo>
                  <a:cubicBezTo>
                    <a:pt x="37847" y="12861"/>
                    <a:pt x="37557" y="12744"/>
                    <a:pt x="37192" y="12732"/>
                  </a:cubicBezTo>
                  <a:cubicBezTo>
                    <a:pt x="37148" y="12727"/>
                    <a:pt x="37106" y="12722"/>
                    <a:pt x="37063" y="12705"/>
                  </a:cubicBezTo>
                  <a:cubicBezTo>
                    <a:pt x="37170" y="12539"/>
                    <a:pt x="37224" y="12362"/>
                    <a:pt x="37257" y="12249"/>
                  </a:cubicBezTo>
                  <a:cubicBezTo>
                    <a:pt x="37262" y="12228"/>
                    <a:pt x="37267" y="12201"/>
                    <a:pt x="37277" y="12174"/>
                  </a:cubicBezTo>
                  <a:lnTo>
                    <a:pt x="37353" y="12174"/>
                  </a:lnTo>
                  <a:cubicBezTo>
                    <a:pt x="37981" y="12174"/>
                    <a:pt x="38186" y="11755"/>
                    <a:pt x="38256" y="11508"/>
                  </a:cubicBezTo>
                  <a:cubicBezTo>
                    <a:pt x="38298" y="11326"/>
                    <a:pt x="38234" y="11121"/>
                    <a:pt x="38110" y="10987"/>
                  </a:cubicBezTo>
                  <a:cubicBezTo>
                    <a:pt x="37380" y="10213"/>
                    <a:pt x="37380" y="10213"/>
                    <a:pt x="37438" y="8661"/>
                  </a:cubicBezTo>
                  <a:cubicBezTo>
                    <a:pt x="37455" y="8215"/>
                    <a:pt x="37289" y="7898"/>
                    <a:pt x="36912" y="7662"/>
                  </a:cubicBezTo>
                  <a:cubicBezTo>
                    <a:pt x="36697" y="7533"/>
                    <a:pt x="36478" y="7419"/>
                    <a:pt x="36252" y="7312"/>
                  </a:cubicBezTo>
                  <a:cubicBezTo>
                    <a:pt x="35988" y="7270"/>
                    <a:pt x="35725" y="7141"/>
                    <a:pt x="35504" y="7032"/>
                  </a:cubicBezTo>
                  <a:cubicBezTo>
                    <a:pt x="35253" y="6910"/>
                    <a:pt x="34989" y="6818"/>
                    <a:pt x="34726" y="6732"/>
                  </a:cubicBezTo>
                  <a:cubicBezTo>
                    <a:pt x="34646" y="6732"/>
                    <a:pt x="34564" y="6732"/>
                    <a:pt x="34484" y="6737"/>
                  </a:cubicBezTo>
                  <a:cubicBezTo>
                    <a:pt x="34334" y="6742"/>
                    <a:pt x="34183" y="6749"/>
                    <a:pt x="34033" y="6749"/>
                  </a:cubicBezTo>
                  <a:cubicBezTo>
                    <a:pt x="33448" y="6749"/>
                    <a:pt x="32781" y="6673"/>
                    <a:pt x="32191" y="6201"/>
                  </a:cubicBezTo>
                  <a:cubicBezTo>
                    <a:pt x="32169" y="6216"/>
                    <a:pt x="32152" y="6238"/>
                    <a:pt x="32142" y="6254"/>
                  </a:cubicBezTo>
                  <a:cubicBezTo>
                    <a:pt x="32131" y="6276"/>
                    <a:pt x="32120" y="6291"/>
                    <a:pt x="32110" y="6308"/>
                  </a:cubicBezTo>
                  <a:cubicBezTo>
                    <a:pt x="31954" y="6233"/>
                    <a:pt x="31792" y="6152"/>
                    <a:pt x="31636" y="6060"/>
                  </a:cubicBezTo>
                  <a:cubicBezTo>
                    <a:pt x="31643" y="6055"/>
                    <a:pt x="31648" y="6045"/>
                    <a:pt x="31653" y="6033"/>
                  </a:cubicBezTo>
                  <a:lnTo>
                    <a:pt x="31653" y="6033"/>
                  </a:lnTo>
                  <a:cubicBezTo>
                    <a:pt x="31252" y="6204"/>
                    <a:pt x="31003" y="6302"/>
                    <a:pt x="30846" y="6302"/>
                  </a:cubicBezTo>
                  <a:cubicBezTo>
                    <a:pt x="30619" y="6302"/>
                    <a:pt x="30590" y="6094"/>
                    <a:pt x="30584" y="5604"/>
                  </a:cubicBezTo>
                  <a:cubicBezTo>
                    <a:pt x="30579" y="5073"/>
                    <a:pt x="30540" y="4508"/>
                    <a:pt x="31105" y="4186"/>
                  </a:cubicBezTo>
                  <a:cubicBezTo>
                    <a:pt x="31030" y="3923"/>
                    <a:pt x="31083" y="3724"/>
                    <a:pt x="31373" y="3643"/>
                  </a:cubicBezTo>
                  <a:cubicBezTo>
                    <a:pt x="31331" y="3402"/>
                    <a:pt x="31385" y="3203"/>
                    <a:pt x="31636" y="3112"/>
                  </a:cubicBezTo>
                  <a:cubicBezTo>
                    <a:pt x="31631" y="2939"/>
                    <a:pt x="31626" y="2762"/>
                    <a:pt x="31616" y="2591"/>
                  </a:cubicBezTo>
                  <a:cubicBezTo>
                    <a:pt x="31433" y="2353"/>
                    <a:pt x="31212" y="2182"/>
                    <a:pt x="30976" y="2043"/>
                  </a:cubicBezTo>
                  <a:cubicBezTo>
                    <a:pt x="30262" y="1629"/>
                    <a:pt x="29380" y="1532"/>
                    <a:pt x="28698" y="1059"/>
                  </a:cubicBezTo>
                  <a:cubicBezTo>
                    <a:pt x="28284" y="860"/>
                    <a:pt x="28537" y="468"/>
                    <a:pt x="28440" y="178"/>
                  </a:cubicBezTo>
                  <a:cubicBezTo>
                    <a:pt x="28357" y="163"/>
                    <a:pt x="28282" y="156"/>
                    <a:pt x="28214" y="156"/>
                  </a:cubicBezTo>
                  <a:cubicBezTo>
                    <a:pt x="28060" y="156"/>
                    <a:pt x="27941" y="193"/>
                    <a:pt x="27844" y="263"/>
                  </a:cubicBezTo>
                  <a:cubicBezTo>
                    <a:pt x="27672" y="392"/>
                    <a:pt x="27575" y="624"/>
                    <a:pt x="27505" y="935"/>
                  </a:cubicBezTo>
                  <a:cubicBezTo>
                    <a:pt x="27437" y="1273"/>
                    <a:pt x="27286" y="1531"/>
                    <a:pt x="27051" y="1531"/>
                  </a:cubicBezTo>
                  <a:cubicBezTo>
                    <a:pt x="26919" y="1531"/>
                    <a:pt x="26761" y="1450"/>
                    <a:pt x="26576" y="1258"/>
                  </a:cubicBezTo>
                  <a:cubicBezTo>
                    <a:pt x="26512" y="1277"/>
                    <a:pt x="26454" y="1286"/>
                    <a:pt x="26400" y="1286"/>
                  </a:cubicBezTo>
                  <a:cubicBezTo>
                    <a:pt x="26226" y="1286"/>
                    <a:pt x="26103" y="1186"/>
                    <a:pt x="26034" y="989"/>
                  </a:cubicBezTo>
                  <a:cubicBezTo>
                    <a:pt x="25873" y="967"/>
                    <a:pt x="25722" y="940"/>
                    <a:pt x="25754" y="726"/>
                  </a:cubicBezTo>
                  <a:lnTo>
                    <a:pt x="25754" y="726"/>
                  </a:lnTo>
                  <a:cubicBezTo>
                    <a:pt x="25698" y="743"/>
                    <a:pt x="25645" y="751"/>
                    <a:pt x="25597" y="751"/>
                  </a:cubicBezTo>
                  <a:cubicBezTo>
                    <a:pt x="25425" y="751"/>
                    <a:pt x="25305" y="649"/>
                    <a:pt x="25234" y="452"/>
                  </a:cubicBezTo>
                  <a:cubicBezTo>
                    <a:pt x="25072" y="436"/>
                    <a:pt x="24922" y="409"/>
                    <a:pt x="24954" y="194"/>
                  </a:cubicBezTo>
                  <a:lnTo>
                    <a:pt x="24954" y="194"/>
                  </a:lnTo>
                  <a:cubicBezTo>
                    <a:pt x="24903" y="210"/>
                    <a:pt x="24855" y="217"/>
                    <a:pt x="24809" y="217"/>
                  </a:cubicBezTo>
                  <a:cubicBezTo>
                    <a:pt x="24594" y="217"/>
                    <a:pt x="24417" y="67"/>
                    <a:pt x="2421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39"/>
            <p:cNvSpPr/>
            <p:nvPr/>
          </p:nvSpPr>
          <p:spPr>
            <a:xfrm>
              <a:off x="6044250" y="2292225"/>
              <a:ext cx="637175" cy="308675"/>
            </a:xfrm>
            <a:custGeom>
              <a:rect b="b" l="l" r="r" t="t"/>
              <a:pathLst>
                <a:path extrusionOk="0" h="12347" w="25487">
                  <a:moveTo>
                    <a:pt x="18825" y="1"/>
                  </a:moveTo>
                  <a:cubicBezTo>
                    <a:pt x="18658" y="118"/>
                    <a:pt x="18417" y="76"/>
                    <a:pt x="18207" y="113"/>
                  </a:cubicBezTo>
                  <a:cubicBezTo>
                    <a:pt x="16628" y="420"/>
                    <a:pt x="14984" y="344"/>
                    <a:pt x="13447" y="898"/>
                  </a:cubicBezTo>
                  <a:cubicBezTo>
                    <a:pt x="12378" y="1124"/>
                    <a:pt x="11309" y="1360"/>
                    <a:pt x="10240" y="1564"/>
                  </a:cubicBezTo>
                  <a:cubicBezTo>
                    <a:pt x="9456" y="1714"/>
                    <a:pt x="8676" y="1876"/>
                    <a:pt x="7903" y="2047"/>
                  </a:cubicBezTo>
                  <a:cubicBezTo>
                    <a:pt x="7511" y="2133"/>
                    <a:pt x="7124" y="2220"/>
                    <a:pt x="6737" y="2305"/>
                  </a:cubicBezTo>
                  <a:cubicBezTo>
                    <a:pt x="4793" y="2736"/>
                    <a:pt x="2849" y="3143"/>
                    <a:pt x="855" y="3326"/>
                  </a:cubicBezTo>
                  <a:cubicBezTo>
                    <a:pt x="608" y="3363"/>
                    <a:pt x="355" y="3401"/>
                    <a:pt x="102" y="3438"/>
                  </a:cubicBezTo>
                  <a:cubicBezTo>
                    <a:pt x="65" y="3509"/>
                    <a:pt x="33" y="3579"/>
                    <a:pt x="0" y="3654"/>
                  </a:cubicBezTo>
                  <a:cubicBezTo>
                    <a:pt x="173" y="3772"/>
                    <a:pt x="302" y="3933"/>
                    <a:pt x="404" y="4110"/>
                  </a:cubicBezTo>
                  <a:cubicBezTo>
                    <a:pt x="167" y="4938"/>
                    <a:pt x="425" y="5980"/>
                    <a:pt x="1123" y="6485"/>
                  </a:cubicBezTo>
                  <a:cubicBezTo>
                    <a:pt x="1257" y="6316"/>
                    <a:pt x="1416" y="6207"/>
                    <a:pt x="1621" y="6207"/>
                  </a:cubicBezTo>
                  <a:cubicBezTo>
                    <a:pt x="1670" y="6207"/>
                    <a:pt x="1723" y="6213"/>
                    <a:pt x="1778" y="6227"/>
                  </a:cubicBezTo>
                  <a:cubicBezTo>
                    <a:pt x="2326" y="5674"/>
                    <a:pt x="2945" y="5169"/>
                    <a:pt x="3412" y="4546"/>
                  </a:cubicBezTo>
                  <a:cubicBezTo>
                    <a:pt x="3471" y="4465"/>
                    <a:pt x="3536" y="4390"/>
                    <a:pt x="3600" y="4320"/>
                  </a:cubicBezTo>
                  <a:cubicBezTo>
                    <a:pt x="3850" y="4068"/>
                    <a:pt x="4108" y="3951"/>
                    <a:pt x="4389" y="3951"/>
                  </a:cubicBezTo>
                  <a:cubicBezTo>
                    <a:pt x="4616" y="3951"/>
                    <a:pt x="4859" y="4028"/>
                    <a:pt x="5126" y="4169"/>
                  </a:cubicBezTo>
                  <a:cubicBezTo>
                    <a:pt x="5088" y="3954"/>
                    <a:pt x="5180" y="3842"/>
                    <a:pt x="5378" y="3815"/>
                  </a:cubicBezTo>
                  <a:cubicBezTo>
                    <a:pt x="5395" y="3647"/>
                    <a:pt x="5482" y="3556"/>
                    <a:pt x="5657" y="3547"/>
                  </a:cubicBezTo>
                  <a:lnTo>
                    <a:pt x="5657" y="3547"/>
                  </a:lnTo>
                  <a:cubicBezTo>
                    <a:pt x="5652" y="3552"/>
                    <a:pt x="5647" y="3557"/>
                    <a:pt x="5641" y="3562"/>
                  </a:cubicBezTo>
                  <a:lnTo>
                    <a:pt x="5668" y="3547"/>
                  </a:lnTo>
                  <a:lnTo>
                    <a:pt x="5668" y="3547"/>
                  </a:lnTo>
                  <a:cubicBezTo>
                    <a:pt x="5665" y="3547"/>
                    <a:pt x="5661" y="3547"/>
                    <a:pt x="5657" y="3547"/>
                  </a:cubicBezTo>
                  <a:lnTo>
                    <a:pt x="5657" y="3547"/>
                  </a:lnTo>
                  <a:cubicBezTo>
                    <a:pt x="6391" y="2852"/>
                    <a:pt x="7304" y="2778"/>
                    <a:pt x="8252" y="2751"/>
                  </a:cubicBezTo>
                  <a:cubicBezTo>
                    <a:pt x="8262" y="2751"/>
                    <a:pt x="8271" y="2751"/>
                    <a:pt x="8280" y="2751"/>
                  </a:cubicBezTo>
                  <a:cubicBezTo>
                    <a:pt x="8878" y="2751"/>
                    <a:pt x="8945" y="3075"/>
                    <a:pt x="8887" y="3535"/>
                  </a:cubicBezTo>
                  <a:cubicBezTo>
                    <a:pt x="8947" y="3516"/>
                    <a:pt x="9003" y="3506"/>
                    <a:pt x="9053" y="3506"/>
                  </a:cubicBezTo>
                  <a:cubicBezTo>
                    <a:pt x="9228" y="3506"/>
                    <a:pt x="9345" y="3617"/>
                    <a:pt x="9407" y="3825"/>
                  </a:cubicBezTo>
                  <a:cubicBezTo>
                    <a:pt x="9623" y="4046"/>
                    <a:pt x="9784" y="4288"/>
                    <a:pt x="9692" y="4615"/>
                  </a:cubicBezTo>
                  <a:cubicBezTo>
                    <a:pt x="9736" y="4623"/>
                    <a:pt x="9782" y="4626"/>
                    <a:pt x="9828" y="4626"/>
                  </a:cubicBezTo>
                  <a:cubicBezTo>
                    <a:pt x="9947" y="4626"/>
                    <a:pt x="10072" y="4607"/>
                    <a:pt x="10191" y="4599"/>
                  </a:cubicBezTo>
                  <a:lnTo>
                    <a:pt x="10191" y="4599"/>
                  </a:lnTo>
                  <a:cubicBezTo>
                    <a:pt x="10198" y="4663"/>
                    <a:pt x="10191" y="4728"/>
                    <a:pt x="10171" y="4787"/>
                  </a:cubicBezTo>
                  <a:cubicBezTo>
                    <a:pt x="10154" y="4841"/>
                    <a:pt x="10144" y="4911"/>
                    <a:pt x="10138" y="4985"/>
                  </a:cubicBezTo>
                  <a:cubicBezTo>
                    <a:pt x="10235" y="4915"/>
                    <a:pt x="10354" y="4878"/>
                    <a:pt x="10508" y="4878"/>
                  </a:cubicBezTo>
                  <a:cubicBezTo>
                    <a:pt x="10576" y="4878"/>
                    <a:pt x="10651" y="4885"/>
                    <a:pt x="10734" y="4900"/>
                  </a:cubicBezTo>
                  <a:cubicBezTo>
                    <a:pt x="10734" y="4895"/>
                    <a:pt x="10729" y="4884"/>
                    <a:pt x="10729" y="4878"/>
                  </a:cubicBezTo>
                  <a:lnTo>
                    <a:pt x="10729" y="4878"/>
                  </a:lnTo>
                  <a:lnTo>
                    <a:pt x="10756" y="4900"/>
                  </a:lnTo>
                  <a:lnTo>
                    <a:pt x="10734" y="4900"/>
                  </a:lnTo>
                  <a:cubicBezTo>
                    <a:pt x="10831" y="5190"/>
                    <a:pt x="10578" y="5582"/>
                    <a:pt x="10992" y="5781"/>
                  </a:cubicBezTo>
                  <a:cubicBezTo>
                    <a:pt x="11674" y="6254"/>
                    <a:pt x="12556" y="6351"/>
                    <a:pt x="13270" y="6765"/>
                  </a:cubicBezTo>
                  <a:cubicBezTo>
                    <a:pt x="13506" y="6904"/>
                    <a:pt x="13727" y="7075"/>
                    <a:pt x="13910" y="7313"/>
                  </a:cubicBezTo>
                  <a:cubicBezTo>
                    <a:pt x="13920" y="7484"/>
                    <a:pt x="13925" y="7661"/>
                    <a:pt x="13930" y="7834"/>
                  </a:cubicBezTo>
                  <a:cubicBezTo>
                    <a:pt x="13942" y="7828"/>
                    <a:pt x="13947" y="7828"/>
                    <a:pt x="13957" y="7822"/>
                  </a:cubicBezTo>
                  <a:lnTo>
                    <a:pt x="13957" y="7822"/>
                  </a:lnTo>
                  <a:lnTo>
                    <a:pt x="13947" y="7839"/>
                  </a:lnTo>
                  <a:cubicBezTo>
                    <a:pt x="13942" y="7844"/>
                    <a:pt x="13937" y="7854"/>
                    <a:pt x="13937" y="7854"/>
                  </a:cubicBezTo>
                  <a:cubicBezTo>
                    <a:pt x="13937" y="7849"/>
                    <a:pt x="13937" y="7839"/>
                    <a:pt x="13930" y="7834"/>
                  </a:cubicBezTo>
                  <a:cubicBezTo>
                    <a:pt x="13679" y="7925"/>
                    <a:pt x="13625" y="8124"/>
                    <a:pt x="13667" y="8365"/>
                  </a:cubicBezTo>
                  <a:cubicBezTo>
                    <a:pt x="13672" y="8365"/>
                    <a:pt x="13679" y="8360"/>
                    <a:pt x="13689" y="8360"/>
                  </a:cubicBezTo>
                  <a:lnTo>
                    <a:pt x="13667" y="8387"/>
                  </a:lnTo>
                  <a:lnTo>
                    <a:pt x="13667" y="8365"/>
                  </a:lnTo>
                  <a:cubicBezTo>
                    <a:pt x="13377" y="8446"/>
                    <a:pt x="13324" y="8645"/>
                    <a:pt x="13399" y="8908"/>
                  </a:cubicBezTo>
                  <a:cubicBezTo>
                    <a:pt x="13409" y="8902"/>
                    <a:pt x="13409" y="8897"/>
                    <a:pt x="13421" y="8892"/>
                  </a:cubicBezTo>
                  <a:lnTo>
                    <a:pt x="13421" y="8892"/>
                  </a:lnTo>
                  <a:lnTo>
                    <a:pt x="13409" y="8908"/>
                  </a:lnTo>
                  <a:cubicBezTo>
                    <a:pt x="13409" y="8913"/>
                    <a:pt x="13404" y="8918"/>
                    <a:pt x="13404" y="8918"/>
                  </a:cubicBezTo>
                  <a:cubicBezTo>
                    <a:pt x="13399" y="8918"/>
                    <a:pt x="13399" y="8913"/>
                    <a:pt x="13399" y="8908"/>
                  </a:cubicBezTo>
                  <a:cubicBezTo>
                    <a:pt x="12834" y="9230"/>
                    <a:pt x="12873" y="9795"/>
                    <a:pt x="12878" y="10326"/>
                  </a:cubicBezTo>
                  <a:cubicBezTo>
                    <a:pt x="12884" y="10816"/>
                    <a:pt x="12913" y="11024"/>
                    <a:pt x="13140" y="11024"/>
                  </a:cubicBezTo>
                  <a:cubicBezTo>
                    <a:pt x="13297" y="11024"/>
                    <a:pt x="13546" y="10926"/>
                    <a:pt x="13947" y="10755"/>
                  </a:cubicBezTo>
                  <a:lnTo>
                    <a:pt x="13947" y="10755"/>
                  </a:lnTo>
                  <a:cubicBezTo>
                    <a:pt x="13942" y="10767"/>
                    <a:pt x="13937" y="10777"/>
                    <a:pt x="13930" y="10782"/>
                  </a:cubicBezTo>
                  <a:cubicBezTo>
                    <a:pt x="14086" y="10874"/>
                    <a:pt x="14248" y="10955"/>
                    <a:pt x="14404" y="11030"/>
                  </a:cubicBezTo>
                  <a:cubicBezTo>
                    <a:pt x="14414" y="11013"/>
                    <a:pt x="14425" y="10998"/>
                    <a:pt x="14436" y="10976"/>
                  </a:cubicBezTo>
                  <a:cubicBezTo>
                    <a:pt x="14446" y="10960"/>
                    <a:pt x="14463" y="10938"/>
                    <a:pt x="14485" y="10923"/>
                  </a:cubicBezTo>
                  <a:cubicBezTo>
                    <a:pt x="15075" y="11395"/>
                    <a:pt x="15742" y="11471"/>
                    <a:pt x="16327" y="11471"/>
                  </a:cubicBezTo>
                  <a:cubicBezTo>
                    <a:pt x="16477" y="11471"/>
                    <a:pt x="16628" y="11464"/>
                    <a:pt x="16778" y="11459"/>
                  </a:cubicBezTo>
                  <a:cubicBezTo>
                    <a:pt x="16858" y="11454"/>
                    <a:pt x="16940" y="11454"/>
                    <a:pt x="17020" y="11454"/>
                  </a:cubicBezTo>
                  <a:cubicBezTo>
                    <a:pt x="17283" y="11540"/>
                    <a:pt x="17547" y="11632"/>
                    <a:pt x="17798" y="11754"/>
                  </a:cubicBezTo>
                  <a:cubicBezTo>
                    <a:pt x="18019" y="11863"/>
                    <a:pt x="18282" y="11992"/>
                    <a:pt x="18546" y="12034"/>
                  </a:cubicBezTo>
                  <a:cubicBezTo>
                    <a:pt x="18601" y="12042"/>
                    <a:pt x="18656" y="12047"/>
                    <a:pt x="18710" y="12047"/>
                  </a:cubicBezTo>
                  <a:cubicBezTo>
                    <a:pt x="18777" y="12047"/>
                    <a:pt x="18843" y="12039"/>
                    <a:pt x="18911" y="12019"/>
                  </a:cubicBezTo>
                  <a:cubicBezTo>
                    <a:pt x="19115" y="11965"/>
                    <a:pt x="19244" y="11787"/>
                    <a:pt x="19201" y="11583"/>
                  </a:cubicBezTo>
                  <a:cubicBezTo>
                    <a:pt x="19340" y="11303"/>
                    <a:pt x="18954" y="10777"/>
                    <a:pt x="18728" y="10626"/>
                  </a:cubicBezTo>
                  <a:cubicBezTo>
                    <a:pt x="18718" y="10621"/>
                    <a:pt x="18707" y="10616"/>
                    <a:pt x="18691" y="10606"/>
                  </a:cubicBezTo>
                  <a:cubicBezTo>
                    <a:pt x="18551" y="10423"/>
                    <a:pt x="18422" y="10234"/>
                    <a:pt x="18299" y="10052"/>
                  </a:cubicBezTo>
                  <a:cubicBezTo>
                    <a:pt x="18175" y="9869"/>
                    <a:pt x="18056" y="9691"/>
                    <a:pt x="17954" y="9515"/>
                  </a:cubicBezTo>
                  <a:cubicBezTo>
                    <a:pt x="16886" y="8784"/>
                    <a:pt x="17547" y="8124"/>
                    <a:pt x="18212" y="7457"/>
                  </a:cubicBezTo>
                  <a:cubicBezTo>
                    <a:pt x="18212" y="8124"/>
                    <a:pt x="18212" y="8784"/>
                    <a:pt x="18326" y="9461"/>
                  </a:cubicBezTo>
                  <a:cubicBezTo>
                    <a:pt x="18368" y="9563"/>
                    <a:pt x="18428" y="9671"/>
                    <a:pt x="18497" y="9768"/>
                  </a:cubicBezTo>
                  <a:cubicBezTo>
                    <a:pt x="18777" y="10160"/>
                    <a:pt x="19249" y="10460"/>
                    <a:pt x="19679" y="10460"/>
                  </a:cubicBezTo>
                  <a:cubicBezTo>
                    <a:pt x="19824" y="10460"/>
                    <a:pt x="19964" y="10428"/>
                    <a:pt x="20093" y="10363"/>
                  </a:cubicBezTo>
                  <a:cubicBezTo>
                    <a:pt x="20372" y="10219"/>
                    <a:pt x="20523" y="10197"/>
                    <a:pt x="20592" y="10197"/>
                  </a:cubicBezTo>
                  <a:cubicBezTo>
                    <a:pt x="20619" y="10197"/>
                    <a:pt x="20630" y="10202"/>
                    <a:pt x="20630" y="10202"/>
                  </a:cubicBezTo>
                  <a:cubicBezTo>
                    <a:pt x="20732" y="10278"/>
                    <a:pt x="20781" y="10772"/>
                    <a:pt x="20796" y="10960"/>
                  </a:cubicBezTo>
                  <a:lnTo>
                    <a:pt x="20808" y="11045"/>
                  </a:lnTo>
                  <a:cubicBezTo>
                    <a:pt x="20910" y="12121"/>
                    <a:pt x="21415" y="12346"/>
                    <a:pt x="21817" y="12346"/>
                  </a:cubicBezTo>
                  <a:cubicBezTo>
                    <a:pt x="21898" y="12346"/>
                    <a:pt x="21973" y="12341"/>
                    <a:pt x="22048" y="12319"/>
                  </a:cubicBezTo>
                  <a:cubicBezTo>
                    <a:pt x="22000" y="12168"/>
                    <a:pt x="21946" y="11997"/>
                    <a:pt x="21936" y="11803"/>
                  </a:cubicBezTo>
                  <a:cubicBezTo>
                    <a:pt x="22085" y="11771"/>
                    <a:pt x="22263" y="11685"/>
                    <a:pt x="22467" y="11567"/>
                  </a:cubicBezTo>
                  <a:cubicBezTo>
                    <a:pt x="22580" y="11245"/>
                    <a:pt x="22795" y="11057"/>
                    <a:pt x="23156" y="11057"/>
                  </a:cubicBezTo>
                  <a:lnTo>
                    <a:pt x="23161" y="11057"/>
                  </a:lnTo>
                  <a:cubicBezTo>
                    <a:pt x="23354" y="10992"/>
                    <a:pt x="23520" y="10911"/>
                    <a:pt x="23665" y="10826"/>
                  </a:cubicBezTo>
                  <a:cubicBezTo>
                    <a:pt x="23789" y="10976"/>
                    <a:pt x="23880" y="11126"/>
                    <a:pt x="23939" y="11283"/>
                  </a:cubicBezTo>
                  <a:cubicBezTo>
                    <a:pt x="24879" y="10702"/>
                    <a:pt x="25035" y="9730"/>
                    <a:pt x="25164" y="8918"/>
                  </a:cubicBezTo>
                  <a:cubicBezTo>
                    <a:pt x="25224" y="8521"/>
                    <a:pt x="25283" y="8144"/>
                    <a:pt x="25417" y="7806"/>
                  </a:cubicBezTo>
                  <a:cubicBezTo>
                    <a:pt x="25487" y="7623"/>
                    <a:pt x="25449" y="7415"/>
                    <a:pt x="25325" y="7269"/>
                  </a:cubicBezTo>
                  <a:cubicBezTo>
                    <a:pt x="25224" y="7145"/>
                    <a:pt x="25073" y="7081"/>
                    <a:pt x="24917" y="7081"/>
                  </a:cubicBezTo>
                  <a:cubicBezTo>
                    <a:pt x="24879" y="7081"/>
                    <a:pt x="24847" y="7081"/>
                    <a:pt x="24810" y="7092"/>
                  </a:cubicBezTo>
                  <a:cubicBezTo>
                    <a:pt x="24520" y="7152"/>
                    <a:pt x="24245" y="7199"/>
                    <a:pt x="23987" y="7248"/>
                  </a:cubicBezTo>
                  <a:cubicBezTo>
                    <a:pt x="23429" y="7345"/>
                    <a:pt x="22903" y="7435"/>
                    <a:pt x="22397" y="7608"/>
                  </a:cubicBezTo>
                  <a:cubicBezTo>
                    <a:pt x="22161" y="7688"/>
                    <a:pt x="21968" y="7732"/>
                    <a:pt x="21828" y="7732"/>
                  </a:cubicBezTo>
                  <a:cubicBezTo>
                    <a:pt x="21678" y="7732"/>
                    <a:pt x="21479" y="7732"/>
                    <a:pt x="21296" y="6958"/>
                  </a:cubicBezTo>
                  <a:cubicBezTo>
                    <a:pt x="21011" y="5727"/>
                    <a:pt x="20625" y="4529"/>
                    <a:pt x="20211" y="3256"/>
                  </a:cubicBezTo>
                  <a:cubicBezTo>
                    <a:pt x="20034" y="2703"/>
                    <a:pt x="19851" y="2139"/>
                    <a:pt x="19674" y="1553"/>
                  </a:cubicBezTo>
                  <a:cubicBezTo>
                    <a:pt x="19647" y="1478"/>
                    <a:pt x="19610" y="1419"/>
                    <a:pt x="19561" y="1365"/>
                  </a:cubicBezTo>
                  <a:cubicBezTo>
                    <a:pt x="19561" y="1306"/>
                    <a:pt x="19556" y="1246"/>
                    <a:pt x="19545" y="1177"/>
                  </a:cubicBezTo>
                  <a:cubicBezTo>
                    <a:pt x="19513" y="795"/>
                    <a:pt x="19405" y="527"/>
                    <a:pt x="19260" y="334"/>
                  </a:cubicBezTo>
                  <a:cubicBezTo>
                    <a:pt x="19137" y="172"/>
                    <a:pt x="18986" y="71"/>
                    <a:pt x="1882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39"/>
            <p:cNvSpPr/>
            <p:nvPr/>
          </p:nvSpPr>
          <p:spPr>
            <a:xfrm>
              <a:off x="6725975" y="1781475"/>
              <a:ext cx="236000" cy="240275"/>
            </a:xfrm>
            <a:custGeom>
              <a:rect b="b" l="l" r="r" t="t"/>
              <a:pathLst>
                <a:path extrusionOk="0" h="9611" w="9440">
                  <a:moveTo>
                    <a:pt x="8049" y="0"/>
                  </a:moveTo>
                  <a:cubicBezTo>
                    <a:pt x="6936" y="167"/>
                    <a:pt x="5867" y="430"/>
                    <a:pt x="4820" y="769"/>
                  </a:cubicBezTo>
                  <a:cubicBezTo>
                    <a:pt x="4208" y="989"/>
                    <a:pt x="3590" y="1208"/>
                    <a:pt x="2971" y="1434"/>
                  </a:cubicBezTo>
                  <a:cubicBezTo>
                    <a:pt x="3026" y="1370"/>
                    <a:pt x="3090" y="1312"/>
                    <a:pt x="3133" y="1241"/>
                  </a:cubicBezTo>
                  <a:cubicBezTo>
                    <a:pt x="3154" y="1208"/>
                    <a:pt x="3144" y="1156"/>
                    <a:pt x="3149" y="1112"/>
                  </a:cubicBezTo>
                  <a:cubicBezTo>
                    <a:pt x="3092" y="1108"/>
                    <a:pt x="3035" y="1106"/>
                    <a:pt x="2979" y="1106"/>
                  </a:cubicBezTo>
                  <a:cubicBezTo>
                    <a:pt x="2102" y="1106"/>
                    <a:pt x="1311" y="1551"/>
                    <a:pt x="464" y="1687"/>
                  </a:cubicBezTo>
                  <a:cubicBezTo>
                    <a:pt x="296" y="1838"/>
                    <a:pt x="184" y="2021"/>
                    <a:pt x="114" y="2257"/>
                  </a:cubicBezTo>
                  <a:cubicBezTo>
                    <a:pt x="50" y="2450"/>
                    <a:pt x="18" y="2681"/>
                    <a:pt x="1" y="2949"/>
                  </a:cubicBezTo>
                  <a:cubicBezTo>
                    <a:pt x="157" y="3901"/>
                    <a:pt x="372" y="5056"/>
                    <a:pt x="511" y="5807"/>
                  </a:cubicBezTo>
                  <a:cubicBezTo>
                    <a:pt x="618" y="6393"/>
                    <a:pt x="861" y="6985"/>
                    <a:pt x="883" y="7565"/>
                  </a:cubicBezTo>
                  <a:cubicBezTo>
                    <a:pt x="888" y="7694"/>
                    <a:pt x="883" y="7823"/>
                    <a:pt x="861" y="7945"/>
                  </a:cubicBezTo>
                  <a:cubicBezTo>
                    <a:pt x="812" y="8267"/>
                    <a:pt x="667" y="8579"/>
                    <a:pt x="367" y="8891"/>
                  </a:cubicBezTo>
                  <a:cubicBezTo>
                    <a:pt x="360" y="8897"/>
                    <a:pt x="469" y="9015"/>
                    <a:pt x="528" y="9080"/>
                  </a:cubicBezTo>
                  <a:cubicBezTo>
                    <a:pt x="469" y="9273"/>
                    <a:pt x="420" y="9445"/>
                    <a:pt x="360" y="9584"/>
                  </a:cubicBezTo>
                  <a:cubicBezTo>
                    <a:pt x="415" y="9601"/>
                    <a:pt x="469" y="9611"/>
                    <a:pt x="528" y="9611"/>
                  </a:cubicBezTo>
                  <a:lnTo>
                    <a:pt x="533" y="9611"/>
                  </a:lnTo>
                  <a:cubicBezTo>
                    <a:pt x="673" y="9611"/>
                    <a:pt x="807" y="9595"/>
                    <a:pt x="930" y="9574"/>
                  </a:cubicBezTo>
                  <a:cubicBezTo>
                    <a:pt x="1360" y="9499"/>
                    <a:pt x="1721" y="9305"/>
                    <a:pt x="1999" y="8993"/>
                  </a:cubicBezTo>
                  <a:cubicBezTo>
                    <a:pt x="3338" y="7500"/>
                    <a:pt x="5067" y="6715"/>
                    <a:pt x="7253" y="6006"/>
                  </a:cubicBezTo>
                  <a:cubicBezTo>
                    <a:pt x="8301" y="5663"/>
                    <a:pt x="8914" y="5388"/>
                    <a:pt x="9219" y="5002"/>
                  </a:cubicBezTo>
                  <a:cubicBezTo>
                    <a:pt x="9333" y="4857"/>
                    <a:pt x="9403" y="4690"/>
                    <a:pt x="9440" y="4503"/>
                  </a:cubicBezTo>
                  <a:cubicBezTo>
                    <a:pt x="9252" y="3766"/>
                    <a:pt x="9053" y="2891"/>
                    <a:pt x="8817" y="2021"/>
                  </a:cubicBezTo>
                  <a:cubicBezTo>
                    <a:pt x="8666" y="1466"/>
                    <a:pt x="8414" y="876"/>
                    <a:pt x="8564" y="441"/>
                  </a:cubicBezTo>
                  <a:cubicBezTo>
                    <a:pt x="8446" y="263"/>
                    <a:pt x="8307" y="134"/>
                    <a:pt x="8156" y="54"/>
                  </a:cubicBezTo>
                  <a:cubicBezTo>
                    <a:pt x="8118" y="33"/>
                    <a:pt x="8081" y="16"/>
                    <a:pt x="804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39"/>
            <p:cNvSpPr/>
            <p:nvPr/>
          </p:nvSpPr>
          <p:spPr>
            <a:xfrm>
              <a:off x="6577450" y="2562875"/>
              <a:ext cx="70950" cy="152950"/>
            </a:xfrm>
            <a:custGeom>
              <a:rect b="b" l="l" r="r" t="t"/>
              <a:pathLst>
                <a:path extrusionOk="0" h="6118" w="2838">
                  <a:moveTo>
                    <a:pt x="2337" y="0"/>
                  </a:moveTo>
                  <a:cubicBezTo>
                    <a:pt x="2192" y="85"/>
                    <a:pt x="2026" y="166"/>
                    <a:pt x="1833" y="231"/>
                  </a:cubicBezTo>
                  <a:lnTo>
                    <a:pt x="1828" y="231"/>
                  </a:lnTo>
                  <a:cubicBezTo>
                    <a:pt x="1467" y="231"/>
                    <a:pt x="1252" y="419"/>
                    <a:pt x="1139" y="741"/>
                  </a:cubicBezTo>
                  <a:cubicBezTo>
                    <a:pt x="1144" y="735"/>
                    <a:pt x="1151" y="735"/>
                    <a:pt x="1156" y="730"/>
                  </a:cubicBezTo>
                  <a:lnTo>
                    <a:pt x="1156" y="730"/>
                  </a:lnTo>
                  <a:lnTo>
                    <a:pt x="1151" y="735"/>
                  </a:lnTo>
                  <a:lnTo>
                    <a:pt x="1134" y="747"/>
                  </a:lnTo>
                  <a:lnTo>
                    <a:pt x="1139" y="741"/>
                  </a:lnTo>
                  <a:lnTo>
                    <a:pt x="1139" y="741"/>
                  </a:lnTo>
                  <a:cubicBezTo>
                    <a:pt x="935" y="859"/>
                    <a:pt x="757" y="945"/>
                    <a:pt x="608" y="977"/>
                  </a:cubicBezTo>
                  <a:cubicBezTo>
                    <a:pt x="618" y="1171"/>
                    <a:pt x="672" y="1342"/>
                    <a:pt x="720" y="1493"/>
                  </a:cubicBezTo>
                  <a:cubicBezTo>
                    <a:pt x="725" y="1503"/>
                    <a:pt x="725" y="1515"/>
                    <a:pt x="732" y="1525"/>
                  </a:cubicBezTo>
                  <a:cubicBezTo>
                    <a:pt x="839" y="1858"/>
                    <a:pt x="828" y="1885"/>
                    <a:pt x="737" y="1982"/>
                  </a:cubicBezTo>
                  <a:cubicBezTo>
                    <a:pt x="1" y="2772"/>
                    <a:pt x="38" y="3680"/>
                    <a:pt x="70" y="4560"/>
                  </a:cubicBezTo>
                  <a:cubicBezTo>
                    <a:pt x="87" y="4878"/>
                    <a:pt x="97" y="5210"/>
                    <a:pt x="80" y="5554"/>
                  </a:cubicBezTo>
                  <a:cubicBezTo>
                    <a:pt x="65" y="5790"/>
                    <a:pt x="209" y="6006"/>
                    <a:pt x="430" y="6086"/>
                  </a:cubicBezTo>
                  <a:cubicBezTo>
                    <a:pt x="489" y="6108"/>
                    <a:pt x="548" y="6118"/>
                    <a:pt x="613" y="6118"/>
                  </a:cubicBezTo>
                  <a:cubicBezTo>
                    <a:pt x="779" y="6118"/>
                    <a:pt x="940" y="6038"/>
                    <a:pt x="1042" y="5899"/>
                  </a:cubicBezTo>
                  <a:cubicBezTo>
                    <a:pt x="1892" y="4749"/>
                    <a:pt x="2337" y="3685"/>
                    <a:pt x="2401" y="2648"/>
                  </a:cubicBezTo>
                  <a:cubicBezTo>
                    <a:pt x="2413" y="2487"/>
                    <a:pt x="2472" y="2282"/>
                    <a:pt x="2537" y="2068"/>
                  </a:cubicBezTo>
                  <a:cubicBezTo>
                    <a:pt x="2666" y="1638"/>
                    <a:pt x="2837" y="1042"/>
                    <a:pt x="2611" y="457"/>
                  </a:cubicBezTo>
                  <a:cubicBezTo>
                    <a:pt x="2552" y="300"/>
                    <a:pt x="2461" y="150"/>
                    <a:pt x="233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39"/>
            <p:cNvSpPr/>
            <p:nvPr/>
          </p:nvSpPr>
          <p:spPr>
            <a:xfrm>
              <a:off x="322350" y="972150"/>
              <a:ext cx="1107875" cy="919625"/>
            </a:xfrm>
            <a:custGeom>
              <a:rect b="b" l="l" r="r" t="t"/>
              <a:pathLst>
                <a:path extrusionOk="0" h="36785" w="44315">
                  <a:moveTo>
                    <a:pt x="16427" y="6431"/>
                  </a:moveTo>
                  <a:cubicBezTo>
                    <a:pt x="16428" y="6431"/>
                    <a:pt x="16429" y="6431"/>
                    <a:pt x="16430" y="6431"/>
                  </a:cubicBezTo>
                  <a:lnTo>
                    <a:pt x="16430" y="6431"/>
                  </a:lnTo>
                  <a:cubicBezTo>
                    <a:pt x="16429" y="6431"/>
                    <a:pt x="16428" y="6431"/>
                    <a:pt x="16427" y="6431"/>
                  </a:cubicBezTo>
                  <a:close/>
                  <a:moveTo>
                    <a:pt x="10669" y="1"/>
                  </a:moveTo>
                  <a:cubicBezTo>
                    <a:pt x="10347" y="156"/>
                    <a:pt x="10025" y="478"/>
                    <a:pt x="9852" y="1118"/>
                  </a:cubicBezTo>
                  <a:cubicBezTo>
                    <a:pt x="9304" y="3170"/>
                    <a:pt x="8510" y="5190"/>
                    <a:pt x="7736" y="7140"/>
                  </a:cubicBezTo>
                  <a:cubicBezTo>
                    <a:pt x="7134" y="8665"/>
                    <a:pt x="6511" y="10245"/>
                    <a:pt x="6001" y="11841"/>
                  </a:cubicBezTo>
                  <a:cubicBezTo>
                    <a:pt x="5334" y="13941"/>
                    <a:pt x="4179" y="15843"/>
                    <a:pt x="3062" y="17685"/>
                  </a:cubicBezTo>
                  <a:cubicBezTo>
                    <a:pt x="2579" y="18476"/>
                    <a:pt x="2084" y="19292"/>
                    <a:pt x="1627" y="20114"/>
                  </a:cubicBezTo>
                  <a:lnTo>
                    <a:pt x="1605" y="20152"/>
                  </a:lnTo>
                  <a:cubicBezTo>
                    <a:pt x="982" y="21290"/>
                    <a:pt x="489" y="22188"/>
                    <a:pt x="918" y="23563"/>
                  </a:cubicBezTo>
                  <a:cubicBezTo>
                    <a:pt x="935" y="23606"/>
                    <a:pt x="854" y="23745"/>
                    <a:pt x="789" y="23859"/>
                  </a:cubicBezTo>
                  <a:cubicBezTo>
                    <a:pt x="703" y="24008"/>
                    <a:pt x="606" y="24176"/>
                    <a:pt x="558" y="24385"/>
                  </a:cubicBezTo>
                  <a:lnTo>
                    <a:pt x="499" y="24610"/>
                  </a:lnTo>
                  <a:cubicBezTo>
                    <a:pt x="231" y="25652"/>
                    <a:pt x="0" y="26555"/>
                    <a:pt x="494" y="27308"/>
                  </a:cubicBezTo>
                  <a:cubicBezTo>
                    <a:pt x="580" y="27442"/>
                    <a:pt x="687" y="27560"/>
                    <a:pt x="811" y="27667"/>
                  </a:cubicBezTo>
                  <a:cubicBezTo>
                    <a:pt x="967" y="27538"/>
                    <a:pt x="1166" y="27464"/>
                    <a:pt x="1402" y="27442"/>
                  </a:cubicBezTo>
                  <a:cubicBezTo>
                    <a:pt x="1714" y="27625"/>
                    <a:pt x="2143" y="27764"/>
                    <a:pt x="2740" y="27861"/>
                  </a:cubicBezTo>
                  <a:cubicBezTo>
                    <a:pt x="3519" y="27990"/>
                    <a:pt x="4270" y="28290"/>
                    <a:pt x="5039" y="28505"/>
                  </a:cubicBezTo>
                  <a:cubicBezTo>
                    <a:pt x="10432" y="30031"/>
                    <a:pt x="15837" y="31518"/>
                    <a:pt x="21262" y="32921"/>
                  </a:cubicBezTo>
                  <a:cubicBezTo>
                    <a:pt x="21381" y="33018"/>
                    <a:pt x="21478" y="33120"/>
                    <a:pt x="21552" y="33238"/>
                  </a:cubicBezTo>
                  <a:cubicBezTo>
                    <a:pt x="21649" y="33174"/>
                    <a:pt x="21768" y="33120"/>
                    <a:pt x="21902" y="33088"/>
                  </a:cubicBezTo>
                  <a:cubicBezTo>
                    <a:pt x="26270" y="34216"/>
                    <a:pt x="36687" y="36779"/>
                    <a:pt x="36724" y="36784"/>
                  </a:cubicBezTo>
                  <a:cubicBezTo>
                    <a:pt x="36714" y="36747"/>
                    <a:pt x="37299" y="31089"/>
                    <a:pt x="37852" y="28994"/>
                  </a:cubicBezTo>
                  <a:cubicBezTo>
                    <a:pt x="38217" y="27598"/>
                    <a:pt x="38229" y="26093"/>
                    <a:pt x="38873" y="24771"/>
                  </a:cubicBezTo>
                  <a:cubicBezTo>
                    <a:pt x="38921" y="24573"/>
                    <a:pt x="38996" y="24385"/>
                    <a:pt x="39131" y="24196"/>
                  </a:cubicBezTo>
                  <a:cubicBezTo>
                    <a:pt x="39206" y="24089"/>
                    <a:pt x="39318" y="24025"/>
                    <a:pt x="39432" y="23966"/>
                  </a:cubicBezTo>
                  <a:cubicBezTo>
                    <a:pt x="39560" y="23891"/>
                    <a:pt x="39625" y="23810"/>
                    <a:pt x="39662" y="23725"/>
                  </a:cubicBezTo>
                  <a:cubicBezTo>
                    <a:pt x="39625" y="23294"/>
                    <a:pt x="39506" y="22854"/>
                    <a:pt x="39893" y="22493"/>
                  </a:cubicBezTo>
                  <a:cubicBezTo>
                    <a:pt x="39893" y="22564"/>
                    <a:pt x="39898" y="22634"/>
                    <a:pt x="39905" y="22703"/>
                  </a:cubicBezTo>
                  <a:cubicBezTo>
                    <a:pt x="39942" y="22634"/>
                    <a:pt x="39980" y="22564"/>
                    <a:pt x="40012" y="22493"/>
                  </a:cubicBezTo>
                  <a:cubicBezTo>
                    <a:pt x="39980" y="22483"/>
                    <a:pt x="39947" y="22473"/>
                    <a:pt x="39920" y="22456"/>
                  </a:cubicBezTo>
                  <a:cubicBezTo>
                    <a:pt x="39856" y="22262"/>
                    <a:pt x="39796" y="22074"/>
                    <a:pt x="39737" y="21881"/>
                  </a:cubicBezTo>
                  <a:cubicBezTo>
                    <a:pt x="39705" y="21870"/>
                    <a:pt x="39679" y="21860"/>
                    <a:pt x="39647" y="21849"/>
                  </a:cubicBezTo>
                  <a:cubicBezTo>
                    <a:pt x="39453" y="21791"/>
                    <a:pt x="39147" y="21731"/>
                    <a:pt x="39018" y="21548"/>
                  </a:cubicBezTo>
                  <a:cubicBezTo>
                    <a:pt x="38926" y="21419"/>
                    <a:pt x="38899" y="21258"/>
                    <a:pt x="38911" y="21097"/>
                  </a:cubicBezTo>
                  <a:cubicBezTo>
                    <a:pt x="38765" y="20796"/>
                    <a:pt x="38884" y="20554"/>
                    <a:pt x="39104" y="20328"/>
                  </a:cubicBezTo>
                  <a:cubicBezTo>
                    <a:pt x="39136" y="20249"/>
                    <a:pt x="39169" y="20167"/>
                    <a:pt x="39196" y="20092"/>
                  </a:cubicBezTo>
                  <a:cubicBezTo>
                    <a:pt x="39404" y="19517"/>
                    <a:pt x="39603" y="18873"/>
                    <a:pt x="39958" y="18367"/>
                  </a:cubicBezTo>
                  <a:cubicBezTo>
                    <a:pt x="40146" y="18094"/>
                    <a:pt x="40371" y="17879"/>
                    <a:pt x="40640" y="17680"/>
                  </a:cubicBezTo>
                  <a:cubicBezTo>
                    <a:pt x="41150" y="17315"/>
                    <a:pt x="41510" y="16971"/>
                    <a:pt x="41817" y="16418"/>
                  </a:cubicBezTo>
                  <a:cubicBezTo>
                    <a:pt x="42097" y="15924"/>
                    <a:pt x="42354" y="15414"/>
                    <a:pt x="42692" y="14957"/>
                  </a:cubicBezTo>
                  <a:cubicBezTo>
                    <a:pt x="42982" y="14570"/>
                    <a:pt x="43321" y="14231"/>
                    <a:pt x="43612" y="13834"/>
                  </a:cubicBezTo>
                  <a:cubicBezTo>
                    <a:pt x="43605" y="13829"/>
                    <a:pt x="43600" y="13823"/>
                    <a:pt x="43600" y="13823"/>
                  </a:cubicBezTo>
                  <a:cubicBezTo>
                    <a:pt x="43647" y="13719"/>
                    <a:pt x="43688" y="13591"/>
                    <a:pt x="43787" y="13591"/>
                  </a:cubicBezTo>
                  <a:cubicBezTo>
                    <a:pt x="43791" y="13591"/>
                    <a:pt x="43795" y="13591"/>
                    <a:pt x="43799" y="13592"/>
                  </a:cubicBezTo>
                  <a:cubicBezTo>
                    <a:pt x="43826" y="13559"/>
                    <a:pt x="43858" y="13527"/>
                    <a:pt x="43885" y="13495"/>
                  </a:cubicBezTo>
                  <a:cubicBezTo>
                    <a:pt x="43869" y="13318"/>
                    <a:pt x="43992" y="13210"/>
                    <a:pt x="44175" y="13130"/>
                  </a:cubicBezTo>
                  <a:cubicBezTo>
                    <a:pt x="44175" y="13130"/>
                    <a:pt x="44175" y="13135"/>
                    <a:pt x="44180" y="13135"/>
                  </a:cubicBezTo>
                  <a:cubicBezTo>
                    <a:pt x="44229" y="13066"/>
                    <a:pt x="44277" y="12991"/>
                    <a:pt x="44314" y="12915"/>
                  </a:cubicBezTo>
                  <a:lnTo>
                    <a:pt x="44314" y="12915"/>
                  </a:lnTo>
                  <a:cubicBezTo>
                    <a:pt x="44277" y="12964"/>
                    <a:pt x="44239" y="13017"/>
                    <a:pt x="44192" y="13066"/>
                  </a:cubicBezTo>
                  <a:cubicBezTo>
                    <a:pt x="44197" y="12738"/>
                    <a:pt x="44197" y="12404"/>
                    <a:pt x="44202" y="12077"/>
                  </a:cubicBezTo>
                  <a:cubicBezTo>
                    <a:pt x="44024" y="11856"/>
                    <a:pt x="43756" y="11754"/>
                    <a:pt x="43483" y="11551"/>
                  </a:cubicBezTo>
                  <a:cubicBezTo>
                    <a:pt x="43450" y="11529"/>
                    <a:pt x="43423" y="11497"/>
                    <a:pt x="43396" y="11470"/>
                  </a:cubicBezTo>
                  <a:cubicBezTo>
                    <a:pt x="43079" y="11357"/>
                    <a:pt x="42923" y="11083"/>
                    <a:pt x="42875" y="10702"/>
                  </a:cubicBezTo>
                  <a:cubicBezTo>
                    <a:pt x="42784" y="10514"/>
                    <a:pt x="42697" y="10326"/>
                    <a:pt x="42601" y="10148"/>
                  </a:cubicBezTo>
                  <a:cubicBezTo>
                    <a:pt x="42596" y="10138"/>
                    <a:pt x="42590" y="10122"/>
                    <a:pt x="42585" y="10111"/>
                  </a:cubicBezTo>
                  <a:cubicBezTo>
                    <a:pt x="40087" y="9681"/>
                    <a:pt x="37674" y="8908"/>
                    <a:pt x="35214" y="8343"/>
                  </a:cubicBezTo>
                  <a:cubicBezTo>
                    <a:pt x="34636" y="8213"/>
                    <a:pt x="34052" y="7965"/>
                    <a:pt x="33455" y="7965"/>
                  </a:cubicBezTo>
                  <a:cubicBezTo>
                    <a:pt x="33115" y="7965"/>
                    <a:pt x="32771" y="8046"/>
                    <a:pt x="32420" y="8273"/>
                  </a:cubicBezTo>
                  <a:cubicBezTo>
                    <a:pt x="32346" y="8323"/>
                    <a:pt x="32248" y="8352"/>
                    <a:pt x="32144" y="8352"/>
                  </a:cubicBezTo>
                  <a:cubicBezTo>
                    <a:pt x="31958" y="8352"/>
                    <a:pt x="31754" y="8260"/>
                    <a:pt x="31636" y="8042"/>
                  </a:cubicBezTo>
                  <a:cubicBezTo>
                    <a:pt x="31594" y="8037"/>
                    <a:pt x="31551" y="8035"/>
                    <a:pt x="31507" y="8035"/>
                  </a:cubicBezTo>
                  <a:cubicBezTo>
                    <a:pt x="31376" y="8035"/>
                    <a:pt x="31240" y="8053"/>
                    <a:pt x="31109" y="8053"/>
                  </a:cubicBezTo>
                  <a:cubicBezTo>
                    <a:pt x="30907" y="8053"/>
                    <a:pt x="30716" y="8009"/>
                    <a:pt x="30573" y="7785"/>
                  </a:cubicBezTo>
                  <a:cubicBezTo>
                    <a:pt x="30230" y="7882"/>
                    <a:pt x="29887" y="7915"/>
                    <a:pt x="29544" y="7915"/>
                  </a:cubicBezTo>
                  <a:cubicBezTo>
                    <a:pt x="28993" y="7915"/>
                    <a:pt x="28442" y="7829"/>
                    <a:pt x="27892" y="7779"/>
                  </a:cubicBezTo>
                  <a:cubicBezTo>
                    <a:pt x="27554" y="8237"/>
                    <a:pt x="27183" y="8392"/>
                    <a:pt x="26796" y="8392"/>
                  </a:cubicBezTo>
                  <a:cubicBezTo>
                    <a:pt x="26382" y="8392"/>
                    <a:pt x="25950" y="8215"/>
                    <a:pt x="25517" y="8037"/>
                  </a:cubicBezTo>
                  <a:lnTo>
                    <a:pt x="25517" y="8053"/>
                  </a:lnTo>
                  <a:lnTo>
                    <a:pt x="25502" y="8037"/>
                  </a:lnTo>
                  <a:lnTo>
                    <a:pt x="25502" y="8037"/>
                  </a:lnTo>
                  <a:cubicBezTo>
                    <a:pt x="25507" y="8048"/>
                    <a:pt x="25517" y="8053"/>
                    <a:pt x="25517" y="8053"/>
                  </a:cubicBezTo>
                  <a:cubicBezTo>
                    <a:pt x="25254" y="7951"/>
                    <a:pt x="25066" y="7774"/>
                    <a:pt x="24964" y="7511"/>
                  </a:cubicBezTo>
                  <a:cubicBezTo>
                    <a:pt x="24674" y="7516"/>
                    <a:pt x="24389" y="7516"/>
                    <a:pt x="24099" y="7516"/>
                  </a:cubicBezTo>
                  <a:cubicBezTo>
                    <a:pt x="24072" y="7489"/>
                    <a:pt x="24040" y="7467"/>
                    <a:pt x="24014" y="7452"/>
                  </a:cubicBezTo>
                  <a:cubicBezTo>
                    <a:pt x="23954" y="7415"/>
                    <a:pt x="23890" y="7388"/>
                    <a:pt x="23826" y="7376"/>
                  </a:cubicBezTo>
                  <a:cubicBezTo>
                    <a:pt x="23793" y="7371"/>
                    <a:pt x="23761" y="7366"/>
                    <a:pt x="23729" y="7366"/>
                  </a:cubicBezTo>
                  <a:cubicBezTo>
                    <a:pt x="23713" y="7365"/>
                    <a:pt x="23698" y="7364"/>
                    <a:pt x="23682" y="7364"/>
                  </a:cubicBezTo>
                  <a:cubicBezTo>
                    <a:pt x="23457" y="7364"/>
                    <a:pt x="23220" y="7449"/>
                    <a:pt x="22997" y="7449"/>
                  </a:cubicBezTo>
                  <a:cubicBezTo>
                    <a:pt x="22843" y="7449"/>
                    <a:pt x="22696" y="7409"/>
                    <a:pt x="22563" y="7274"/>
                  </a:cubicBezTo>
                  <a:cubicBezTo>
                    <a:pt x="20554" y="6706"/>
                    <a:pt x="18450" y="6887"/>
                    <a:pt x="16430" y="6431"/>
                  </a:cubicBezTo>
                  <a:lnTo>
                    <a:pt x="16430" y="6431"/>
                  </a:lnTo>
                  <a:cubicBezTo>
                    <a:pt x="16433" y="6433"/>
                    <a:pt x="16434" y="6437"/>
                    <a:pt x="16439" y="6441"/>
                  </a:cubicBezTo>
                  <a:cubicBezTo>
                    <a:pt x="16372" y="6451"/>
                    <a:pt x="16308" y="6457"/>
                    <a:pt x="16247" y="6457"/>
                  </a:cubicBezTo>
                  <a:cubicBezTo>
                    <a:pt x="15857" y="6457"/>
                    <a:pt x="15572" y="6253"/>
                    <a:pt x="15358" y="5910"/>
                  </a:cubicBezTo>
                  <a:cubicBezTo>
                    <a:pt x="15182" y="5900"/>
                    <a:pt x="15090" y="5808"/>
                    <a:pt x="15085" y="5630"/>
                  </a:cubicBezTo>
                  <a:cubicBezTo>
                    <a:pt x="14526" y="4997"/>
                    <a:pt x="14800" y="4212"/>
                    <a:pt x="14870" y="3540"/>
                  </a:cubicBezTo>
                  <a:cubicBezTo>
                    <a:pt x="14929" y="2972"/>
                    <a:pt x="14719" y="2451"/>
                    <a:pt x="14816" y="1908"/>
                  </a:cubicBezTo>
                  <a:lnTo>
                    <a:pt x="14816" y="1908"/>
                  </a:lnTo>
                  <a:cubicBezTo>
                    <a:pt x="14723" y="1932"/>
                    <a:pt x="14634" y="1945"/>
                    <a:pt x="14550" y="1945"/>
                  </a:cubicBezTo>
                  <a:cubicBezTo>
                    <a:pt x="14339" y="1945"/>
                    <a:pt x="14160" y="1860"/>
                    <a:pt x="14021" y="1645"/>
                  </a:cubicBezTo>
                  <a:cubicBezTo>
                    <a:pt x="13979" y="1649"/>
                    <a:pt x="13937" y="1651"/>
                    <a:pt x="13897" y="1651"/>
                  </a:cubicBezTo>
                  <a:cubicBezTo>
                    <a:pt x="13210" y="1651"/>
                    <a:pt x="12840" y="1035"/>
                    <a:pt x="12313" y="736"/>
                  </a:cubicBezTo>
                  <a:cubicBezTo>
                    <a:pt x="11996" y="549"/>
                    <a:pt x="11706" y="441"/>
                    <a:pt x="11453" y="403"/>
                  </a:cubicBezTo>
                  <a:cubicBezTo>
                    <a:pt x="11211" y="264"/>
                    <a:pt x="10970" y="140"/>
                    <a:pt x="10722" y="27"/>
                  </a:cubicBezTo>
                  <a:cubicBezTo>
                    <a:pt x="10707" y="16"/>
                    <a:pt x="10690" y="6"/>
                    <a:pt x="106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39"/>
            <p:cNvSpPr/>
            <p:nvPr/>
          </p:nvSpPr>
          <p:spPr>
            <a:xfrm>
              <a:off x="732625" y="1132775"/>
              <a:ext cx="425" cy="275"/>
            </a:xfrm>
            <a:custGeom>
              <a:rect b="b" l="l" r="r" t="t"/>
              <a:pathLst>
                <a:path extrusionOk="0" h="11" w="17">
                  <a:moveTo>
                    <a:pt x="1" y="1"/>
                  </a:moveTo>
                  <a:cubicBezTo>
                    <a:pt x="1" y="1"/>
                    <a:pt x="6" y="6"/>
                    <a:pt x="16" y="11"/>
                  </a:cubicBezTo>
                  <a:lnTo>
                    <a:pt x="1"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39"/>
            <p:cNvSpPr/>
            <p:nvPr/>
          </p:nvSpPr>
          <p:spPr>
            <a:xfrm>
              <a:off x="1572700" y="777150"/>
              <a:ext cx="1386975" cy="838925"/>
            </a:xfrm>
            <a:custGeom>
              <a:rect b="b" l="l" r="r" t="t"/>
              <a:pathLst>
                <a:path extrusionOk="0" h="33557" w="55479">
                  <a:moveTo>
                    <a:pt x="920" y="1"/>
                  </a:moveTo>
                  <a:lnTo>
                    <a:pt x="920" y="16"/>
                  </a:lnTo>
                  <a:cubicBezTo>
                    <a:pt x="715" y="2014"/>
                    <a:pt x="0" y="3986"/>
                    <a:pt x="253" y="6006"/>
                  </a:cubicBezTo>
                  <a:cubicBezTo>
                    <a:pt x="425" y="6479"/>
                    <a:pt x="662" y="6956"/>
                    <a:pt x="774" y="7452"/>
                  </a:cubicBezTo>
                  <a:cubicBezTo>
                    <a:pt x="1215" y="7774"/>
                    <a:pt x="1145" y="8101"/>
                    <a:pt x="801" y="8429"/>
                  </a:cubicBezTo>
                  <a:cubicBezTo>
                    <a:pt x="747" y="8885"/>
                    <a:pt x="689" y="9326"/>
                    <a:pt x="940" y="9761"/>
                  </a:cubicBezTo>
                  <a:cubicBezTo>
                    <a:pt x="952" y="9772"/>
                    <a:pt x="962" y="9788"/>
                    <a:pt x="973" y="9805"/>
                  </a:cubicBezTo>
                  <a:cubicBezTo>
                    <a:pt x="1134" y="9922"/>
                    <a:pt x="1247" y="10073"/>
                    <a:pt x="1306" y="10256"/>
                  </a:cubicBezTo>
                  <a:cubicBezTo>
                    <a:pt x="1441" y="10400"/>
                    <a:pt x="1585" y="10534"/>
                    <a:pt x="1736" y="10670"/>
                  </a:cubicBezTo>
                  <a:cubicBezTo>
                    <a:pt x="2316" y="11169"/>
                    <a:pt x="2778" y="11647"/>
                    <a:pt x="3047" y="12378"/>
                  </a:cubicBezTo>
                  <a:cubicBezTo>
                    <a:pt x="3288" y="13028"/>
                    <a:pt x="3439" y="13758"/>
                    <a:pt x="3895" y="14285"/>
                  </a:cubicBezTo>
                  <a:cubicBezTo>
                    <a:pt x="3997" y="14441"/>
                    <a:pt x="4153" y="14558"/>
                    <a:pt x="4438" y="14747"/>
                  </a:cubicBezTo>
                  <a:cubicBezTo>
                    <a:pt x="4798" y="15004"/>
                    <a:pt x="5158" y="15240"/>
                    <a:pt x="5400" y="15547"/>
                  </a:cubicBezTo>
                  <a:cubicBezTo>
                    <a:pt x="5443" y="15569"/>
                    <a:pt x="5480" y="15590"/>
                    <a:pt x="5517" y="15612"/>
                  </a:cubicBezTo>
                  <a:cubicBezTo>
                    <a:pt x="5631" y="15671"/>
                    <a:pt x="5738" y="15741"/>
                    <a:pt x="5835" y="15810"/>
                  </a:cubicBezTo>
                  <a:cubicBezTo>
                    <a:pt x="5943" y="16078"/>
                    <a:pt x="5980" y="16363"/>
                    <a:pt x="5948" y="16681"/>
                  </a:cubicBezTo>
                  <a:cubicBezTo>
                    <a:pt x="5878" y="16745"/>
                    <a:pt x="5787" y="16809"/>
                    <a:pt x="5673" y="16874"/>
                  </a:cubicBezTo>
                  <a:cubicBezTo>
                    <a:pt x="5749" y="16638"/>
                    <a:pt x="5749" y="16450"/>
                    <a:pt x="5700" y="16299"/>
                  </a:cubicBezTo>
                  <a:lnTo>
                    <a:pt x="5700" y="16299"/>
                  </a:lnTo>
                  <a:cubicBezTo>
                    <a:pt x="5711" y="16401"/>
                    <a:pt x="5711" y="16504"/>
                    <a:pt x="5700" y="16621"/>
                  </a:cubicBezTo>
                  <a:cubicBezTo>
                    <a:pt x="5690" y="16740"/>
                    <a:pt x="5673" y="16852"/>
                    <a:pt x="5653" y="16971"/>
                  </a:cubicBezTo>
                  <a:cubicBezTo>
                    <a:pt x="5690" y="17142"/>
                    <a:pt x="5700" y="17298"/>
                    <a:pt x="5550" y="17379"/>
                  </a:cubicBezTo>
                  <a:cubicBezTo>
                    <a:pt x="5363" y="18061"/>
                    <a:pt x="5051" y="18716"/>
                    <a:pt x="4895" y="19398"/>
                  </a:cubicBezTo>
                  <a:cubicBezTo>
                    <a:pt x="4803" y="19792"/>
                    <a:pt x="4739" y="20189"/>
                    <a:pt x="4728" y="20591"/>
                  </a:cubicBezTo>
                  <a:cubicBezTo>
                    <a:pt x="4744" y="20662"/>
                    <a:pt x="4766" y="20726"/>
                    <a:pt x="4798" y="20796"/>
                  </a:cubicBezTo>
                  <a:cubicBezTo>
                    <a:pt x="4771" y="20752"/>
                    <a:pt x="4750" y="20715"/>
                    <a:pt x="4728" y="20672"/>
                  </a:cubicBezTo>
                  <a:lnTo>
                    <a:pt x="4728" y="20710"/>
                  </a:lnTo>
                  <a:cubicBezTo>
                    <a:pt x="4728" y="20855"/>
                    <a:pt x="4674" y="21005"/>
                    <a:pt x="4535" y="21075"/>
                  </a:cubicBezTo>
                  <a:cubicBezTo>
                    <a:pt x="4314" y="21188"/>
                    <a:pt x="3950" y="21446"/>
                    <a:pt x="3766" y="21741"/>
                  </a:cubicBezTo>
                  <a:lnTo>
                    <a:pt x="3766" y="22386"/>
                  </a:lnTo>
                  <a:cubicBezTo>
                    <a:pt x="3794" y="22418"/>
                    <a:pt x="3826" y="22450"/>
                    <a:pt x="3863" y="22482"/>
                  </a:cubicBezTo>
                  <a:cubicBezTo>
                    <a:pt x="4071" y="22657"/>
                    <a:pt x="4303" y="22717"/>
                    <a:pt x="4542" y="22717"/>
                  </a:cubicBezTo>
                  <a:cubicBezTo>
                    <a:pt x="4804" y="22717"/>
                    <a:pt x="5074" y="22644"/>
                    <a:pt x="5330" y="22569"/>
                  </a:cubicBezTo>
                  <a:cubicBezTo>
                    <a:pt x="5552" y="22507"/>
                    <a:pt x="5808" y="22434"/>
                    <a:pt x="6052" y="22434"/>
                  </a:cubicBezTo>
                  <a:cubicBezTo>
                    <a:pt x="6062" y="22434"/>
                    <a:pt x="6072" y="22435"/>
                    <a:pt x="6082" y="22435"/>
                  </a:cubicBezTo>
                  <a:cubicBezTo>
                    <a:pt x="6141" y="22370"/>
                    <a:pt x="6201" y="22311"/>
                    <a:pt x="6276" y="22230"/>
                  </a:cubicBezTo>
                  <a:cubicBezTo>
                    <a:pt x="6399" y="22289"/>
                    <a:pt x="6555" y="22311"/>
                    <a:pt x="6598" y="22391"/>
                  </a:cubicBezTo>
                  <a:cubicBezTo>
                    <a:pt x="6640" y="22467"/>
                    <a:pt x="6620" y="22557"/>
                    <a:pt x="6523" y="22569"/>
                  </a:cubicBezTo>
                  <a:cubicBezTo>
                    <a:pt x="6544" y="22584"/>
                    <a:pt x="6571" y="22596"/>
                    <a:pt x="6593" y="22611"/>
                  </a:cubicBezTo>
                  <a:cubicBezTo>
                    <a:pt x="7592" y="23466"/>
                    <a:pt x="7377" y="25110"/>
                    <a:pt x="7382" y="26281"/>
                  </a:cubicBezTo>
                  <a:cubicBezTo>
                    <a:pt x="7382" y="27533"/>
                    <a:pt x="7694" y="28810"/>
                    <a:pt x="8167" y="29971"/>
                  </a:cubicBezTo>
                  <a:cubicBezTo>
                    <a:pt x="8430" y="30610"/>
                    <a:pt x="8757" y="31352"/>
                    <a:pt x="9311" y="31798"/>
                  </a:cubicBezTo>
                  <a:cubicBezTo>
                    <a:pt x="9595" y="32027"/>
                    <a:pt x="9884" y="32102"/>
                    <a:pt x="10178" y="32102"/>
                  </a:cubicBezTo>
                  <a:cubicBezTo>
                    <a:pt x="10256" y="32102"/>
                    <a:pt x="10333" y="32097"/>
                    <a:pt x="10412" y="32088"/>
                  </a:cubicBezTo>
                  <a:cubicBezTo>
                    <a:pt x="10717" y="31828"/>
                    <a:pt x="11035" y="31750"/>
                    <a:pt x="11353" y="31750"/>
                  </a:cubicBezTo>
                  <a:cubicBezTo>
                    <a:pt x="11832" y="31750"/>
                    <a:pt x="12311" y="31927"/>
                    <a:pt x="12749" y="31927"/>
                  </a:cubicBezTo>
                  <a:cubicBezTo>
                    <a:pt x="12842" y="31927"/>
                    <a:pt x="12933" y="31919"/>
                    <a:pt x="13023" y="31900"/>
                  </a:cubicBezTo>
                  <a:lnTo>
                    <a:pt x="13023" y="31900"/>
                  </a:lnTo>
                  <a:cubicBezTo>
                    <a:pt x="13002" y="31916"/>
                    <a:pt x="12975" y="31927"/>
                    <a:pt x="12948" y="31944"/>
                  </a:cubicBezTo>
                  <a:cubicBezTo>
                    <a:pt x="13028" y="31944"/>
                    <a:pt x="13114" y="31944"/>
                    <a:pt x="13195" y="31937"/>
                  </a:cubicBezTo>
                  <a:lnTo>
                    <a:pt x="13233" y="31937"/>
                  </a:lnTo>
                  <a:cubicBezTo>
                    <a:pt x="13206" y="31922"/>
                    <a:pt x="13184" y="31905"/>
                    <a:pt x="13163" y="31884"/>
                  </a:cubicBezTo>
                  <a:lnTo>
                    <a:pt x="13163" y="31884"/>
                  </a:lnTo>
                  <a:cubicBezTo>
                    <a:pt x="13208" y="31888"/>
                    <a:pt x="13253" y="31889"/>
                    <a:pt x="13299" y="31889"/>
                  </a:cubicBezTo>
                  <a:cubicBezTo>
                    <a:pt x="13578" y="31889"/>
                    <a:pt x="13865" y="31836"/>
                    <a:pt x="14144" y="31836"/>
                  </a:cubicBezTo>
                  <a:cubicBezTo>
                    <a:pt x="14410" y="31836"/>
                    <a:pt x="14669" y="31884"/>
                    <a:pt x="14909" y="32072"/>
                  </a:cubicBezTo>
                  <a:cubicBezTo>
                    <a:pt x="15161" y="32122"/>
                    <a:pt x="15414" y="32163"/>
                    <a:pt x="15655" y="32163"/>
                  </a:cubicBezTo>
                  <a:cubicBezTo>
                    <a:pt x="16063" y="32163"/>
                    <a:pt x="16437" y="32047"/>
                    <a:pt x="16714" y="31659"/>
                  </a:cubicBezTo>
                  <a:cubicBezTo>
                    <a:pt x="16843" y="31476"/>
                    <a:pt x="16977" y="31374"/>
                    <a:pt x="17106" y="31331"/>
                  </a:cubicBezTo>
                  <a:cubicBezTo>
                    <a:pt x="17240" y="31207"/>
                    <a:pt x="17353" y="31143"/>
                    <a:pt x="17455" y="31126"/>
                  </a:cubicBezTo>
                  <a:cubicBezTo>
                    <a:pt x="17515" y="31138"/>
                    <a:pt x="17573" y="31153"/>
                    <a:pt x="17632" y="31170"/>
                  </a:cubicBezTo>
                  <a:cubicBezTo>
                    <a:pt x="17740" y="31245"/>
                    <a:pt x="17820" y="31406"/>
                    <a:pt x="17879" y="31653"/>
                  </a:cubicBezTo>
                  <a:cubicBezTo>
                    <a:pt x="18148" y="31927"/>
                    <a:pt x="18390" y="32298"/>
                    <a:pt x="18583" y="32566"/>
                  </a:cubicBezTo>
                  <a:cubicBezTo>
                    <a:pt x="18611" y="32604"/>
                    <a:pt x="18631" y="32641"/>
                    <a:pt x="18658" y="32673"/>
                  </a:cubicBezTo>
                  <a:cubicBezTo>
                    <a:pt x="19030" y="32078"/>
                    <a:pt x="18981" y="31379"/>
                    <a:pt x="19050" y="30707"/>
                  </a:cubicBezTo>
                  <a:cubicBezTo>
                    <a:pt x="19117" y="30050"/>
                    <a:pt x="19379" y="29722"/>
                    <a:pt x="19993" y="29722"/>
                  </a:cubicBezTo>
                  <a:cubicBezTo>
                    <a:pt x="20077" y="29722"/>
                    <a:pt x="20167" y="29728"/>
                    <a:pt x="20265" y="29740"/>
                  </a:cubicBezTo>
                  <a:cubicBezTo>
                    <a:pt x="24272" y="30246"/>
                    <a:pt x="28280" y="30707"/>
                    <a:pt x="32288" y="31185"/>
                  </a:cubicBezTo>
                  <a:cubicBezTo>
                    <a:pt x="36424" y="31679"/>
                    <a:pt x="40561" y="32185"/>
                    <a:pt x="44703" y="32668"/>
                  </a:cubicBezTo>
                  <a:cubicBezTo>
                    <a:pt x="47212" y="32963"/>
                    <a:pt x="49731" y="33211"/>
                    <a:pt x="52240" y="33533"/>
                  </a:cubicBezTo>
                  <a:cubicBezTo>
                    <a:pt x="52364" y="33548"/>
                    <a:pt x="52476" y="33557"/>
                    <a:pt x="52576" y="33557"/>
                  </a:cubicBezTo>
                  <a:cubicBezTo>
                    <a:pt x="52696" y="33557"/>
                    <a:pt x="52799" y="33544"/>
                    <a:pt x="52885" y="33511"/>
                  </a:cubicBezTo>
                  <a:cubicBezTo>
                    <a:pt x="52917" y="33528"/>
                    <a:pt x="52944" y="33538"/>
                    <a:pt x="52976" y="33555"/>
                  </a:cubicBezTo>
                  <a:cubicBezTo>
                    <a:pt x="52976" y="33523"/>
                    <a:pt x="52981" y="33491"/>
                    <a:pt x="52981" y="33459"/>
                  </a:cubicBezTo>
                  <a:cubicBezTo>
                    <a:pt x="53137" y="33355"/>
                    <a:pt x="53217" y="33146"/>
                    <a:pt x="53234" y="32782"/>
                  </a:cubicBezTo>
                  <a:cubicBezTo>
                    <a:pt x="53261" y="32276"/>
                    <a:pt x="53341" y="31771"/>
                    <a:pt x="53460" y="31272"/>
                  </a:cubicBezTo>
                  <a:cubicBezTo>
                    <a:pt x="53519" y="30848"/>
                    <a:pt x="53594" y="30422"/>
                    <a:pt x="53616" y="29993"/>
                  </a:cubicBezTo>
                  <a:cubicBezTo>
                    <a:pt x="53626" y="29762"/>
                    <a:pt x="53631" y="29536"/>
                    <a:pt x="53653" y="29311"/>
                  </a:cubicBezTo>
                  <a:lnTo>
                    <a:pt x="53653" y="29311"/>
                  </a:lnTo>
                  <a:cubicBezTo>
                    <a:pt x="53648" y="29316"/>
                    <a:pt x="53642" y="29326"/>
                    <a:pt x="53631" y="29333"/>
                  </a:cubicBezTo>
                  <a:cubicBezTo>
                    <a:pt x="53728" y="28714"/>
                    <a:pt x="53809" y="28161"/>
                    <a:pt x="53889" y="27635"/>
                  </a:cubicBezTo>
                  <a:lnTo>
                    <a:pt x="53889" y="27275"/>
                  </a:lnTo>
                  <a:cubicBezTo>
                    <a:pt x="53921" y="27226"/>
                    <a:pt x="53948" y="27183"/>
                    <a:pt x="53986" y="27141"/>
                  </a:cubicBezTo>
                  <a:cubicBezTo>
                    <a:pt x="53970" y="27114"/>
                    <a:pt x="53959" y="27087"/>
                    <a:pt x="53943" y="27060"/>
                  </a:cubicBezTo>
                  <a:cubicBezTo>
                    <a:pt x="53954" y="27049"/>
                    <a:pt x="53964" y="27038"/>
                    <a:pt x="53976" y="27033"/>
                  </a:cubicBezTo>
                  <a:cubicBezTo>
                    <a:pt x="54055" y="26506"/>
                    <a:pt x="54132" y="26013"/>
                    <a:pt x="54201" y="25512"/>
                  </a:cubicBezTo>
                  <a:cubicBezTo>
                    <a:pt x="54190" y="25195"/>
                    <a:pt x="54260" y="24890"/>
                    <a:pt x="54335" y="24578"/>
                  </a:cubicBezTo>
                  <a:cubicBezTo>
                    <a:pt x="54362" y="24465"/>
                    <a:pt x="54395" y="24352"/>
                    <a:pt x="54422" y="24233"/>
                  </a:cubicBezTo>
                  <a:cubicBezTo>
                    <a:pt x="54454" y="24104"/>
                    <a:pt x="54480" y="23970"/>
                    <a:pt x="54502" y="23836"/>
                  </a:cubicBezTo>
                  <a:cubicBezTo>
                    <a:pt x="54502" y="23821"/>
                    <a:pt x="54507" y="23804"/>
                    <a:pt x="54507" y="23789"/>
                  </a:cubicBezTo>
                  <a:cubicBezTo>
                    <a:pt x="54544" y="23536"/>
                    <a:pt x="54544" y="23278"/>
                    <a:pt x="54480" y="23015"/>
                  </a:cubicBezTo>
                  <a:cubicBezTo>
                    <a:pt x="54330" y="21134"/>
                    <a:pt x="54260" y="19264"/>
                    <a:pt x="55012" y="17476"/>
                  </a:cubicBezTo>
                  <a:lnTo>
                    <a:pt x="55012" y="16078"/>
                  </a:lnTo>
                  <a:cubicBezTo>
                    <a:pt x="54658" y="15864"/>
                    <a:pt x="54802" y="15520"/>
                    <a:pt x="54824" y="15235"/>
                  </a:cubicBezTo>
                  <a:cubicBezTo>
                    <a:pt x="55012" y="12711"/>
                    <a:pt x="55178" y="10186"/>
                    <a:pt x="55447" y="7666"/>
                  </a:cubicBezTo>
                  <a:cubicBezTo>
                    <a:pt x="55479" y="7343"/>
                    <a:pt x="55469" y="7124"/>
                    <a:pt x="55377" y="6973"/>
                  </a:cubicBezTo>
                  <a:cubicBezTo>
                    <a:pt x="53701" y="6877"/>
                    <a:pt x="52042" y="6785"/>
                    <a:pt x="50408" y="6737"/>
                  </a:cubicBezTo>
                  <a:cubicBezTo>
                    <a:pt x="41303" y="6473"/>
                    <a:pt x="31745" y="5082"/>
                    <a:pt x="22821" y="3304"/>
                  </a:cubicBezTo>
                  <a:cubicBezTo>
                    <a:pt x="20377" y="2820"/>
                    <a:pt x="17986" y="2111"/>
                    <a:pt x="15548" y="1601"/>
                  </a:cubicBezTo>
                  <a:lnTo>
                    <a:pt x="15548" y="1601"/>
                  </a:lnTo>
                  <a:cubicBezTo>
                    <a:pt x="15549" y="1601"/>
                    <a:pt x="15549" y="1601"/>
                    <a:pt x="15549" y="1601"/>
                  </a:cubicBezTo>
                  <a:cubicBezTo>
                    <a:pt x="15525" y="1601"/>
                    <a:pt x="12773" y="1212"/>
                    <a:pt x="13187" y="1212"/>
                  </a:cubicBezTo>
                  <a:cubicBezTo>
                    <a:pt x="13258" y="1212"/>
                    <a:pt x="13425" y="1224"/>
                    <a:pt x="13716" y="1251"/>
                  </a:cubicBezTo>
                  <a:cubicBezTo>
                    <a:pt x="12899" y="1171"/>
                    <a:pt x="12088" y="1096"/>
                    <a:pt x="11272" y="1037"/>
                  </a:cubicBezTo>
                  <a:cubicBezTo>
                    <a:pt x="7914" y="779"/>
                    <a:pt x="4304" y="698"/>
                    <a:pt x="92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39"/>
            <p:cNvSpPr/>
            <p:nvPr/>
          </p:nvSpPr>
          <p:spPr>
            <a:xfrm>
              <a:off x="2853300" y="1957275"/>
              <a:ext cx="1112350" cy="564100"/>
            </a:xfrm>
            <a:custGeom>
              <a:rect b="b" l="l" r="r" t="t"/>
              <a:pathLst>
                <a:path extrusionOk="0" h="22564" w="44494">
                  <a:moveTo>
                    <a:pt x="1425" y="0"/>
                  </a:moveTo>
                  <a:cubicBezTo>
                    <a:pt x="1418" y="38"/>
                    <a:pt x="1418" y="75"/>
                    <a:pt x="1413" y="107"/>
                  </a:cubicBezTo>
                  <a:cubicBezTo>
                    <a:pt x="1403" y="263"/>
                    <a:pt x="1393" y="424"/>
                    <a:pt x="1381" y="580"/>
                  </a:cubicBezTo>
                  <a:cubicBezTo>
                    <a:pt x="1199" y="720"/>
                    <a:pt x="1102" y="978"/>
                    <a:pt x="1070" y="1435"/>
                  </a:cubicBezTo>
                  <a:cubicBezTo>
                    <a:pt x="818" y="5335"/>
                    <a:pt x="484" y="9236"/>
                    <a:pt x="129" y="13129"/>
                  </a:cubicBezTo>
                  <a:cubicBezTo>
                    <a:pt x="114" y="13291"/>
                    <a:pt x="119" y="13420"/>
                    <a:pt x="129" y="13533"/>
                  </a:cubicBezTo>
                  <a:cubicBezTo>
                    <a:pt x="92" y="13613"/>
                    <a:pt x="49" y="13684"/>
                    <a:pt x="0" y="13753"/>
                  </a:cubicBezTo>
                  <a:cubicBezTo>
                    <a:pt x="71" y="13759"/>
                    <a:pt x="141" y="13764"/>
                    <a:pt x="205" y="13774"/>
                  </a:cubicBezTo>
                  <a:cubicBezTo>
                    <a:pt x="322" y="13979"/>
                    <a:pt x="560" y="14054"/>
                    <a:pt x="957" y="14081"/>
                  </a:cubicBezTo>
                  <a:cubicBezTo>
                    <a:pt x="3707" y="14280"/>
                    <a:pt x="6447" y="14586"/>
                    <a:pt x="9198" y="14748"/>
                  </a:cubicBezTo>
                  <a:cubicBezTo>
                    <a:pt x="10133" y="14800"/>
                    <a:pt x="10282" y="15182"/>
                    <a:pt x="10218" y="15972"/>
                  </a:cubicBezTo>
                  <a:cubicBezTo>
                    <a:pt x="10106" y="17433"/>
                    <a:pt x="10084" y="18906"/>
                    <a:pt x="9967" y="20366"/>
                  </a:cubicBezTo>
                  <a:cubicBezTo>
                    <a:pt x="9934" y="20780"/>
                    <a:pt x="9960" y="21070"/>
                    <a:pt x="10121" y="21259"/>
                  </a:cubicBezTo>
                  <a:cubicBezTo>
                    <a:pt x="10116" y="21296"/>
                    <a:pt x="10116" y="21333"/>
                    <a:pt x="10111" y="21371"/>
                  </a:cubicBezTo>
                  <a:cubicBezTo>
                    <a:pt x="10143" y="21360"/>
                    <a:pt x="10175" y="21349"/>
                    <a:pt x="10208" y="21339"/>
                  </a:cubicBezTo>
                  <a:cubicBezTo>
                    <a:pt x="10369" y="21462"/>
                    <a:pt x="10622" y="21527"/>
                    <a:pt x="11008" y="21537"/>
                  </a:cubicBezTo>
                  <a:cubicBezTo>
                    <a:pt x="21720" y="21844"/>
                    <a:pt x="32438" y="22204"/>
                    <a:pt x="43150" y="22553"/>
                  </a:cubicBezTo>
                  <a:cubicBezTo>
                    <a:pt x="43282" y="22558"/>
                    <a:pt x="43414" y="22563"/>
                    <a:pt x="43539" y="22563"/>
                  </a:cubicBezTo>
                  <a:cubicBezTo>
                    <a:pt x="43847" y="22563"/>
                    <a:pt x="44118" y="22530"/>
                    <a:pt x="44278" y="22370"/>
                  </a:cubicBezTo>
                  <a:cubicBezTo>
                    <a:pt x="44434" y="22219"/>
                    <a:pt x="44494" y="21961"/>
                    <a:pt x="44392" y="21505"/>
                  </a:cubicBezTo>
                  <a:cubicBezTo>
                    <a:pt x="44236" y="21484"/>
                    <a:pt x="44149" y="21388"/>
                    <a:pt x="44122" y="21237"/>
                  </a:cubicBezTo>
                  <a:cubicBezTo>
                    <a:pt x="43891" y="21130"/>
                    <a:pt x="43779" y="20962"/>
                    <a:pt x="43849" y="20699"/>
                  </a:cubicBezTo>
                  <a:cubicBezTo>
                    <a:pt x="43289" y="20441"/>
                    <a:pt x="43440" y="19749"/>
                    <a:pt x="43064" y="19372"/>
                  </a:cubicBezTo>
                  <a:cubicBezTo>
                    <a:pt x="42870" y="19313"/>
                    <a:pt x="42741" y="19211"/>
                    <a:pt x="42656" y="19082"/>
                  </a:cubicBezTo>
                  <a:cubicBezTo>
                    <a:pt x="42607" y="19007"/>
                    <a:pt x="42575" y="18921"/>
                    <a:pt x="42554" y="18824"/>
                  </a:cubicBezTo>
                  <a:cubicBezTo>
                    <a:pt x="42543" y="18802"/>
                    <a:pt x="42527" y="18782"/>
                    <a:pt x="42516" y="18755"/>
                  </a:cubicBezTo>
                  <a:cubicBezTo>
                    <a:pt x="42468" y="18636"/>
                    <a:pt x="42431" y="18512"/>
                    <a:pt x="42387" y="18390"/>
                  </a:cubicBezTo>
                  <a:cubicBezTo>
                    <a:pt x="42103" y="18046"/>
                    <a:pt x="42017" y="17674"/>
                    <a:pt x="42032" y="17294"/>
                  </a:cubicBezTo>
                  <a:cubicBezTo>
                    <a:pt x="41781" y="16364"/>
                    <a:pt x="41603" y="15413"/>
                    <a:pt x="41426" y="14463"/>
                  </a:cubicBezTo>
                  <a:cubicBezTo>
                    <a:pt x="41055" y="14446"/>
                    <a:pt x="41179" y="14081"/>
                    <a:pt x="41265" y="13898"/>
                  </a:cubicBezTo>
                  <a:cubicBezTo>
                    <a:pt x="41281" y="13871"/>
                    <a:pt x="41286" y="13845"/>
                    <a:pt x="41297" y="13823"/>
                  </a:cubicBezTo>
                  <a:cubicBezTo>
                    <a:pt x="41157" y="13146"/>
                    <a:pt x="40996" y="12480"/>
                    <a:pt x="40787" y="11835"/>
                  </a:cubicBezTo>
                  <a:cubicBezTo>
                    <a:pt x="40717" y="11792"/>
                    <a:pt x="40668" y="11723"/>
                    <a:pt x="40658" y="11615"/>
                  </a:cubicBezTo>
                  <a:cubicBezTo>
                    <a:pt x="40410" y="11384"/>
                    <a:pt x="40395" y="11116"/>
                    <a:pt x="40421" y="10836"/>
                  </a:cubicBezTo>
                  <a:cubicBezTo>
                    <a:pt x="40217" y="10342"/>
                    <a:pt x="40013" y="9853"/>
                    <a:pt x="39815" y="9370"/>
                  </a:cubicBezTo>
                  <a:cubicBezTo>
                    <a:pt x="39416" y="8859"/>
                    <a:pt x="39153" y="8306"/>
                    <a:pt x="39163" y="7661"/>
                  </a:cubicBezTo>
                  <a:cubicBezTo>
                    <a:pt x="38826" y="6700"/>
                    <a:pt x="38557" y="5716"/>
                    <a:pt x="38407" y="4674"/>
                  </a:cubicBezTo>
                  <a:cubicBezTo>
                    <a:pt x="38396" y="4583"/>
                    <a:pt x="38364" y="4394"/>
                    <a:pt x="38364" y="4394"/>
                  </a:cubicBezTo>
                  <a:cubicBezTo>
                    <a:pt x="38364" y="4394"/>
                    <a:pt x="38390" y="4126"/>
                    <a:pt x="38332" y="4126"/>
                  </a:cubicBezTo>
                  <a:cubicBezTo>
                    <a:pt x="38328" y="4098"/>
                    <a:pt x="38309" y="4089"/>
                    <a:pt x="38285" y="4089"/>
                  </a:cubicBezTo>
                  <a:cubicBezTo>
                    <a:pt x="38233" y="4089"/>
                    <a:pt x="38159" y="4131"/>
                    <a:pt x="38159" y="4131"/>
                  </a:cubicBezTo>
                  <a:cubicBezTo>
                    <a:pt x="38159" y="4131"/>
                    <a:pt x="37884" y="4139"/>
                    <a:pt x="37540" y="4139"/>
                  </a:cubicBezTo>
                  <a:cubicBezTo>
                    <a:pt x="37196" y="4139"/>
                    <a:pt x="36784" y="4131"/>
                    <a:pt x="36510" y="4099"/>
                  </a:cubicBezTo>
                  <a:cubicBezTo>
                    <a:pt x="36108" y="3782"/>
                    <a:pt x="35640" y="3578"/>
                    <a:pt x="35151" y="3492"/>
                  </a:cubicBezTo>
                  <a:cubicBezTo>
                    <a:pt x="34980" y="3365"/>
                    <a:pt x="34808" y="3295"/>
                    <a:pt x="34636" y="3295"/>
                  </a:cubicBezTo>
                  <a:cubicBezTo>
                    <a:pt x="34475" y="3295"/>
                    <a:pt x="34313" y="3357"/>
                    <a:pt x="34152" y="3492"/>
                  </a:cubicBezTo>
                  <a:cubicBezTo>
                    <a:pt x="34135" y="3492"/>
                    <a:pt x="34114" y="3498"/>
                    <a:pt x="34098" y="3498"/>
                  </a:cubicBezTo>
                  <a:cubicBezTo>
                    <a:pt x="33991" y="3519"/>
                    <a:pt x="33884" y="3546"/>
                    <a:pt x="33775" y="3583"/>
                  </a:cubicBezTo>
                  <a:cubicBezTo>
                    <a:pt x="33716" y="3583"/>
                    <a:pt x="33668" y="3600"/>
                    <a:pt x="33626" y="3632"/>
                  </a:cubicBezTo>
                  <a:cubicBezTo>
                    <a:pt x="33282" y="3750"/>
                    <a:pt x="32949" y="3890"/>
                    <a:pt x="32572" y="3900"/>
                  </a:cubicBezTo>
                  <a:cubicBezTo>
                    <a:pt x="32558" y="3902"/>
                    <a:pt x="32543" y="3903"/>
                    <a:pt x="32529" y="3903"/>
                  </a:cubicBezTo>
                  <a:cubicBezTo>
                    <a:pt x="32491" y="3903"/>
                    <a:pt x="32454" y="3898"/>
                    <a:pt x="32422" y="3890"/>
                  </a:cubicBezTo>
                  <a:cubicBezTo>
                    <a:pt x="32255" y="3793"/>
                    <a:pt x="32111" y="3665"/>
                    <a:pt x="31965" y="3514"/>
                  </a:cubicBezTo>
                  <a:cubicBezTo>
                    <a:pt x="31836" y="3273"/>
                    <a:pt x="31745" y="2982"/>
                    <a:pt x="31519" y="2832"/>
                  </a:cubicBezTo>
                  <a:cubicBezTo>
                    <a:pt x="31331" y="2706"/>
                    <a:pt x="31143" y="2662"/>
                    <a:pt x="30945" y="2662"/>
                  </a:cubicBezTo>
                  <a:cubicBezTo>
                    <a:pt x="30854" y="2662"/>
                    <a:pt x="30761" y="2671"/>
                    <a:pt x="30665" y="2686"/>
                  </a:cubicBezTo>
                  <a:cubicBezTo>
                    <a:pt x="30628" y="2681"/>
                    <a:pt x="30592" y="2679"/>
                    <a:pt x="30555" y="2679"/>
                  </a:cubicBezTo>
                  <a:cubicBezTo>
                    <a:pt x="30309" y="2679"/>
                    <a:pt x="30070" y="2778"/>
                    <a:pt x="29827" y="2854"/>
                  </a:cubicBezTo>
                  <a:cubicBezTo>
                    <a:pt x="29661" y="2837"/>
                    <a:pt x="29510" y="2757"/>
                    <a:pt x="29429" y="2525"/>
                  </a:cubicBezTo>
                  <a:cubicBezTo>
                    <a:pt x="29344" y="2306"/>
                    <a:pt x="29312" y="2133"/>
                    <a:pt x="29166" y="1934"/>
                  </a:cubicBezTo>
                  <a:cubicBezTo>
                    <a:pt x="28957" y="1644"/>
                    <a:pt x="28543" y="1629"/>
                    <a:pt x="28221" y="1612"/>
                  </a:cubicBezTo>
                  <a:cubicBezTo>
                    <a:pt x="27522" y="1569"/>
                    <a:pt x="26825" y="1413"/>
                    <a:pt x="26126" y="1317"/>
                  </a:cubicBezTo>
                  <a:lnTo>
                    <a:pt x="24046" y="1210"/>
                  </a:lnTo>
                  <a:cubicBezTo>
                    <a:pt x="23415" y="1218"/>
                    <a:pt x="22779" y="1240"/>
                    <a:pt x="22152" y="1240"/>
                  </a:cubicBezTo>
                  <a:cubicBezTo>
                    <a:pt x="21995" y="1240"/>
                    <a:pt x="21838" y="1239"/>
                    <a:pt x="21683" y="1235"/>
                  </a:cubicBezTo>
                  <a:cubicBezTo>
                    <a:pt x="20195" y="1210"/>
                    <a:pt x="18712" y="1042"/>
                    <a:pt x="17224" y="1021"/>
                  </a:cubicBezTo>
                  <a:cubicBezTo>
                    <a:pt x="17202" y="1021"/>
                    <a:pt x="17187" y="1016"/>
                    <a:pt x="17165" y="1016"/>
                  </a:cubicBezTo>
                  <a:cubicBezTo>
                    <a:pt x="15279" y="913"/>
                    <a:pt x="13388" y="811"/>
                    <a:pt x="11497" y="709"/>
                  </a:cubicBezTo>
                  <a:lnTo>
                    <a:pt x="11497" y="720"/>
                  </a:lnTo>
                  <a:cubicBezTo>
                    <a:pt x="10584" y="645"/>
                    <a:pt x="9670" y="559"/>
                    <a:pt x="8762" y="526"/>
                  </a:cubicBezTo>
                  <a:cubicBezTo>
                    <a:pt x="8564" y="473"/>
                    <a:pt x="8387" y="473"/>
                    <a:pt x="8209" y="468"/>
                  </a:cubicBezTo>
                  <a:cubicBezTo>
                    <a:pt x="6216" y="360"/>
                    <a:pt x="4217" y="204"/>
                    <a:pt x="2219" y="183"/>
                  </a:cubicBezTo>
                  <a:cubicBezTo>
                    <a:pt x="1827" y="178"/>
                    <a:pt x="1580" y="124"/>
                    <a:pt x="142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39"/>
            <p:cNvSpPr/>
            <p:nvPr/>
          </p:nvSpPr>
          <p:spPr>
            <a:xfrm>
              <a:off x="1232775" y="744750"/>
              <a:ext cx="805325" cy="1287100"/>
            </a:xfrm>
            <a:custGeom>
              <a:rect b="b" l="l" r="r" t="t"/>
              <a:pathLst>
                <a:path extrusionOk="0" h="51484" w="32213">
                  <a:moveTo>
                    <a:pt x="10203" y="1"/>
                  </a:moveTo>
                  <a:cubicBezTo>
                    <a:pt x="10192" y="12"/>
                    <a:pt x="10181" y="23"/>
                    <a:pt x="10170" y="33"/>
                  </a:cubicBezTo>
                  <a:cubicBezTo>
                    <a:pt x="10197" y="335"/>
                    <a:pt x="10299" y="657"/>
                    <a:pt x="9928" y="829"/>
                  </a:cubicBezTo>
                  <a:cubicBezTo>
                    <a:pt x="9843" y="1129"/>
                    <a:pt x="9746" y="1436"/>
                    <a:pt x="9670" y="1736"/>
                  </a:cubicBezTo>
                  <a:cubicBezTo>
                    <a:pt x="9541" y="2242"/>
                    <a:pt x="9466" y="2757"/>
                    <a:pt x="9617" y="3300"/>
                  </a:cubicBezTo>
                  <a:cubicBezTo>
                    <a:pt x="8725" y="7329"/>
                    <a:pt x="7839" y="11364"/>
                    <a:pt x="6947" y="15393"/>
                  </a:cubicBezTo>
                  <a:cubicBezTo>
                    <a:pt x="6866" y="15752"/>
                    <a:pt x="6930" y="16204"/>
                    <a:pt x="6436" y="16338"/>
                  </a:cubicBezTo>
                  <a:lnTo>
                    <a:pt x="6436" y="17149"/>
                  </a:lnTo>
                  <a:cubicBezTo>
                    <a:pt x="6823" y="17498"/>
                    <a:pt x="6823" y="17848"/>
                    <a:pt x="6436" y="18202"/>
                  </a:cubicBezTo>
                  <a:cubicBezTo>
                    <a:pt x="6431" y="18503"/>
                    <a:pt x="6431" y="18809"/>
                    <a:pt x="6426" y="19110"/>
                  </a:cubicBezTo>
                  <a:cubicBezTo>
                    <a:pt x="6350" y="19169"/>
                    <a:pt x="6270" y="19212"/>
                    <a:pt x="6184" y="19244"/>
                  </a:cubicBezTo>
                  <a:cubicBezTo>
                    <a:pt x="6280" y="19422"/>
                    <a:pt x="6367" y="19610"/>
                    <a:pt x="6458" y="19798"/>
                  </a:cubicBezTo>
                  <a:cubicBezTo>
                    <a:pt x="6506" y="20179"/>
                    <a:pt x="6662" y="20453"/>
                    <a:pt x="6979" y="20566"/>
                  </a:cubicBezTo>
                  <a:cubicBezTo>
                    <a:pt x="7006" y="20593"/>
                    <a:pt x="7033" y="20625"/>
                    <a:pt x="7066" y="20647"/>
                  </a:cubicBezTo>
                  <a:cubicBezTo>
                    <a:pt x="7339" y="20850"/>
                    <a:pt x="7607" y="20952"/>
                    <a:pt x="7785" y="21173"/>
                  </a:cubicBezTo>
                  <a:cubicBezTo>
                    <a:pt x="7780" y="21500"/>
                    <a:pt x="7780" y="21834"/>
                    <a:pt x="7775" y="22162"/>
                  </a:cubicBezTo>
                  <a:cubicBezTo>
                    <a:pt x="7822" y="22113"/>
                    <a:pt x="7860" y="22060"/>
                    <a:pt x="7897" y="22011"/>
                  </a:cubicBezTo>
                  <a:lnTo>
                    <a:pt x="7897" y="22011"/>
                  </a:lnTo>
                  <a:cubicBezTo>
                    <a:pt x="7860" y="22087"/>
                    <a:pt x="7812" y="22162"/>
                    <a:pt x="7763" y="22231"/>
                  </a:cubicBezTo>
                  <a:cubicBezTo>
                    <a:pt x="7758" y="22231"/>
                    <a:pt x="7758" y="22226"/>
                    <a:pt x="7758" y="22226"/>
                  </a:cubicBezTo>
                  <a:cubicBezTo>
                    <a:pt x="7575" y="22306"/>
                    <a:pt x="7452" y="22414"/>
                    <a:pt x="7468" y="22591"/>
                  </a:cubicBezTo>
                  <a:cubicBezTo>
                    <a:pt x="7441" y="22623"/>
                    <a:pt x="7409" y="22655"/>
                    <a:pt x="7382" y="22688"/>
                  </a:cubicBezTo>
                  <a:cubicBezTo>
                    <a:pt x="7378" y="22687"/>
                    <a:pt x="7374" y="22687"/>
                    <a:pt x="7370" y="22687"/>
                  </a:cubicBezTo>
                  <a:cubicBezTo>
                    <a:pt x="7271" y="22687"/>
                    <a:pt x="7230" y="22815"/>
                    <a:pt x="7183" y="22919"/>
                  </a:cubicBezTo>
                  <a:cubicBezTo>
                    <a:pt x="7183" y="22919"/>
                    <a:pt x="7188" y="22925"/>
                    <a:pt x="7195" y="22930"/>
                  </a:cubicBezTo>
                  <a:cubicBezTo>
                    <a:pt x="6904" y="23327"/>
                    <a:pt x="6565" y="23666"/>
                    <a:pt x="6275" y="24053"/>
                  </a:cubicBezTo>
                  <a:cubicBezTo>
                    <a:pt x="5937" y="24510"/>
                    <a:pt x="5680" y="25020"/>
                    <a:pt x="5400" y="25514"/>
                  </a:cubicBezTo>
                  <a:cubicBezTo>
                    <a:pt x="5093" y="26067"/>
                    <a:pt x="4733" y="26411"/>
                    <a:pt x="4223" y="26776"/>
                  </a:cubicBezTo>
                  <a:cubicBezTo>
                    <a:pt x="3954" y="26975"/>
                    <a:pt x="3729" y="27190"/>
                    <a:pt x="3541" y="27463"/>
                  </a:cubicBezTo>
                  <a:cubicBezTo>
                    <a:pt x="3186" y="27969"/>
                    <a:pt x="2987" y="28613"/>
                    <a:pt x="2779" y="29188"/>
                  </a:cubicBezTo>
                  <a:cubicBezTo>
                    <a:pt x="2752" y="29263"/>
                    <a:pt x="2719" y="29345"/>
                    <a:pt x="2687" y="29424"/>
                  </a:cubicBezTo>
                  <a:cubicBezTo>
                    <a:pt x="2467" y="29650"/>
                    <a:pt x="2348" y="29892"/>
                    <a:pt x="2494" y="30193"/>
                  </a:cubicBezTo>
                  <a:cubicBezTo>
                    <a:pt x="2482" y="30354"/>
                    <a:pt x="2509" y="30515"/>
                    <a:pt x="2601" y="30644"/>
                  </a:cubicBezTo>
                  <a:cubicBezTo>
                    <a:pt x="2730" y="30827"/>
                    <a:pt x="3036" y="30887"/>
                    <a:pt x="3230" y="30945"/>
                  </a:cubicBezTo>
                  <a:cubicBezTo>
                    <a:pt x="3262" y="30956"/>
                    <a:pt x="3288" y="30966"/>
                    <a:pt x="3320" y="30977"/>
                  </a:cubicBezTo>
                  <a:cubicBezTo>
                    <a:pt x="3379" y="31170"/>
                    <a:pt x="3439" y="31358"/>
                    <a:pt x="3503" y="31552"/>
                  </a:cubicBezTo>
                  <a:cubicBezTo>
                    <a:pt x="3530" y="31569"/>
                    <a:pt x="3563" y="31579"/>
                    <a:pt x="3595" y="31589"/>
                  </a:cubicBezTo>
                  <a:cubicBezTo>
                    <a:pt x="3563" y="31660"/>
                    <a:pt x="3525" y="31730"/>
                    <a:pt x="3488" y="31799"/>
                  </a:cubicBezTo>
                  <a:cubicBezTo>
                    <a:pt x="3481" y="31730"/>
                    <a:pt x="3476" y="31660"/>
                    <a:pt x="3476" y="31589"/>
                  </a:cubicBezTo>
                  <a:cubicBezTo>
                    <a:pt x="3089" y="31950"/>
                    <a:pt x="3208" y="32390"/>
                    <a:pt x="3245" y="32821"/>
                  </a:cubicBezTo>
                  <a:cubicBezTo>
                    <a:pt x="3208" y="32906"/>
                    <a:pt x="3143" y="32987"/>
                    <a:pt x="3015" y="33062"/>
                  </a:cubicBezTo>
                  <a:cubicBezTo>
                    <a:pt x="2901" y="33121"/>
                    <a:pt x="2789" y="33185"/>
                    <a:pt x="2714" y="33292"/>
                  </a:cubicBezTo>
                  <a:cubicBezTo>
                    <a:pt x="2579" y="33481"/>
                    <a:pt x="2504" y="33669"/>
                    <a:pt x="2456" y="33867"/>
                  </a:cubicBezTo>
                  <a:cubicBezTo>
                    <a:pt x="1812" y="35189"/>
                    <a:pt x="1800" y="36694"/>
                    <a:pt x="1435" y="38090"/>
                  </a:cubicBezTo>
                  <a:cubicBezTo>
                    <a:pt x="882" y="40185"/>
                    <a:pt x="441" y="42318"/>
                    <a:pt x="65" y="44457"/>
                  </a:cubicBezTo>
                  <a:cubicBezTo>
                    <a:pt x="0" y="44822"/>
                    <a:pt x="307" y="45880"/>
                    <a:pt x="307" y="45880"/>
                  </a:cubicBezTo>
                  <a:cubicBezTo>
                    <a:pt x="307" y="45880"/>
                    <a:pt x="774" y="45880"/>
                    <a:pt x="1264" y="45972"/>
                  </a:cubicBezTo>
                  <a:cubicBezTo>
                    <a:pt x="5770" y="46830"/>
                    <a:pt x="10277" y="47695"/>
                    <a:pt x="14780" y="48576"/>
                  </a:cubicBezTo>
                  <a:cubicBezTo>
                    <a:pt x="14812" y="48608"/>
                    <a:pt x="14844" y="48641"/>
                    <a:pt x="14871" y="48679"/>
                  </a:cubicBezTo>
                  <a:cubicBezTo>
                    <a:pt x="14909" y="48652"/>
                    <a:pt x="14946" y="48635"/>
                    <a:pt x="14989" y="48615"/>
                  </a:cubicBezTo>
                  <a:cubicBezTo>
                    <a:pt x="17825" y="49173"/>
                    <a:pt x="20668" y="49731"/>
                    <a:pt x="23498" y="50301"/>
                  </a:cubicBezTo>
                  <a:cubicBezTo>
                    <a:pt x="24626" y="50527"/>
                    <a:pt x="25873" y="50408"/>
                    <a:pt x="26850" y="51209"/>
                  </a:cubicBezTo>
                  <a:lnTo>
                    <a:pt x="26850" y="51214"/>
                  </a:lnTo>
                  <a:lnTo>
                    <a:pt x="26883" y="51214"/>
                  </a:lnTo>
                  <a:cubicBezTo>
                    <a:pt x="26910" y="51214"/>
                    <a:pt x="26937" y="51219"/>
                    <a:pt x="26964" y="51219"/>
                  </a:cubicBezTo>
                  <a:cubicBezTo>
                    <a:pt x="27358" y="51265"/>
                    <a:pt x="27744" y="51436"/>
                    <a:pt x="28141" y="51436"/>
                  </a:cubicBezTo>
                  <a:cubicBezTo>
                    <a:pt x="28301" y="51436"/>
                    <a:pt x="28464" y="51408"/>
                    <a:pt x="28630" y="51333"/>
                  </a:cubicBezTo>
                  <a:cubicBezTo>
                    <a:pt x="28867" y="51416"/>
                    <a:pt x="29065" y="51455"/>
                    <a:pt x="29234" y="51455"/>
                  </a:cubicBezTo>
                  <a:cubicBezTo>
                    <a:pt x="29348" y="51455"/>
                    <a:pt x="29448" y="51437"/>
                    <a:pt x="29537" y="51402"/>
                  </a:cubicBezTo>
                  <a:cubicBezTo>
                    <a:pt x="29558" y="51429"/>
                    <a:pt x="29580" y="51456"/>
                    <a:pt x="29602" y="51483"/>
                  </a:cubicBezTo>
                  <a:cubicBezTo>
                    <a:pt x="29612" y="51445"/>
                    <a:pt x="29617" y="51402"/>
                    <a:pt x="29629" y="51360"/>
                  </a:cubicBezTo>
                  <a:cubicBezTo>
                    <a:pt x="29913" y="51187"/>
                    <a:pt x="30048" y="50790"/>
                    <a:pt x="30118" y="50226"/>
                  </a:cubicBezTo>
                  <a:cubicBezTo>
                    <a:pt x="30773" y="45181"/>
                    <a:pt x="31498" y="40148"/>
                    <a:pt x="32180" y="35109"/>
                  </a:cubicBezTo>
                  <a:cubicBezTo>
                    <a:pt x="32213" y="34877"/>
                    <a:pt x="32148" y="34631"/>
                    <a:pt x="32104" y="34383"/>
                  </a:cubicBezTo>
                  <a:cubicBezTo>
                    <a:pt x="32131" y="34212"/>
                    <a:pt x="32153" y="34034"/>
                    <a:pt x="32180" y="33862"/>
                  </a:cubicBezTo>
                  <a:cubicBezTo>
                    <a:pt x="31987" y="33594"/>
                    <a:pt x="31745" y="33223"/>
                    <a:pt x="31476" y="32949"/>
                  </a:cubicBezTo>
                  <a:cubicBezTo>
                    <a:pt x="31417" y="32702"/>
                    <a:pt x="31337" y="32541"/>
                    <a:pt x="31229" y="32466"/>
                  </a:cubicBezTo>
                  <a:cubicBezTo>
                    <a:pt x="31170" y="32449"/>
                    <a:pt x="31112" y="32434"/>
                    <a:pt x="31052" y="32422"/>
                  </a:cubicBezTo>
                  <a:cubicBezTo>
                    <a:pt x="30950" y="32439"/>
                    <a:pt x="30837" y="32503"/>
                    <a:pt x="30703" y="32627"/>
                  </a:cubicBezTo>
                  <a:cubicBezTo>
                    <a:pt x="30574" y="32670"/>
                    <a:pt x="30440" y="32772"/>
                    <a:pt x="30311" y="32955"/>
                  </a:cubicBezTo>
                  <a:cubicBezTo>
                    <a:pt x="30034" y="33343"/>
                    <a:pt x="29660" y="33459"/>
                    <a:pt x="29252" y="33459"/>
                  </a:cubicBezTo>
                  <a:cubicBezTo>
                    <a:pt x="29011" y="33459"/>
                    <a:pt x="28758" y="33418"/>
                    <a:pt x="28506" y="33368"/>
                  </a:cubicBezTo>
                  <a:cubicBezTo>
                    <a:pt x="28266" y="33180"/>
                    <a:pt x="28007" y="33132"/>
                    <a:pt x="27741" y="33132"/>
                  </a:cubicBezTo>
                  <a:cubicBezTo>
                    <a:pt x="27462" y="33132"/>
                    <a:pt x="27175" y="33185"/>
                    <a:pt x="26896" y="33185"/>
                  </a:cubicBezTo>
                  <a:cubicBezTo>
                    <a:pt x="26850" y="33185"/>
                    <a:pt x="26805" y="33184"/>
                    <a:pt x="26760" y="33180"/>
                  </a:cubicBezTo>
                  <a:lnTo>
                    <a:pt x="26760" y="33180"/>
                  </a:lnTo>
                  <a:cubicBezTo>
                    <a:pt x="26781" y="33201"/>
                    <a:pt x="26803" y="33218"/>
                    <a:pt x="26830" y="33233"/>
                  </a:cubicBezTo>
                  <a:lnTo>
                    <a:pt x="26792" y="33233"/>
                  </a:lnTo>
                  <a:cubicBezTo>
                    <a:pt x="26711" y="33240"/>
                    <a:pt x="26625" y="33240"/>
                    <a:pt x="26545" y="33240"/>
                  </a:cubicBezTo>
                  <a:cubicBezTo>
                    <a:pt x="26572" y="33223"/>
                    <a:pt x="26599" y="33212"/>
                    <a:pt x="26620" y="33196"/>
                  </a:cubicBezTo>
                  <a:lnTo>
                    <a:pt x="26620" y="33196"/>
                  </a:lnTo>
                  <a:cubicBezTo>
                    <a:pt x="26530" y="33215"/>
                    <a:pt x="26439" y="33223"/>
                    <a:pt x="26346" y="33223"/>
                  </a:cubicBezTo>
                  <a:cubicBezTo>
                    <a:pt x="25908" y="33223"/>
                    <a:pt x="25429" y="33046"/>
                    <a:pt x="24950" y="33046"/>
                  </a:cubicBezTo>
                  <a:cubicBezTo>
                    <a:pt x="24632" y="33046"/>
                    <a:pt x="24314" y="33124"/>
                    <a:pt x="24009" y="33384"/>
                  </a:cubicBezTo>
                  <a:cubicBezTo>
                    <a:pt x="23930" y="33393"/>
                    <a:pt x="23853" y="33398"/>
                    <a:pt x="23775" y="33398"/>
                  </a:cubicBezTo>
                  <a:cubicBezTo>
                    <a:pt x="23481" y="33398"/>
                    <a:pt x="23192" y="33323"/>
                    <a:pt x="22908" y="33094"/>
                  </a:cubicBezTo>
                  <a:cubicBezTo>
                    <a:pt x="22354" y="32648"/>
                    <a:pt x="22027" y="31906"/>
                    <a:pt x="21764" y="31267"/>
                  </a:cubicBezTo>
                  <a:cubicBezTo>
                    <a:pt x="21291" y="30106"/>
                    <a:pt x="20979" y="28829"/>
                    <a:pt x="20979" y="27577"/>
                  </a:cubicBezTo>
                  <a:cubicBezTo>
                    <a:pt x="20974" y="26406"/>
                    <a:pt x="21189" y="24762"/>
                    <a:pt x="20190" y="23907"/>
                  </a:cubicBezTo>
                  <a:cubicBezTo>
                    <a:pt x="20168" y="23892"/>
                    <a:pt x="20141" y="23880"/>
                    <a:pt x="20120" y="23865"/>
                  </a:cubicBezTo>
                  <a:cubicBezTo>
                    <a:pt x="20217" y="23853"/>
                    <a:pt x="20237" y="23763"/>
                    <a:pt x="20195" y="23687"/>
                  </a:cubicBezTo>
                  <a:cubicBezTo>
                    <a:pt x="20152" y="23607"/>
                    <a:pt x="19996" y="23585"/>
                    <a:pt x="19873" y="23526"/>
                  </a:cubicBezTo>
                  <a:cubicBezTo>
                    <a:pt x="19798" y="23607"/>
                    <a:pt x="19738" y="23666"/>
                    <a:pt x="19679" y="23731"/>
                  </a:cubicBezTo>
                  <a:cubicBezTo>
                    <a:pt x="19669" y="23731"/>
                    <a:pt x="19659" y="23730"/>
                    <a:pt x="19649" y="23730"/>
                  </a:cubicBezTo>
                  <a:cubicBezTo>
                    <a:pt x="19405" y="23730"/>
                    <a:pt x="19149" y="23803"/>
                    <a:pt x="18927" y="23865"/>
                  </a:cubicBezTo>
                  <a:cubicBezTo>
                    <a:pt x="18671" y="23940"/>
                    <a:pt x="18401" y="24013"/>
                    <a:pt x="18139" y="24013"/>
                  </a:cubicBezTo>
                  <a:cubicBezTo>
                    <a:pt x="17900" y="24013"/>
                    <a:pt x="17668" y="23953"/>
                    <a:pt x="17460" y="23778"/>
                  </a:cubicBezTo>
                  <a:cubicBezTo>
                    <a:pt x="17423" y="23746"/>
                    <a:pt x="17391" y="23714"/>
                    <a:pt x="17363" y="23682"/>
                  </a:cubicBezTo>
                  <a:lnTo>
                    <a:pt x="17363" y="23037"/>
                  </a:lnTo>
                  <a:cubicBezTo>
                    <a:pt x="17547" y="22742"/>
                    <a:pt x="17911" y="22484"/>
                    <a:pt x="18132" y="22371"/>
                  </a:cubicBezTo>
                  <a:cubicBezTo>
                    <a:pt x="18271" y="22301"/>
                    <a:pt x="18325" y="22151"/>
                    <a:pt x="18325" y="22006"/>
                  </a:cubicBezTo>
                  <a:lnTo>
                    <a:pt x="18325" y="21968"/>
                  </a:lnTo>
                  <a:cubicBezTo>
                    <a:pt x="18347" y="22011"/>
                    <a:pt x="18368" y="22048"/>
                    <a:pt x="18395" y="22092"/>
                  </a:cubicBezTo>
                  <a:cubicBezTo>
                    <a:pt x="18363" y="22022"/>
                    <a:pt x="18341" y="21958"/>
                    <a:pt x="18325" y="21887"/>
                  </a:cubicBezTo>
                  <a:cubicBezTo>
                    <a:pt x="18336" y="21485"/>
                    <a:pt x="18400" y="21088"/>
                    <a:pt x="18492" y="20694"/>
                  </a:cubicBezTo>
                  <a:cubicBezTo>
                    <a:pt x="18648" y="20012"/>
                    <a:pt x="18960" y="19357"/>
                    <a:pt x="19147" y="18675"/>
                  </a:cubicBezTo>
                  <a:cubicBezTo>
                    <a:pt x="19297" y="18594"/>
                    <a:pt x="19287" y="18438"/>
                    <a:pt x="19250" y="18267"/>
                  </a:cubicBezTo>
                  <a:cubicBezTo>
                    <a:pt x="19270" y="18148"/>
                    <a:pt x="19287" y="18036"/>
                    <a:pt x="19297" y="17917"/>
                  </a:cubicBezTo>
                  <a:cubicBezTo>
                    <a:pt x="19308" y="17800"/>
                    <a:pt x="19308" y="17697"/>
                    <a:pt x="19297" y="17595"/>
                  </a:cubicBezTo>
                  <a:lnTo>
                    <a:pt x="19297" y="17595"/>
                  </a:lnTo>
                  <a:cubicBezTo>
                    <a:pt x="19346" y="17746"/>
                    <a:pt x="19346" y="17934"/>
                    <a:pt x="19270" y="18170"/>
                  </a:cubicBezTo>
                  <a:cubicBezTo>
                    <a:pt x="19384" y="18105"/>
                    <a:pt x="19475" y="18041"/>
                    <a:pt x="19545" y="17977"/>
                  </a:cubicBezTo>
                  <a:cubicBezTo>
                    <a:pt x="19577" y="17659"/>
                    <a:pt x="19540" y="17374"/>
                    <a:pt x="19432" y="17106"/>
                  </a:cubicBezTo>
                  <a:cubicBezTo>
                    <a:pt x="19335" y="17037"/>
                    <a:pt x="19228" y="16967"/>
                    <a:pt x="19114" y="16908"/>
                  </a:cubicBezTo>
                  <a:cubicBezTo>
                    <a:pt x="19077" y="16886"/>
                    <a:pt x="19040" y="16865"/>
                    <a:pt x="18997" y="16843"/>
                  </a:cubicBezTo>
                  <a:cubicBezTo>
                    <a:pt x="18755" y="16536"/>
                    <a:pt x="18395" y="16300"/>
                    <a:pt x="18035" y="16043"/>
                  </a:cubicBezTo>
                  <a:cubicBezTo>
                    <a:pt x="17750" y="15854"/>
                    <a:pt x="17594" y="15737"/>
                    <a:pt x="17492" y="15581"/>
                  </a:cubicBezTo>
                  <a:cubicBezTo>
                    <a:pt x="17036" y="15054"/>
                    <a:pt x="16885" y="14324"/>
                    <a:pt x="16644" y="13674"/>
                  </a:cubicBezTo>
                  <a:cubicBezTo>
                    <a:pt x="16375" y="12943"/>
                    <a:pt x="15913" y="12465"/>
                    <a:pt x="15333" y="11966"/>
                  </a:cubicBezTo>
                  <a:cubicBezTo>
                    <a:pt x="15182" y="11830"/>
                    <a:pt x="15038" y="11696"/>
                    <a:pt x="14903" y="11552"/>
                  </a:cubicBezTo>
                  <a:cubicBezTo>
                    <a:pt x="14844" y="11369"/>
                    <a:pt x="14731" y="11218"/>
                    <a:pt x="14570" y="11101"/>
                  </a:cubicBezTo>
                  <a:cubicBezTo>
                    <a:pt x="14559" y="11084"/>
                    <a:pt x="14549" y="11068"/>
                    <a:pt x="14537" y="11057"/>
                  </a:cubicBezTo>
                  <a:cubicBezTo>
                    <a:pt x="14286" y="10622"/>
                    <a:pt x="14344" y="10181"/>
                    <a:pt x="14398" y="9725"/>
                  </a:cubicBezTo>
                  <a:cubicBezTo>
                    <a:pt x="14742" y="9397"/>
                    <a:pt x="14812" y="9070"/>
                    <a:pt x="14371" y="8748"/>
                  </a:cubicBezTo>
                  <a:cubicBezTo>
                    <a:pt x="14259" y="8252"/>
                    <a:pt x="14022" y="7775"/>
                    <a:pt x="13850" y="7302"/>
                  </a:cubicBezTo>
                  <a:cubicBezTo>
                    <a:pt x="13597" y="5282"/>
                    <a:pt x="14312" y="3310"/>
                    <a:pt x="14517" y="1312"/>
                  </a:cubicBezTo>
                  <a:lnTo>
                    <a:pt x="14517" y="1297"/>
                  </a:lnTo>
                  <a:cubicBezTo>
                    <a:pt x="13441" y="1076"/>
                    <a:pt x="12389" y="801"/>
                    <a:pt x="11378" y="431"/>
                  </a:cubicBezTo>
                  <a:cubicBezTo>
                    <a:pt x="10981" y="286"/>
                    <a:pt x="10595" y="141"/>
                    <a:pt x="1020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39"/>
            <p:cNvSpPr/>
            <p:nvPr/>
          </p:nvSpPr>
          <p:spPr>
            <a:xfrm>
              <a:off x="4070525" y="3109475"/>
              <a:ext cx="679450" cy="624050"/>
            </a:xfrm>
            <a:custGeom>
              <a:rect b="b" l="l" r="r" t="t"/>
              <a:pathLst>
                <a:path extrusionOk="0" h="24962" w="27178">
                  <a:moveTo>
                    <a:pt x="24223" y="0"/>
                  </a:moveTo>
                  <a:cubicBezTo>
                    <a:pt x="21204" y="80"/>
                    <a:pt x="18169" y="28"/>
                    <a:pt x="15172" y="323"/>
                  </a:cubicBezTo>
                  <a:cubicBezTo>
                    <a:pt x="14015" y="435"/>
                    <a:pt x="12862" y="449"/>
                    <a:pt x="11711" y="449"/>
                  </a:cubicBezTo>
                  <a:cubicBezTo>
                    <a:pt x="11329" y="449"/>
                    <a:pt x="10948" y="448"/>
                    <a:pt x="10568" y="448"/>
                  </a:cubicBezTo>
                  <a:cubicBezTo>
                    <a:pt x="9896" y="448"/>
                    <a:pt x="9224" y="452"/>
                    <a:pt x="8552" y="479"/>
                  </a:cubicBezTo>
                  <a:cubicBezTo>
                    <a:pt x="7469" y="522"/>
                    <a:pt x="6384" y="535"/>
                    <a:pt x="5295" y="535"/>
                  </a:cubicBezTo>
                  <a:cubicBezTo>
                    <a:pt x="3668" y="535"/>
                    <a:pt x="2031" y="506"/>
                    <a:pt x="370" y="506"/>
                  </a:cubicBezTo>
                  <a:cubicBezTo>
                    <a:pt x="376" y="623"/>
                    <a:pt x="387" y="737"/>
                    <a:pt x="397" y="849"/>
                  </a:cubicBezTo>
                  <a:cubicBezTo>
                    <a:pt x="273" y="796"/>
                    <a:pt x="161" y="725"/>
                    <a:pt x="64" y="623"/>
                  </a:cubicBezTo>
                  <a:cubicBezTo>
                    <a:pt x="37" y="603"/>
                    <a:pt x="22" y="575"/>
                    <a:pt x="0" y="554"/>
                  </a:cubicBezTo>
                  <a:lnTo>
                    <a:pt x="0" y="554"/>
                  </a:lnTo>
                  <a:cubicBezTo>
                    <a:pt x="27" y="1010"/>
                    <a:pt x="64" y="1466"/>
                    <a:pt x="129" y="1924"/>
                  </a:cubicBezTo>
                  <a:cubicBezTo>
                    <a:pt x="129" y="1940"/>
                    <a:pt x="129" y="1950"/>
                    <a:pt x="134" y="1967"/>
                  </a:cubicBezTo>
                  <a:cubicBezTo>
                    <a:pt x="156" y="2123"/>
                    <a:pt x="177" y="2279"/>
                    <a:pt x="204" y="2440"/>
                  </a:cubicBezTo>
                  <a:cubicBezTo>
                    <a:pt x="290" y="3181"/>
                    <a:pt x="306" y="3928"/>
                    <a:pt x="441" y="4669"/>
                  </a:cubicBezTo>
                  <a:cubicBezTo>
                    <a:pt x="585" y="5480"/>
                    <a:pt x="854" y="6281"/>
                    <a:pt x="967" y="7102"/>
                  </a:cubicBezTo>
                  <a:lnTo>
                    <a:pt x="945" y="7102"/>
                  </a:lnTo>
                  <a:cubicBezTo>
                    <a:pt x="1096" y="9928"/>
                    <a:pt x="1096" y="12748"/>
                    <a:pt x="821" y="15569"/>
                  </a:cubicBezTo>
                  <a:cubicBezTo>
                    <a:pt x="821" y="15730"/>
                    <a:pt x="816" y="15891"/>
                    <a:pt x="811" y="16053"/>
                  </a:cubicBezTo>
                  <a:cubicBezTo>
                    <a:pt x="816" y="16122"/>
                    <a:pt x="811" y="16192"/>
                    <a:pt x="811" y="16256"/>
                  </a:cubicBezTo>
                  <a:cubicBezTo>
                    <a:pt x="806" y="16429"/>
                    <a:pt x="801" y="16606"/>
                    <a:pt x="796" y="16777"/>
                  </a:cubicBezTo>
                  <a:cubicBezTo>
                    <a:pt x="796" y="17702"/>
                    <a:pt x="774" y="18626"/>
                    <a:pt x="789" y="19549"/>
                  </a:cubicBezTo>
                  <a:cubicBezTo>
                    <a:pt x="796" y="19819"/>
                    <a:pt x="725" y="19963"/>
                    <a:pt x="575" y="20012"/>
                  </a:cubicBezTo>
                  <a:cubicBezTo>
                    <a:pt x="558" y="20007"/>
                    <a:pt x="543" y="19995"/>
                    <a:pt x="526" y="19990"/>
                  </a:cubicBezTo>
                  <a:lnTo>
                    <a:pt x="526" y="19990"/>
                  </a:lnTo>
                  <a:cubicBezTo>
                    <a:pt x="526" y="20033"/>
                    <a:pt x="531" y="20071"/>
                    <a:pt x="538" y="20104"/>
                  </a:cubicBezTo>
                  <a:lnTo>
                    <a:pt x="543" y="20168"/>
                  </a:lnTo>
                  <a:cubicBezTo>
                    <a:pt x="553" y="20297"/>
                    <a:pt x="612" y="20404"/>
                    <a:pt x="699" y="20490"/>
                  </a:cubicBezTo>
                  <a:cubicBezTo>
                    <a:pt x="723" y="20493"/>
                    <a:pt x="745" y="20494"/>
                    <a:pt x="768" y="20494"/>
                  </a:cubicBezTo>
                  <a:cubicBezTo>
                    <a:pt x="791" y="20494"/>
                    <a:pt x="814" y="20493"/>
                    <a:pt x="838" y="20490"/>
                  </a:cubicBezTo>
                  <a:cubicBezTo>
                    <a:pt x="924" y="20474"/>
                    <a:pt x="977" y="20447"/>
                    <a:pt x="1010" y="20409"/>
                  </a:cubicBezTo>
                  <a:cubicBezTo>
                    <a:pt x="1949" y="20441"/>
                    <a:pt x="2938" y="20619"/>
                    <a:pt x="3664" y="21237"/>
                  </a:cubicBezTo>
                  <a:cubicBezTo>
                    <a:pt x="3729" y="21425"/>
                    <a:pt x="3782" y="21644"/>
                    <a:pt x="3739" y="21827"/>
                  </a:cubicBezTo>
                  <a:cubicBezTo>
                    <a:pt x="3648" y="22209"/>
                    <a:pt x="3717" y="22623"/>
                    <a:pt x="3717" y="23025"/>
                  </a:cubicBezTo>
                  <a:cubicBezTo>
                    <a:pt x="3717" y="23456"/>
                    <a:pt x="3690" y="24396"/>
                    <a:pt x="3690" y="24830"/>
                  </a:cubicBezTo>
                  <a:cubicBezTo>
                    <a:pt x="3746" y="24934"/>
                    <a:pt x="3871" y="24962"/>
                    <a:pt x="3987" y="24962"/>
                  </a:cubicBezTo>
                  <a:cubicBezTo>
                    <a:pt x="4118" y="24962"/>
                    <a:pt x="4238" y="24927"/>
                    <a:pt x="4238" y="24927"/>
                  </a:cubicBezTo>
                  <a:lnTo>
                    <a:pt x="4314" y="24847"/>
                  </a:lnTo>
                  <a:cubicBezTo>
                    <a:pt x="4314" y="24847"/>
                    <a:pt x="4573" y="24781"/>
                    <a:pt x="4795" y="24781"/>
                  </a:cubicBezTo>
                  <a:cubicBezTo>
                    <a:pt x="4812" y="24781"/>
                    <a:pt x="4829" y="24782"/>
                    <a:pt x="4845" y="24783"/>
                  </a:cubicBezTo>
                  <a:cubicBezTo>
                    <a:pt x="5284" y="24804"/>
                    <a:pt x="5722" y="24811"/>
                    <a:pt x="6160" y="24811"/>
                  </a:cubicBezTo>
                  <a:cubicBezTo>
                    <a:pt x="6781" y="24811"/>
                    <a:pt x="7401" y="24798"/>
                    <a:pt x="8021" y="24798"/>
                  </a:cubicBezTo>
                  <a:cubicBezTo>
                    <a:pt x="8294" y="24803"/>
                    <a:pt x="8569" y="24815"/>
                    <a:pt x="8842" y="24820"/>
                  </a:cubicBezTo>
                  <a:cubicBezTo>
                    <a:pt x="9321" y="24771"/>
                    <a:pt x="9841" y="24745"/>
                    <a:pt x="10444" y="24745"/>
                  </a:cubicBezTo>
                  <a:cubicBezTo>
                    <a:pt x="10964" y="24745"/>
                    <a:pt x="11502" y="24761"/>
                    <a:pt x="12018" y="24783"/>
                  </a:cubicBezTo>
                  <a:cubicBezTo>
                    <a:pt x="12109" y="24783"/>
                    <a:pt x="12200" y="24788"/>
                    <a:pt x="12291" y="24788"/>
                  </a:cubicBezTo>
                  <a:cubicBezTo>
                    <a:pt x="12581" y="24761"/>
                    <a:pt x="12877" y="24734"/>
                    <a:pt x="13167" y="24686"/>
                  </a:cubicBezTo>
                  <a:cubicBezTo>
                    <a:pt x="14451" y="24642"/>
                    <a:pt x="15735" y="24584"/>
                    <a:pt x="17019" y="24562"/>
                  </a:cubicBezTo>
                  <a:cubicBezTo>
                    <a:pt x="17617" y="24552"/>
                    <a:pt x="18293" y="24437"/>
                    <a:pt x="18896" y="24437"/>
                  </a:cubicBezTo>
                  <a:cubicBezTo>
                    <a:pt x="19301" y="24437"/>
                    <a:pt x="19673" y="24489"/>
                    <a:pt x="19968" y="24659"/>
                  </a:cubicBezTo>
                  <a:cubicBezTo>
                    <a:pt x="20012" y="24637"/>
                    <a:pt x="20059" y="24621"/>
                    <a:pt x="20103" y="24594"/>
                  </a:cubicBezTo>
                  <a:cubicBezTo>
                    <a:pt x="20065" y="24396"/>
                    <a:pt x="20044" y="24197"/>
                    <a:pt x="20027" y="23992"/>
                  </a:cubicBezTo>
                  <a:cubicBezTo>
                    <a:pt x="20302" y="23746"/>
                    <a:pt x="20463" y="23359"/>
                    <a:pt x="20511" y="22784"/>
                  </a:cubicBezTo>
                  <a:cubicBezTo>
                    <a:pt x="20533" y="22569"/>
                    <a:pt x="20522" y="22353"/>
                    <a:pt x="20522" y="22139"/>
                  </a:cubicBezTo>
                  <a:cubicBezTo>
                    <a:pt x="19990" y="21961"/>
                    <a:pt x="20054" y="21483"/>
                    <a:pt x="19985" y="21064"/>
                  </a:cubicBezTo>
                  <a:cubicBezTo>
                    <a:pt x="18911" y="20028"/>
                    <a:pt x="19898" y="19663"/>
                    <a:pt x="20463" y="19157"/>
                  </a:cubicBezTo>
                  <a:cubicBezTo>
                    <a:pt x="20554" y="19033"/>
                    <a:pt x="20651" y="18911"/>
                    <a:pt x="20753" y="18787"/>
                  </a:cubicBezTo>
                  <a:cubicBezTo>
                    <a:pt x="20640" y="18599"/>
                    <a:pt x="20592" y="18421"/>
                    <a:pt x="20580" y="18255"/>
                  </a:cubicBezTo>
                  <a:cubicBezTo>
                    <a:pt x="20575" y="18126"/>
                    <a:pt x="20592" y="18002"/>
                    <a:pt x="20629" y="17885"/>
                  </a:cubicBezTo>
                  <a:cubicBezTo>
                    <a:pt x="20780" y="17337"/>
                    <a:pt x="21284" y="16864"/>
                    <a:pt x="21333" y="16288"/>
                  </a:cubicBezTo>
                  <a:cubicBezTo>
                    <a:pt x="21532" y="15472"/>
                    <a:pt x="21579" y="14559"/>
                    <a:pt x="22670" y="14371"/>
                  </a:cubicBezTo>
                  <a:cubicBezTo>
                    <a:pt x="22843" y="14198"/>
                    <a:pt x="23020" y="14027"/>
                    <a:pt x="23191" y="13856"/>
                  </a:cubicBezTo>
                  <a:cubicBezTo>
                    <a:pt x="23352" y="13045"/>
                    <a:pt x="22869" y="12088"/>
                    <a:pt x="23734" y="11443"/>
                  </a:cubicBezTo>
                  <a:cubicBezTo>
                    <a:pt x="24036" y="10997"/>
                    <a:pt x="24395" y="10573"/>
                    <a:pt x="24701" y="10127"/>
                  </a:cubicBezTo>
                  <a:cubicBezTo>
                    <a:pt x="24874" y="10052"/>
                    <a:pt x="25050" y="9993"/>
                    <a:pt x="25228" y="9944"/>
                  </a:cubicBezTo>
                  <a:cubicBezTo>
                    <a:pt x="25147" y="9832"/>
                    <a:pt x="25088" y="9703"/>
                    <a:pt x="25045" y="9557"/>
                  </a:cubicBezTo>
                  <a:cubicBezTo>
                    <a:pt x="25110" y="9434"/>
                    <a:pt x="25169" y="9311"/>
                    <a:pt x="25217" y="9182"/>
                  </a:cubicBezTo>
                  <a:cubicBezTo>
                    <a:pt x="25298" y="8639"/>
                    <a:pt x="25308" y="8101"/>
                    <a:pt x="25233" y="7543"/>
                  </a:cubicBezTo>
                  <a:cubicBezTo>
                    <a:pt x="25184" y="7188"/>
                    <a:pt x="25157" y="6920"/>
                    <a:pt x="25395" y="6635"/>
                  </a:cubicBezTo>
                  <a:cubicBezTo>
                    <a:pt x="25658" y="6318"/>
                    <a:pt x="25985" y="6184"/>
                    <a:pt x="26184" y="5775"/>
                  </a:cubicBezTo>
                  <a:cubicBezTo>
                    <a:pt x="26313" y="5507"/>
                    <a:pt x="26431" y="5227"/>
                    <a:pt x="26570" y="4964"/>
                  </a:cubicBezTo>
                  <a:cubicBezTo>
                    <a:pt x="26828" y="4481"/>
                    <a:pt x="27054" y="4013"/>
                    <a:pt x="27178" y="3504"/>
                  </a:cubicBezTo>
                  <a:cubicBezTo>
                    <a:pt x="27135" y="3385"/>
                    <a:pt x="27071" y="3310"/>
                    <a:pt x="26979" y="3256"/>
                  </a:cubicBezTo>
                  <a:cubicBezTo>
                    <a:pt x="26984" y="3219"/>
                    <a:pt x="26995" y="3175"/>
                    <a:pt x="27001" y="3137"/>
                  </a:cubicBezTo>
                  <a:lnTo>
                    <a:pt x="27001" y="3137"/>
                  </a:lnTo>
                  <a:cubicBezTo>
                    <a:pt x="26962" y="3164"/>
                    <a:pt x="26920" y="3186"/>
                    <a:pt x="26877" y="3213"/>
                  </a:cubicBezTo>
                  <a:cubicBezTo>
                    <a:pt x="26797" y="3188"/>
                    <a:pt x="26706" y="3177"/>
                    <a:pt x="26604" y="3177"/>
                  </a:cubicBezTo>
                  <a:cubicBezTo>
                    <a:pt x="26487" y="3177"/>
                    <a:pt x="26355" y="3192"/>
                    <a:pt x="26211" y="3219"/>
                  </a:cubicBezTo>
                  <a:cubicBezTo>
                    <a:pt x="25576" y="3331"/>
                    <a:pt x="24932" y="3363"/>
                    <a:pt x="24287" y="3407"/>
                  </a:cubicBezTo>
                  <a:cubicBezTo>
                    <a:pt x="24068" y="3315"/>
                    <a:pt x="23858" y="3192"/>
                    <a:pt x="23675" y="3041"/>
                  </a:cubicBezTo>
                  <a:cubicBezTo>
                    <a:pt x="23605" y="2981"/>
                    <a:pt x="23552" y="2901"/>
                    <a:pt x="23520" y="2820"/>
                  </a:cubicBezTo>
                  <a:cubicBezTo>
                    <a:pt x="23557" y="2684"/>
                    <a:pt x="23636" y="2592"/>
                    <a:pt x="23804" y="2592"/>
                  </a:cubicBezTo>
                  <a:cubicBezTo>
                    <a:pt x="23854" y="2592"/>
                    <a:pt x="23911" y="2600"/>
                    <a:pt x="23976" y="2616"/>
                  </a:cubicBezTo>
                  <a:cubicBezTo>
                    <a:pt x="23902" y="2401"/>
                    <a:pt x="23980" y="2339"/>
                    <a:pt x="24121" y="2339"/>
                  </a:cubicBezTo>
                  <a:cubicBezTo>
                    <a:pt x="24163" y="2339"/>
                    <a:pt x="24211" y="2345"/>
                    <a:pt x="24261" y="2353"/>
                  </a:cubicBezTo>
                  <a:cubicBezTo>
                    <a:pt x="24341" y="1902"/>
                    <a:pt x="24718" y="1746"/>
                    <a:pt x="25061" y="1563"/>
                  </a:cubicBezTo>
                  <a:cubicBezTo>
                    <a:pt x="25179" y="1086"/>
                    <a:pt x="24911" y="682"/>
                    <a:pt x="24798" y="253"/>
                  </a:cubicBezTo>
                  <a:cubicBezTo>
                    <a:pt x="24604" y="156"/>
                    <a:pt x="24411" y="0"/>
                    <a:pt x="2422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39"/>
            <p:cNvSpPr/>
            <p:nvPr/>
          </p:nvSpPr>
          <p:spPr>
            <a:xfrm>
              <a:off x="4696650" y="2976750"/>
              <a:ext cx="1106175" cy="382425"/>
            </a:xfrm>
            <a:custGeom>
              <a:rect b="b" l="l" r="r" t="t"/>
              <a:pathLst>
                <a:path extrusionOk="0" h="15297" w="44247">
                  <a:moveTo>
                    <a:pt x="43640" y="1"/>
                  </a:moveTo>
                  <a:cubicBezTo>
                    <a:pt x="43406" y="1"/>
                    <a:pt x="43127" y="160"/>
                    <a:pt x="42908" y="168"/>
                  </a:cubicBezTo>
                  <a:cubicBezTo>
                    <a:pt x="40791" y="264"/>
                    <a:pt x="38707" y="587"/>
                    <a:pt x="36617" y="921"/>
                  </a:cubicBezTo>
                  <a:cubicBezTo>
                    <a:pt x="36542" y="872"/>
                    <a:pt x="36466" y="812"/>
                    <a:pt x="36402" y="737"/>
                  </a:cubicBezTo>
                  <a:cubicBezTo>
                    <a:pt x="36069" y="877"/>
                    <a:pt x="35730" y="1006"/>
                    <a:pt x="35387" y="1119"/>
                  </a:cubicBezTo>
                  <a:cubicBezTo>
                    <a:pt x="33989" y="1340"/>
                    <a:pt x="32593" y="1548"/>
                    <a:pt x="31185" y="1683"/>
                  </a:cubicBezTo>
                  <a:cubicBezTo>
                    <a:pt x="27919" y="1995"/>
                    <a:pt x="24653" y="2269"/>
                    <a:pt x="21381" y="2564"/>
                  </a:cubicBezTo>
                  <a:cubicBezTo>
                    <a:pt x="20054" y="2666"/>
                    <a:pt x="18728" y="2768"/>
                    <a:pt x="17401" y="2870"/>
                  </a:cubicBezTo>
                  <a:cubicBezTo>
                    <a:pt x="15901" y="3252"/>
                    <a:pt x="14359" y="3198"/>
                    <a:pt x="12845" y="3365"/>
                  </a:cubicBezTo>
                  <a:cubicBezTo>
                    <a:pt x="12648" y="3275"/>
                    <a:pt x="12471" y="3239"/>
                    <a:pt x="12305" y="3239"/>
                  </a:cubicBezTo>
                  <a:cubicBezTo>
                    <a:pt x="12280" y="3239"/>
                    <a:pt x="12256" y="3240"/>
                    <a:pt x="12232" y="3241"/>
                  </a:cubicBezTo>
                  <a:cubicBezTo>
                    <a:pt x="11674" y="3279"/>
                    <a:pt x="11239" y="3730"/>
                    <a:pt x="10756" y="4010"/>
                  </a:cubicBezTo>
                  <a:lnTo>
                    <a:pt x="10749" y="4010"/>
                  </a:lnTo>
                  <a:cubicBezTo>
                    <a:pt x="10541" y="4399"/>
                    <a:pt x="10242" y="4474"/>
                    <a:pt x="9922" y="4474"/>
                  </a:cubicBezTo>
                  <a:cubicBezTo>
                    <a:pt x="9723" y="4474"/>
                    <a:pt x="9516" y="4445"/>
                    <a:pt x="9318" y="4445"/>
                  </a:cubicBezTo>
                  <a:cubicBezTo>
                    <a:pt x="9242" y="4445"/>
                    <a:pt x="9167" y="4449"/>
                    <a:pt x="9095" y="4461"/>
                  </a:cubicBezTo>
                  <a:cubicBezTo>
                    <a:pt x="7409" y="4729"/>
                    <a:pt x="5656" y="4584"/>
                    <a:pt x="3992" y="5046"/>
                  </a:cubicBezTo>
                  <a:cubicBezTo>
                    <a:pt x="3928" y="5009"/>
                    <a:pt x="3858" y="4960"/>
                    <a:pt x="3799" y="4896"/>
                  </a:cubicBezTo>
                  <a:cubicBezTo>
                    <a:pt x="3787" y="4960"/>
                    <a:pt x="3782" y="5035"/>
                    <a:pt x="3777" y="5111"/>
                  </a:cubicBezTo>
                  <a:cubicBezTo>
                    <a:pt x="3600" y="5164"/>
                    <a:pt x="3422" y="5223"/>
                    <a:pt x="3251" y="5293"/>
                  </a:cubicBezTo>
                  <a:cubicBezTo>
                    <a:pt x="3229" y="5508"/>
                    <a:pt x="3213" y="5723"/>
                    <a:pt x="2981" y="5825"/>
                  </a:cubicBezTo>
                  <a:cubicBezTo>
                    <a:pt x="2879" y="6427"/>
                    <a:pt x="2788" y="7028"/>
                    <a:pt x="2676" y="7625"/>
                  </a:cubicBezTo>
                  <a:cubicBezTo>
                    <a:pt x="2665" y="7684"/>
                    <a:pt x="2643" y="7749"/>
                    <a:pt x="2633" y="7807"/>
                  </a:cubicBezTo>
                  <a:cubicBezTo>
                    <a:pt x="2450" y="8065"/>
                    <a:pt x="2219" y="8280"/>
                    <a:pt x="1956" y="8446"/>
                  </a:cubicBezTo>
                  <a:cubicBezTo>
                    <a:pt x="1950" y="8484"/>
                    <a:pt x="1939" y="8528"/>
                    <a:pt x="1934" y="8565"/>
                  </a:cubicBezTo>
                  <a:cubicBezTo>
                    <a:pt x="2026" y="8619"/>
                    <a:pt x="2090" y="8694"/>
                    <a:pt x="2133" y="8813"/>
                  </a:cubicBezTo>
                  <a:cubicBezTo>
                    <a:pt x="2009" y="9322"/>
                    <a:pt x="1783" y="9790"/>
                    <a:pt x="1525" y="10273"/>
                  </a:cubicBezTo>
                  <a:cubicBezTo>
                    <a:pt x="1386" y="10536"/>
                    <a:pt x="1268" y="10816"/>
                    <a:pt x="1139" y="11084"/>
                  </a:cubicBezTo>
                  <a:cubicBezTo>
                    <a:pt x="940" y="11493"/>
                    <a:pt x="613" y="11627"/>
                    <a:pt x="350" y="11944"/>
                  </a:cubicBezTo>
                  <a:cubicBezTo>
                    <a:pt x="112" y="12229"/>
                    <a:pt x="139" y="12497"/>
                    <a:pt x="188" y="12852"/>
                  </a:cubicBezTo>
                  <a:cubicBezTo>
                    <a:pt x="263" y="13410"/>
                    <a:pt x="253" y="13948"/>
                    <a:pt x="172" y="14491"/>
                  </a:cubicBezTo>
                  <a:cubicBezTo>
                    <a:pt x="124" y="14620"/>
                    <a:pt x="65" y="14743"/>
                    <a:pt x="0" y="14866"/>
                  </a:cubicBezTo>
                  <a:cubicBezTo>
                    <a:pt x="43" y="15012"/>
                    <a:pt x="102" y="15141"/>
                    <a:pt x="183" y="15253"/>
                  </a:cubicBezTo>
                  <a:cubicBezTo>
                    <a:pt x="397" y="15188"/>
                    <a:pt x="618" y="15146"/>
                    <a:pt x="833" y="15113"/>
                  </a:cubicBezTo>
                  <a:cubicBezTo>
                    <a:pt x="1106" y="15251"/>
                    <a:pt x="1438" y="15296"/>
                    <a:pt x="1796" y="15296"/>
                  </a:cubicBezTo>
                  <a:cubicBezTo>
                    <a:pt x="2345" y="15296"/>
                    <a:pt x="2952" y="15190"/>
                    <a:pt x="3492" y="15151"/>
                  </a:cubicBezTo>
                  <a:cubicBezTo>
                    <a:pt x="6146" y="14963"/>
                    <a:pt x="8795" y="14769"/>
                    <a:pt x="11443" y="14560"/>
                  </a:cubicBezTo>
                  <a:cubicBezTo>
                    <a:pt x="11497" y="14598"/>
                    <a:pt x="11555" y="14630"/>
                    <a:pt x="11604" y="14673"/>
                  </a:cubicBezTo>
                  <a:cubicBezTo>
                    <a:pt x="11658" y="14625"/>
                    <a:pt x="11711" y="14576"/>
                    <a:pt x="11781" y="14538"/>
                  </a:cubicBezTo>
                  <a:cubicBezTo>
                    <a:pt x="16305" y="14179"/>
                    <a:pt x="20823" y="13782"/>
                    <a:pt x="25336" y="13276"/>
                  </a:cubicBezTo>
                  <a:cubicBezTo>
                    <a:pt x="25427" y="13314"/>
                    <a:pt x="25519" y="13351"/>
                    <a:pt x="25588" y="13405"/>
                  </a:cubicBezTo>
                  <a:cubicBezTo>
                    <a:pt x="25648" y="13335"/>
                    <a:pt x="25706" y="13281"/>
                    <a:pt x="25776" y="13228"/>
                  </a:cubicBezTo>
                  <a:cubicBezTo>
                    <a:pt x="27076" y="13083"/>
                    <a:pt x="28376" y="12927"/>
                    <a:pt x="29677" y="12760"/>
                  </a:cubicBezTo>
                  <a:cubicBezTo>
                    <a:pt x="30074" y="12713"/>
                    <a:pt x="30359" y="12589"/>
                    <a:pt x="30590" y="12423"/>
                  </a:cubicBezTo>
                  <a:cubicBezTo>
                    <a:pt x="30751" y="12401"/>
                    <a:pt x="30907" y="12379"/>
                    <a:pt x="31068" y="12358"/>
                  </a:cubicBezTo>
                  <a:cubicBezTo>
                    <a:pt x="31014" y="12277"/>
                    <a:pt x="30971" y="12180"/>
                    <a:pt x="30934" y="12078"/>
                  </a:cubicBezTo>
                  <a:cubicBezTo>
                    <a:pt x="31100" y="11868"/>
                    <a:pt x="31234" y="11617"/>
                    <a:pt x="31373" y="11352"/>
                  </a:cubicBezTo>
                  <a:cubicBezTo>
                    <a:pt x="31599" y="11218"/>
                    <a:pt x="31777" y="11004"/>
                    <a:pt x="31986" y="10843"/>
                  </a:cubicBezTo>
                  <a:cubicBezTo>
                    <a:pt x="31991" y="10843"/>
                    <a:pt x="31991" y="10837"/>
                    <a:pt x="31997" y="10837"/>
                  </a:cubicBezTo>
                  <a:cubicBezTo>
                    <a:pt x="32013" y="10826"/>
                    <a:pt x="32023" y="10816"/>
                    <a:pt x="32040" y="10811"/>
                  </a:cubicBezTo>
                  <a:cubicBezTo>
                    <a:pt x="32072" y="10789"/>
                    <a:pt x="32099" y="10767"/>
                    <a:pt x="32137" y="10752"/>
                  </a:cubicBezTo>
                  <a:cubicBezTo>
                    <a:pt x="32164" y="10735"/>
                    <a:pt x="32196" y="10725"/>
                    <a:pt x="32223" y="10708"/>
                  </a:cubicBezTo>
                  <a:cubicBezTo>
                    <a:pt x="32244" y="10703"/>
                    <a:pt x="32266" y="10692"/>
                    <a:pt x="32288" y="10687"/>
                  </a:cubicBezTo>
                  <a:cubicBezTo>
                    <a:pt x="32340" y="10670"/>
                    <a:pt x="32395" y="10660"/>
                    <a:pt x="32454" y="10655"/>
                  </a:cubicBezTo>
                  <a:cubicBezTo>
                    <a:pt x="32464" y="10569"/>
                    <a:pt x="32475" y="10482"/>
                    <a:pt x="32486" y="10392"/>
                  </a:cubicBezTo>
                  <a:cubicBezTo>
                    <a:pt x="32432" y="10102"/>
                    <a:pt x="32164" y="9780"/>
                    <a:pt x="32588" y="9542"/>
                  </a:cubicBezTo>
                  <a:cubicBezTo>
                    <a:pt x="32620" y="8677"/>
                    <a:pt x="33367" y="8565"/>
                    <a:pt x="33947" y="8317"/>
                  </a:cubicBezTo>
                  <a:cubicBezTo>
                    <a:pt x="34549" y="8060"/>
                    <a:pt x="35189" y="7878"/>
                    <a:pt x="35806" y="7668"/>
                  </a:cubicBezTo>
                  <a:cubicBezTo>
                    <a:pt x="35891" y="7581"/>
                    <a:pt x="35972" y="7501"/>
                    <a:pt x="36059" y="7415"/>
                  </a:cubicBezTo>
                  <a:lnTo>
                    <a:pt x="36052" y="7415"/>
                  </a:lnTo>
                  <a:cubicBezTo>
                    <a:pt x="36157" y="7249"/>
                    <a:pt x="36273" y="7105"/>
                    <a:pt x="36459" y="7105"/>
                  </a:cubicBezTo>
                  <a:cubicBezTo>
                    <a:pt x="36502" y="7105"/>
                    <a:pt x="36549" y="7113"/>
                    <a:pt x="36600" y="7130"/>
                  </a:cubicBezTo>
                  <a:cubicBezTo>
                    <a:pt x="36786" y="6727"/>
                    <a:pt x="37106" y="6592"/>
                    <a:pt x="37496" y="6592"/>
                  </a:cubicBezTo>
                  <a:cubicBezTo>
                    <a:pt x="37548" y="6592"/>
                    <a:pt x="37600" y="6594"/>
                    <a:pt x="37654" y="6599"/>
                  </a:cubicBezTo>
                  <a:cubicBezTo>
                    <a:pt x="37584" y="6120"/>
                    <a:pt x="37928" y="5857"/>
                    <a:pt x="38191" y="5551"/>
                  </a:cubicBezTo>
                  <a:cubicBezTo>
                    <a:pt x="38255" y="5321"/>
                    <a:pt x="38400" y="5246"/>
                    <a:pt x="38582" y="5246"/>
                  </a:cubicBezTo>
                  <a:cubicBezTo>
                    <a:pt x="38631" y="5246"/>
                    <a:pt x="38682" y="5252"/>
                    <a:pt x="38734" y="5260"/>
                  </a:cubicBezTo>
                  <a:cubicBezTo>
                    <a:pt x="38970" y="4246"/>
                    <a:pt x="40039" y="4665"/>
                    <a:pt x="40597" y="4208"/>
                  </a:cubicBezTo>
                  <a:cubicBezTo>
                    <a:pt x="40683" y="4030"/>
                    <a:pt x="40784" y="3885"/>
                    <a:pt x="40961" y="3885"/>
                  </a:cubicBezTo>
                  <a:cubicBezTo>
                    <a:pt x="41008" y="3885"/>
                    <a:pt x="41061" y="3895"/>
                    <a:pt x="41119" y="3918"/>
                  </a:cubicBezTo>
                  <a:cubicBezTo>
                    <a:pt x="41055" y="3671"/>
                    <a:pt x="41254" y="3693"/>
                    <a:pt x="41403" y="3666"/>
                  </a:cubicBezTo>
                  <a:cubicBezTo>
                    <a:pt x="41720" y="3187"/>
                    <a:pt x="42397" y="3591"/>
                    <a:pt x="42731" y="3150"/>
                  </a:cubicBezTo>
                  <a:cubicBezTo>
                    <a:pt x="42747" y="2929"/>
                    <a:pt x="42741" y="2699"/>
                    <a:pt x="42999" y="2602"/>
                  </a:cubicBezTo>
                  <a:cubicBezTo>
                    <a:pt x="43010" y="2381"/>
                    <a:pt x="43010" y="2156"/>
                    <a:pt x="43273" y="2064"/>
                  </a:cubicBezTo>
                  <a:cubicBezTo>
                    <a:pt x="43349" y="1962"/>
                    <a:pt x="43402" y="1823"/>
                    <a:pt x="43498" y="1791"/>
                  </a:cubicBezTo>
                  <a:cubicBezTo>
                    <a:pt x="44246" y="1521"/>
                    <a:pt x="44187" y="894"/>
                    <a:pt x="44031" y="361"/>
                  </a:cubicBezTo>
                  <a:cubicBezTo>
                    <a:pt x="43993" y="222"/>
                    <a:pt x="43939" y="135"/>
                    <a:pt x="43875" y="83"/>
                  </a:cubicBezTo>
                  <a:cubicBezTo>
                    <a:pt x="43806" y="23"/>
                    <a:pt x="43726" y="1"/>
                    <a:pt x="4364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39"/>
            <p:cNvSpPr/>
            <p:nvPr/>
          </p:nvSpPr>
          <p:spPr>
            <a:xfrm>
              <a:off x="1957075" y="1520175"/>
              <a:ext cx="952250" cy="780950"/>
            </a:xfrm>
            <a:custGeom>
              <a:rect b="b" l="l" r="r" t="t"/>
              <a:pathLst>
                <a:path extrusionOk="0" h="31238" w="38090">
                  <a:moveTo>
                    <a:pt x="4618" y="1"/>
                  </a:moveTo>
                  <a:cubicBezTo>
                    <a:pt x="4004" y="1"/>
                    <a:pt x="3742" y="329"/>
                    <a:pt x="3675" y="986"/>
                  </a:cubicBezTo>
                  <a:cubicBezTo>
                    <a:pt x="3606" y="1658"/>
                    <a:pt x="3655" y="2357"/>
                    <a:pt x="3283" y="2952"/>
                  </a:cubicBezTo>
                  <a:cubicBezTo>
                    <a:pt x="3256" y="2920"/>
                    <a:pt x="3236" y="2883"/>
                    <a:pt x="3208" y="2845"/>
                  </a:cubicBezTo>
                  <a:cubicBezTo>
                    <a:pt x="3181" y="3017"/>
                    <a:pt x="3159" y="3195"/>
                    <a:pt x="3132" y="3366"/>
                  </a:cubicBezTo>
                  <a:cubicBezTo>
                    <a:pt x="3176" y="3614"/>
                    <a:pt x="3241" y="3860"/>
                    <a:pt x="3208" y="4092"/>
                  </a:cubicBezTo>
                  <a:cubicBezTo>
                    <a:pt x="2526" y="9131"/>
                    <a:pt x="1801" y="14164"/>
                    <a:pt x="1146" y="19209"/>
                  </a:cubicBezTo>
                  <a:cubicBezTo>
                    <a:pt x="1076" y="19773"/>
                    <a:pt x="941" y="20170"/>
                    <a:pt x="657" y="20343"/>
                  </a:cubicBezTo>
                  <a:cubicBezTo>
                    <a:pt x="645" y="20385"/>
                    <a:pt x="640" y="20428"/>
                    <a:pt x="630" y="20466"/>
                  </a:cubicBezTo>
                  <a:cubicBezTo>
                    <a:pt x="839" y="20757"/>
                    <a:pt x="947" y="21062"/>
                    <a:pt x="984" y="21374"/>
                  </a:cubicBezTo>
                  <a:cubicBezTo>
                    <a:pt x="630" y="23013"/>
                    <a:pt x="238" y="24650"/>
                    <a:pt x="17" y="26316"/>
                  </a:cubicBezTo>
                  <a:cubicBezTo>
                    <a:pt x="12" y="26326"/>
                    <a:pt x="12" y="26343"/>
                    <a:pt x="6" y="26354"/>
                  </a:cubicBezTo>
                  <a:cubicBezTo>
                    <a:pt x="1" y="26601"/>
                    <a:pt x="77" y="26832"/>
                    <a:pt x="382" y="26978"/>
                  </a:cubicBezTo>
                  <a:cubicBezTo>
                    <a:pt x="640" y="27100"/>
                    <a:pt x="908" y="27181"/>
                    <a:pt x="1188" y="27224"/>
                  </a:cubicBezTo>
                  <a:cubicBezTo>
                    <a:pt x="1661" y="27293"/>
                    <a:pt x="2150" y="27300"/>
                    <a:pt x="2623" y="27385"/>
                  </a:cubicBezTo>
                  <a:cubicBezTo>
                    <a:pt x="2849" y="27429"/>
                    <a:pt x="3074" y="27477"/>
                    <a:pt x="3300" y="27526"/>
                  </a:cubicBezTo>
                  <a:cubicBezTo>
                    <a:pt x="5266" y="27836"/>
                    <a:pt x="7232" y="28153"/>
                    <a:pt x="9204" y="28454"/>
                  </a:cubicBezTo>
                  <a:cubicBezTo>
                    <a:pt x="9328" y="28476"/>
                    <a:pt x="9457" y="28493"/>
                    <a:pt x="9585" y="28508"/>
                  </a:cubicBezTo>
                  <a:cubicBezTo>
                    <a:pt x="9665" y="28572"/>
                    <a:pt x="9747" y="28642"/>
                    <a:pt x="9811" y="28728"/>
                  </a:cubicBezTo>
                  <a:cubicBezTo>
                    <a:pt x="9864" y="28674"/>
                    <a:pt x="9928" y="28621"/>
                    <a:pt x="9993" y="28578"/>
                  </a:cubicBezTo>
                  <a:cubicBezTo>
                    <a:pt x="10005" y="28572"/>
                    <a:pt x="10010" y="28567"/>
                    <a:pt x="10020" y="28562"/>
                  </a:cubicBezTo>
                  <a:cubicBezTo>
                    <a:pt x="10514" y="28621"/>
                    <a:pt x="11014" y="28669"/>
                    <a:pt x="11508" y="28723"/>
                  </a:cubicBezTo>
                  <a:cubicBezTo>
                    <a:pt x="11525" y="28723"/>
                    <a:pt x="11542" y="28723"/>
                    <a:pt x="11559" y="28723"/>
                  </a:cubicBezTo>
                  <a:cubicBezTo>
                    <a:pt x="12030" y="28723"/>
                    <a:pt x="12492" y="28791"/>
                    <a:pt x="12953" y="28868"/>
                  </a:cubicBezTo>
                  <a:cubicBezTo>
                    <a:pt x="15505" y="29158"/>
                    <a:pt x="18063" y="29448"/>
                    <a:pt x="20614" y="29738"/>
                  </a:cubicBezTo>
                  <a:lnTo>
                    <a:pt x="20957" y="29792"/>
                  </a:lnTo>
                  <a:cubicBezTo>
                    <a:pt x="22350" y="30023"/>
                    <a:pt x="23784" y="30259"/>
                    <a:pt x="25202" y="30367"/>
                  </a:cubicBezTo>
                  <a:cubicBezTo>
                    <a:pt x="25390" y="30383"/>
                    <a:pt x="25578" y="30388"/>
                    <a:pt x="25767" y="30399"/>
                  </a:cubicBezTo>
                  <a:lnTo>
                    <a:pt x="25767" y="30405"/>
                  </a:lnTo>
                  <a:cubicBezTo>
                    <a:pt x="26255" y="30459"/>
                    <a:pt x="26749" y="30512"/>
                    <a:pt x="27238" y="30571"/>
                  </a:cubicBezTo>
                  <a:cubicBezTo>
                    <a:pt x="27227" y="30549"/>
                    <a:pt x="27211" y="30534"/>
                    <a:pt x="27200" y="30512"/>
                  </a:cubicBezTo>
                  <a:lnTo>
                    <a:pt x="27200" y="30512"/>
                  </a:lnTo>
                  <a:cubicBezTo>
                    <a:pt x="28758" y="30668"/>
                    <a:pt x="30322" y="30791"/>
                    <a:pt x="31874" y="30985"/>
                  </a:cubicBezTo>
                  <a:cubicBezTo>
                    <a:pt x="32900" y="31065"/>
                    <a:pt x="33927" y="31151"/>
                    <a:pt x="34953" y="31232"/>
                  </a:cubicBezTo>
                  <a:cubicBezTo>
                    <a:pt x="35017" y="31216"/>
                    <a:pt x="35075" y="31188"/>
                    <a:pt x="35130" y="31161"/>
                  </a:cubicBezTo>
                  <a:cubicBezTo>
                    <a:pt x="35372" y="31188"/>
                    <a:pt x="35608" y="31210"/>
                    <a:pt x="35849" y="31237"/>
                  </a:cubicBezTo>
                  <a:cubicBezTo>
                    <a:pt x="35898" y="31168"/>
                    <a:pt x="35941" y="31097"/>
                    <a:pt x="35978" y="31017"/>
                  </a:cubicBezTo>
                  <a:cubicBezTo>
                    <a:pt x="35968" y="30904"/>
                    <a:pt x="35963" y="30775"/>
                    <a:pt x="35978" y="30613"/>
                  </a:cubicBezTo>
                  <a:cubicBezTo>
                    <a:pt x="36333" y="26720"/>
                    <a:pt x="36667" y="22819"/>
                    <a:pt x="36919" y="18919"/>
                  </a:cubicBezTo>
                  <a:cubicBezTo>
                    <a:pt x="36951" y="18462"/>
                    <a:pt x="37048" y="18204"/>
                    <a:pt x="37230" y="18064"/>
                  </a:cubicBezTo>
                  <a:cubicBezTo>
                    <a:pt x="37242" y="17908"/>
                    <a:pt x="37252" y="17747"/>
                    <a:pt x="37262" y="17591"/>
                  </a:cubicBezTo>
                  <a:cubicBezTo>
                    <a:pt x="37267" y="17559"/>
                    <a:pt x="37267" y="17522"/>
                    <a:pt x="37274" y="17484"/>
                  </a:cubicBezTo>
                  <a:cubicBezTo>
                    <a:pt x="37069" y="17323"/>
                    <a:pt x="37037" y="17023"/>
                    <a:pt x="37080" y="16522"/>
                  </a:cubicBezTo>
                  <a:cubicBezTo>
                    <a:pt x="37450" y="12627"/>
                    <a:pt x="37719" y="8722"/>
                    <a:pt x="38047" y="4822"/>
                  </a:cubicBezTo>
                  <a:cubicBezTo>
                    <a:pt x="38058" y="4666"/>
                    <a:pt x="38073" y="4511"/>
                    <a:pt x="38090" y="4355"/>
                  </a:cubicBezTo>
                  <a:cubicBezTo>
                    <a:pt x="37983" y="4113"/>
                    <a:pt x="37815" y="3946"/>
                    <a:pt x="37601" y="3834"/>
                  </a:cubicBezTo>
                  <a:cubicBezTo>
                    <a:pt x="37569" y="3817"/>
                    <a:pt x="37542" y="3807"/>
                    <a:pt x="37510" y="3790"/>
                  </a:cubicBezTo>
                  <a:cubicBezTo>
                    <a:pt x="37424" y="3823"/>
                    <a:pt x="37321" y="3836"/>
                    <a:pt x="37201" y="3836"/>
                  </a:cubicBezTo>
                  <a:cubicBezTo>
                    <a:pt x="37101" y="3836"/>
                    <a:pt x="36989" y="3827"/>
                    <a:pt x="36865" y="3812"/>
                  </a:cubicBezTo>
                  <a:cubicBezTo>
                    <a:pt x="34356" y="3490"/>
                    <a:pt x="31837" y="3242"/>
                    <a:pt x="29328" y="2947"/>
                  </a:cubicBezTo>
                  <a:cubicBezTo>
                    <a:pt x="25186" y="2464"/>
                    <a:pt x="21049" y="1958"/>
                    <a:pt x="16913" y="1464"/>
                  </a:cubicBezTo>
                  <a:cubicBezTo>
                    <a:pt x="12905" y="986"/>
                    <a:pt x="8897" y="525"/>
                    <a:pt x="4890" y="19"/>
                  </a:cubicBezTo>
                  <a:cubicBezTo>
                    <a:pt x="4792" y="7"/>
                    <a:pt x="4702" y="1"/>
                    <a:pt x="461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39"/>
            <p:cNvSpPr/>
            <p:nvPr/>
          </p:nvSpPr>
          <p:spPr>
            <a:xfrm>
              <a:off x="1949300" y="2186000"/>
              <a:ext cx="30375" cy="20850"/>
            </a:xfrm>
            <a:custGeom>
              <a:rect b="b" l="l" r="r" t="t"/>
              <a:pathLst>
                <a:path extrusionOk="0" h="834" w="1215">
                  <a:moveTo>
                    <a:pt x="70" y="0"/>
                  </a:moveTo>
                  <a:cubicBezTo>
                    <a:pt x="43" y="22"/>
                    <a:pt x="22" y="43"/>
                    <a:pt x="1" y="70"/>
                  </a:cubicBezTo>
                  <a:cubicBezTo>
                    <a:pt x="33" y="129"/>
                    <a:pt x="70" y="183"/>
                    <a:pt x="108" y="236"/>
                  </a:cubicBezTo>
                  <a:cubicBezTo>
                    <a:pt x="118" y="253"/>
                    <a:pt x="130" y="268"/>
                    <a:pt x="145" y="280"/>
                  </a:cubicBezTo>
                  <a:cubicBezTo>
                    <a:pt x="172" y="317"/>
                    <a:pt x="199" y="350"/>
                    <a:pt x="227" y="382"/>
                  </a:cubicBezTo>
                  <a:cubicBezTo>
                    <a:pt x="242" y="392"/>
                    <a:pt x="252" y="409"/>
                    <a:pt x="269" y="425"/>
                  </a:cubicBezTo>
                  <a:cubicBezTo>
                    <a:pt x="301" y="452"/>
                    <a:pt x="334" y="479"/>
                    <a:pt x="366" y="506"/>
                  </a:cubicBezTo>
                  <a:cubicBezTo>
                    <a:pt x="376" y="516"/>
                    <a:pt x="388" y="526"/>
                    <a:pt x="398" y="532"/>
                  </a:cubicBezTo>
                  <a:cubicBezTo>
                    <a:pt x="446" y="570"/>
                    <a:pt x="490" y="596"/>
                    <a:pt x="537" y="623"/>
                  </a:cubicBezTo>
                  <a:cubicBezTo>
                    <a:pt x="542" y="628"/>
                    <a:pt x="549" y="628"/>
                    <a:pt x="549" y="635"/>
                  </a:cubicBezTo>
                  <a:cubicBezTo>
                    <a:pt x="591" y="655"/>
                    <a:pt x="639" y="677"/>
                    <a:pt x="683" y="699"/>
                  </a:cubicBezTo>
                  <a:cubicBezTo>
                    <a:pt x="698" y="704"/>
                    <a:pt x="715" y="709"/>
                    <a:pt x="725" y="715"/>
                  </a:cubicBezTo>
                  <a:cubicBezTo>
                    <a:pt x="763" y="731"/>
                    <a:pt x="807" y="742"/>
                    <a:pt x="844" y="752"/>
                  </a:cubicBezTo>
                  <a:cubicBezTo>
                    <a:pt x="854" y="757"/>
                    <a:pt x="871" y="764"/>
                    <a:pt x="881" y="769"/>
                  </a:cubicBezTo>
                  <a:cubicBezTo>
                    <a:pt x="929" y="779"/>
                    <a:pt x="978" y="789"/>
                    <a:pt x="1026" y="801"/>
                  </a:cubicBezTo>
                  <a:cubicBezTo>
                    <a:pt x="1032" y="801"/>
                    <a:pt x="1037" y="806"/>
                    <a:pt x="1043" y="806"/>
                  </a:cubicBezTo>
                  <a:cubicBezTo>
                    <a:pt x="1102" y="816"/>
                    <a:pt x="1155" y="828"/>
                    <a:pt x="1214" y="833"/>
                  </a:cubicBezTo>
                  <a:cubicBezTo>
                    <a:pt x="887" y="757"/>
                    <a:pt x="468" y="650"/>
                    <a:pt x="247" y="365"/>
                  </a:cubicBezTo>
                  <a:cubicBezTo>
                    <a:pt x="150" y="241"/>
                    <a:pt x="98" y="119"/>
                    <a:pt x="7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39"/>
            <p:cNvSpPr/>
            <p:nvPr/>
          </p:nvSpPr>
          <p:spPr>
            <a:xfrm>
              <a:off x="4961225" y="2145825"/>
              <a:ext cx="403350" cy="702700"/>
            </a:xfrm>
            <a:custGeom>
              <a:rect b="b" l="l" r="r" t="t"/>
              <a:pathLst>
                <a:path extrusionOk="0" h="28108" w="16134">
                  <a:moveTo>
                    <a:pt x="14108" y="1"/>
                  </a:moveTo>
                  <a:cubicBezTo>
                    <a:pt x="14076" y="1"/>
                    <a:pt x="7344" y="1"/>
                    <a:pt x="4384" y="866"/>
                  </a:cubicBezTo>
                  <a:cubicBezTo>
                    <a:pt x="4266" y="834"/>
                    <a:pt x="4163" y="764"/>
                    <a:pt x="4088" y="662"/>
                  </a:cubicBezTo>
                  <a:cubicBezTo>
                    <a:pt x="4041" y="591"/>
                    <a:pt x="4009" y="511"/>
                    <a:pt x="3992" y="425"/>
                  </a:cubicBezTo>
                  <a:cubicBezTo>
                    <a:pt x="3315" y="640"/>
                    <a:pt x="2643" y="920"/>
                    <a:pt x="1988" y="1285"/>
                  </a:cubicBezTo>
                  <a:cubicBezTo>
                    <a:pt x="1859" y="1355"/>
                    <a:pt x="1708" y="1404"/>
                    <a:pt x="1612" y="1404"/>
                  </a:cubicBezTo>
                  <a:lnTo>
                    <a:pt x="1579" y="1404"/>
                  </a:lnTo>
                  <a:cubicBezTo>
                    <a:pt x="1430" y="1377"/>
                    <a:pt x="1295" y="1360"/>
                    <a:pt x="1166" y="1360"/>
                  </a:cubicBezTo>
                  <a:cubicBezTo>
                    <a:pt x="897" y="1360"/>
                    <a:pt x="672" y="1424"/>
                    <a:pt x="495" y="1548"/>
                  </a:cubicBezTo>
                  <a:cubicBezTo>
                    <a:pt x="553" y="1741"/>
                    <a:pt x="607" y="1940"/>
                    <a:pt x="661" y="2145"/>
                  </a:cubicBezTo>
                  <a:cubicBezTo>
                    <a:pt x="560" y="2349"/>
                    <a:pt x="585" y="2661"/>
                    <a:pt x="612" y="3004"/>
                  </a:cubicBezTo>
                  <a:cubicBezTo>
                    <a:pt x="919" y="6856"/>
                    <a:pt x="1101" y="10724"/>
                    <a:pt x="1527" y="14560"/>
                  </a:cubicBezTo>
                  <a:cubicBezTo>
                    <a:pt x="1730" y="16413"/>
                    <a:pt x="1574" y="18255"/>
                    <a:pt x="1730" y="20092"/>
                  </a:cubicBezTo>
                  <a:cubicBezTo>
                    <a:pt x="2107" y="20769"/>
                    <a:pt x="2461" y="21446"/>
                    <a:pt x="2154" y="22199"/>
                  </a:cubicBezTo>
                  <a:lnTo>
                    <a:pt x="2154" y="22226"/>
                  </a:lnTo>
                  <a:cubicBezTo>
                    <a:pt x="2042" y="23005"/>
                    <a:pt x="1585" y="23928"/>
                    <a:pt x="1145" y="24573"/>
                  </a:cubicBezTo>
                  <a:cubicBezTo>
                    <a:pt x="823" y="25041"/>
                    <a:pt x="527" y="25217"/>
                    <a:pt x="231" y="25701"/>
                  </a:cubicBezTo>
                  <a:cubicBezTo>
                    <a:pt x="248" y="26335"/>
                    <a:pt x="0" y="27260"/>
                    <a:pt x="178" y="27877"/>
                  </a:cubicBezTo>
                  <a:cubicBezTo>
                    <a:pt x="181" y="27891"/>
                    <a:pt x="203" y="27897"/>
                    <a:pt x="240" y="27897"/>
                  </a:cubicBezTo>
                  <a:cubicBezTo>
                    <a:pt x="497" y="27897"/>
                    <a:pt x="1502" y="27617"/>
                    <a:pt x="2542" y="27617"/>
                  </a:cubicBezTo>
                  <a:cubicBezTo>
                    <a:pt x="3205" y="27617"/>
                    <a:pt x="3882" y="27730"/>
                    <a:pt x="4389" y="28103"/>
                  </a:cubicBezTo>
                  <a:cubicBezTo>
                    <a:pt x="4424" y="28106"/>
                    <a:pt x="4457" y="28108"/>
                    <a:pt x="4489" y="28108"/>
                  </a:cubicBezTo>
                  <a:cubicBezTo>
                    <a:pt x="5113" y="28108"/>
                    <a:pt x="4955" y="27469"/>
                    <a:pt x="5190" y="27141"/>
                  </a:cubicBezTo>
                  <a:cubicBezTo>
                    <a:pt x="5424" y="26817"/>
                    <a:pt x="5682" y="26513"/>
                    <a:pt x="5944" y="26513"/>
                  </a:cubicBezTo>
                  <a:cubicBezTo>
                    <a:pt x="6139" y="26513"/>
                    <a:pt x="6336" y="26680"/>
                    <a:pt x="6528" y="27131"/>
                  </a:cubicBezTo>
                  <a:cubicBezTo>
                    <a:pt x="6765" y="27257"/>
                    <a:pt x="6959" y="27310"/>
                    <a:pt x="7120" y="27310"/>
                  </a:cubicBezTo>
                  <a:cubicBezTo>
                    <a:pt x="7703" y="27310"/>
                    <a:pt x="7865" y="26617"/>
                    <a:pt x="8096" y="26142"/>
                  </a:cubicBezTo>
                  <a:cubicBezTo>
                    <a:pt x="8281" y="25767"/>
                    <a:pt x="8426" y="25516"/>
                    <a:pt x="8645" y="25516"/>
                  </a:cubicBezTo>
                  <a:cubicBezTo>
                    <a:pt x="8788" y="25516"/>
                    <a:pt x="8964" y="25625"/>
                    <a:pt x="9203" y="25879"/>
                  </a:cubicBezTo>
                  <a:cubicBezTo>
                    <a:pt x="9486" y="26177"/>
                    <a:pt x="9776" y="26306"/>
                    <a:pt x="10040" y="26306"/>
                  </a:cubicBezTo>
                  <a:cubicBezTo>
                    <a:pt x="10453" y="26306"/>
                    <a:pt x="10804" y="25992"/>
                    <a:pt x="10971" y="25514"/>
                  </a:cubicBezTo>
                  <a:cubicBezTo>
                    <a:pt x="11383" y="24326"/>
                    <a:pt x="12303" y="23568"/>
                    <a:pt x="12980" y="22607"/>
                  </a:cubicBezTo>
                  <a:cubicBezTo>
                    <a:pt x="13178" y="22323"/>
                    <a:pt x="13501" y="22113"/>
                    <a:pt x="13474" y="21710"/>
                  </a:cubicBezTo>
                  <a:cubicBezTo>
                    <a:pt x="13463" y="21592"/>
                    <a:pt x="13468" y="21490"/>
                    <a:pt x="13479" y="21404"/>
                  </a:cubicBezTo>
                  <a:cubicBezTo>
                    <a:pt x="13506" y="21232"/>
                    <a:pt x="13565" y="21119"/>
                    <a:pt x="13657" y="21044"/>
                  </a:cubicBezTo>
                  <a:cubicBezTo>
                    <a:pt x="13667" y="21034"/>
                    <a:pt x="13684" y="21027"/>
                    <a:pt x="13699" y="21017"/>
                  </a:cubicBezTo>
                  <a:cubicBezTo>
                    <a:pt x="13704" y="21012"/>
                    <a:pt x="13716" y="21006"/>
                    <a:pt x="13726" y="21001"/>
                  </a:cubicBezTo>
                  <a:cubicBezTo>
                    <a:pt x="13823" y="20950"/>
                    <a:pt x="13942" y="20933"/>
                    <a:pt x="14072" y="20933"/>
                  </a:cubicBezTo>
                  <a:cubicBezTo>
                    <a:pt x="14244" y="20933"/>
                    <a:pt x="14435" y="20963"/>
                    <a:pt x="14618" y="20985"/>
                  </a:cubicBezTo>
                  <a:cubicBezTo>
                    <a:pt x="14863" y="20777"/>
                    <a:pt x="15104" y="20563"/>
                    <a:pt x="15350" y="20354"/>
                  </a:cubicBezTo>
                  <a:lnTo>
                    <a:pt x="15350" y="20354"/>
                  </a:lnTo>
                  <a:cubicBezTo>
                    <a:pt x="15346" y="20363"/>
                    <a:pt x="15342" y="20373"/>
                    <a:pt x="15338" y="20382"/>
                  </a:cubicBezTo>
                  <a:cubicBezTo>
                    <a:pt x="15338" y="20382"/>
                    <a:pt x="15343" y="20377"/>
                    <a:pt x="15348" y="20367"/>
                  </a:cubicBezTo>
                  <a:lnTo>
                    <a:pt x="15355" y="20350"/>
                  </a:lnTo>
                  <a:lnTo>
                    <a:pt x="15355" y="20350"/>
                  </a:lnTo>
                  <a:cubicBezTo>
                    <a:pt x="15353" y="20351"/>
                    <a:pt x="15352" y="20353"/>
                    <a:pt x="15350" y="20354"/>
                  </a:cubicBezTo>
                  <a:lnTo>
                    <a:pt x="15350" y="20354"/>
                  </a:lnTo>
                  <a:cubicBezTo>
                    <a:pt x="15461" y="20113"/>
                    <a:pt x="15638" y="20063"/>
                    <a:pt x="15835" y="20063"/>
                  </a:cubicBezTo>
                  <a:cubicBezTo>
                    <a:pt x="15932" y="20063"/>
                    <a:pt x="16033" y="20075"/>
                    <a:pt x="16133" y="20082"/>
                  </a:cubicBezTo>
                  <a:cubicBezTo>
                    <a:pt x="16052" y="19427"/>
                    <a:pt x="15967" y="18771"/>
                    <a:pt x="15886" y="18116"/>
                  </a:cubicBezTo>
                  <a:cubicBezTo>
                    <a:pt x="15886" y="18111"/>
                    <a:pt x="15886" y="18111"/>
                    <a:pt x="15891" y="18111"/>
                  </a:cubicBezTo>
                  <a:cubicBezTo>
                    <a:pt x="15923" y="18046"/>
                    <a:pt x="15896" y="17842"/>
                    <a:pt x="15843" y="17788"/>
                  </a:cubicBezTo>
                  <a:cubicBezTo>
                    <a:pt x="15821" y="17622"/>
                    <a:pt x="15806" y="17456"/>
                    <a:pt x="15784" y="17283"/>
                  </a:cubicBezTo>
                  <a:cubicBezTo>
                    <a:pt x="15392" y="16053"/>
                    <a:pt x="15193" y="14860"/>
                    <a:pt x="15214" y="13534"/>
                  </a:cubicBezTo>
                  <a:cubicBezTo>
                    <a:pt x="15219" y="13008"/>
                    <a:pt x="15231" y="12480"/>
                    <a:pt x="15231" y="11954"/>
                  </a:cubicBezTo>
                  <a:cubicBezTo>
                    <a:pt x="15010" y="10003"/>
                    <a:pt x="14790" y="8059"/>
                    <a:pt x="14569" y="6115"/>
                  </a:cubicBezTo>
                  <a:cubicBezTo>
                    <a:pt x="14634" y="6103"/>
                    <a:pt x="14704" y="6098"/>
                    <a:pt x="14768" y="6088"/>
                  </a:cubicBezTo>
                  <a:cubicBezTo>
                    <a:pt x="14720" y="5523"/>
                    <a:pt x="14678" y="4954"/>
                    <a:pt x="14634" y="4385"/>
                  </a:cubicBezTo>
                  <a:cubicBezTo>
                    <a:pt x="14581" y="3611"/>
                    <a:pt x="14457" y="2842"/>
                    <a:pt x="14349" y="2074"/>
                  </a:cubicBezTo>
                  <a:cubicBezTo>
                    <a:pt x="14323" y="2096"/>
                    <a:pt x="14301" y="2123"/>
                    <a:pt x="14274" y="2155"/>
                  </a:cubicBezTo>
                  <a:cubicBezTo>
                    <a:pt x="13994" y="1484"/>
                    <a:pt x="14043" y="839"/>
                    <a:pt x="14016" y="205"/>
                  </a:cubicBezTo>
                  <a:cubicBezTo>
                    <a:pt x="14043" y="130"/>
                    <a:pt x="14070" y="60"/>
                    <a:pt x="141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39"/>
            <p:cNvSpPr/>
            <p:nvPr/>
          </p:nvSpPr>
          <p:spPr>
            <a:xfrm>
              <a:off x="3919700" y="2407475"/>
              <a:ext cx="907900" cy="787175"/>
            </a:xfrm>
            <a:custGeom>
              <a:rect b="b" l="l" r="r" t="t"/>
              <a:pathLst>
                <a:path extrusionOk="0" h="31487" w="36316">
                  <a:moveTo>
                    <a:pt x="19715" y="1"/>
                  </a:moveTo>
                  <a:cubicBezTo>
                    <a:pt x="19612" y="1"/>
                    <a:pt x="19506" y="4"/>
                    <a:pt x="19399" y="11"/>
                  </a:cubicBezTo>
                  <a:cubicBezTo>
                    <a:pt x="18980" y="38"/>
                    <a:pt x="18561" y="48"/>
                    <a:pt x="18142" y="53"/>
                  </a:cubicBezTo>
                  <a:cubicBezTo>
                    <a:pt x="17723" y="60"/>
                    <a:pt x="17304" y="60"/>
                    <a:pt x="16885" y="70"/>
                  </a:cubicBezTo>
                  <a:cubicBezTo>
                    <a:pt x="13710" y="414"/>
                    <a:pt x="10519" y="397"/>
                    <a:pt x="7333" y="548"/>
                  </a:cubicBezTo>
                  <a:cubicBezTo>
                    <a:pt x="5292" y="645"/>
                    <a:pt x="3251" y="720"/>
                    <a:pt x="1208" y="806"/>
                  </a:cubicBezTo>
                  <a:cubicBezTo>
                    <a:pt x="1199" y="806"/>
                    <a:pt x="1189" y="807"/>
                    <a:pt x="1179" y="807"/>
                  </a:cubicBezTo>
                  <a:cubicBezTo>
                    <a:pt x="1024" y="807"/>
                    <a:pt x="832" y="768"/>
                    <a:pt x="668" y="768"/>
                  </a:cubicBezTo>
                  <a:cubicBezTo>
                    <a:pt x="515" y="768"/>
                    <a:pt x="386" y="802"/>
                    <a:pt x="333" y="930"/>
                  </a:cubicBezTo>
                  <a:lnTo>
                    <a:pt x="60" y="1064"/>
                  </a:lnTo>
                  <a:cubicBezTo>
                    <a:pt x="38" y="1069"/>
                    <a:pt x="21" y="1069"/>
                    <a:pt x="0" y="1074"/>
                  </a:cubicBezTo>
                  <a:cubicBezTo>
                    <a:pt x="43" y="1139"/>
                    <a:pt x="97" y="1198"/>
                    <a:pt x="167" y="1246"/>
                  </a:cubicBezTo>
                  <a:cubicBezTo>
                    <a:pt x="204" y="1327"/>
                    <a:pt x="241" y="1402"/>
                    <a:pt x="279" y="1478"/>
                  </a:cubicBezTo>
                  <a:cubicBezTo>
                    <a:pt x="323" y="1553"/>
                    <a:pt x="360" y="1627"/>
                    <a:pt x="403" y="1697"/>
                  </a:cubicBezTo>
                  <a:cubicBezTo>
                    <a:pt x="913" y="2847"/>
                    <a:pt x="913" y="4174"/>
                    <a:pt x="2235" y="5029"/>
                  </a:cubicBezTo>
                  <a:cubicBezTo>
                    <a:pt x="2369" y="5076"/>
                    <a:pt x="2482" y="5136"/>
                    <a:pt x="2579" y="5210"/>
                  </a:cubicBezTo>
                  <a:cubicBezTo>
                    <a:pt x="2676" y="5292"/>
                    <a:pt x="2761" y="5378"/>
                    <a:pt x="2832" y="5480"/>
                  </a:cubicBezTo>
                  <a:cubicBezTo>
                    <a:pt x="3196" y="6157"/>
                    <a:pt x="3385" y="7161"/>
                    <a:pt x="3750" y="8111"/>
                  </a:cubicBezTo>
                  <a:cubicBezTo>
                    <a:pt x="3792" y="8230"/>
                    <a:pt x="3841" y="8349"/>
                    <a:pt x="3895" y="8466"/>
                  </a:cubicBezTo>
                  <a:cubicBezTo>
                    <a:pt x="4233" y="9487"/>
                    <a:pt x="5560" y="10154"/>
                    <a:pt x="6023" y="11969"/>
                  </a:cubicBezTo>
                  <a:lnTo>
                    <a:pt x="6023" y="12393"/>
                  </a:lnTo>
                  <a:cubicBezTo>
                    <a:pt x="6006" y="16417"/>
                    <a:pt x="5996" y="20441"/>
                    <a:pt x="6033" y="24465"/>
                  </a:cubicBezTo>
                  <a:cubicBezTo>
                    <a:pt x="6033" y="24916"/>
                    <a:pt x="5941" y="25152"/>
                    <a:pt x="5738" y="25266"/>
                  </a:cubicBezTo>
                  <a:lnTo>
                    <a:pt x="5738" y="25733"/>
                  </a:lnTo>
                  <a:cubicBezTo>
                    <a:pt x="5969" y="25851"/>
                    <a:pt x="6048" y="26087"/>
                    <a:pt x="6028" y="26528"/>
                  </a:cubicBezTo>
                  <a:cubicBezTo>
                    <a:pt x="5990" y="27232"/>
                    <a:pt x="5996" y="27935"/>
                    <a:pt x="6033" y="28634"/>
                  </a:cubicBezTo>
                  <a:cubicBezTo>
                    <a:pt x="6055" y="28655"/>
                    <a:pt x="6070" y="28683"/>
                    <a:pt x="6097" y="28703"/>
                  </a:cubicBezTo>
                  <a:cubicBezTo>
                    <a:pt x="6194" y="28805"/>
                    <a:pt x="6313" y="28876"/>
                    <a:pt x="6430" y="28929"/>
                  </a:cubicBezTo>
                  <a:cubicBezTo>
                    <a:pt x="6420" y="28817"/>
                    <a:pt x="6409" y="28703"/>
                    <a:pt x="6403" y="28586"/>
                  </a:cubicBezTo>
                  <a:cubicBezTo>
                    <a:pt x="8064" y="28586"/>
                    <a:pt x="9701" y="28615"/>
                    <a:pt x="11328" y="28615"/>
                  </a:cubicBezTo>
                  <a:cubicBezTo>
                    <a:pt x="12417" y="28615"/>
                    <a:pt x="13502" y="28602"/>
                    <a:pt x="14585" y="28559"/>
                  </a:cubicBezTo>
                  <a:cubicBezTo>
                    <a:pt x="15257" y="28532"/>
                    <a:pt x="15929" y="28528"/>
                    <a:pt x="16601" y="28528"/>
                  </a:cubicBezTo>
                  <a:cubicBezTo>
                    <a:pt x="16981" y="28528"/>
                    <a:pt x="17362" y="28529"/>
                    <a:pt x="17744" y="28529"/>
                  </a:cubicBezTo>
                  <a:cubicBezTo>
                    <a:pt x="18895" y="28529"/>
                    <a:pt x="20048" y="28515"/>
                    <a:pt x="21205" y="28403"/>
                  </a:cubicBezTo>
                  <a:cubicBezTo>
                    <a:pt x="24202" y="28108"/>
                    <a:pt x="27237" y="28160"/>
                    <a:pt x="30256" y="28080"/>
                  </a:cubicBezTo>
                  <a:cubicBezTo>
                    <a:pt x="30444" y="28080"/>
                    <a:pt x="30637" y="28236"/>
                    <a:pt x="30831" y="28333"/>
                  </a:cubicBezTo>
                  <a:cubicBezTo>
                    <a:pt x="30944" y="28762"/>
                    <a:pt x="31212" y="29166"/>
                    <a:pt x="31094" y="29643"/>
                  </a:cubicBezTo>
                  <a:cubicBezTo>
                    <a:pt x="30751" y="29826"/>
                    <a:pt x="30374" y="29982"/>
                    <a:pt x="30294" y="30433"/>
                  </a:cubicBezTo>
                  <a:cubicBezTo>
                    <a:pt x="30244" y="30425"/>
                    <a:pt x="30196" y="30419"/>
                    <a:pt x="30154" y="30419"/>
                  </a:cubicBezTo>
                  <a:cubicBezTo>
                    <a:pt x="30013" y="30419"/>
                    <a:pt x="29935" y="30481"/>
                    <a:pt x="30009" y="30696"/>
                  </a:cubicBezTo>
                  <a:cubicBezTo>
                    <a:pt x="29944" y="30680"/>
                    <a:pt x="29887" y="30672"/>
                    <a:pt x="29837" y="30672"/>
                  </a:cubicBezTo>
                  <a:cubicBezTo>
                    <a:pt x="29669" y="30672"/>
                    <a:pt x="29590" y="30764"/>
                    <a:pt x="29553" y="30900"/>
                  </a:cubicBezTo>
                  <a:cubicBezTo>
                    <a:pt x="29585" y="30981"/>
                    <a:pt x="29638" y="31061"/>
                    <a:pt x="29708" y="31121"/>
                  </a:cubicBezTo>
                  <a:cubicBezTo>
                    <a:pt x="29891" y="31272"/>
                    <a:pt x="30101" y="31395"/>
                    <a:pt x="30320" y="31487"/>
                  </a:cubicBezTo>
                  <a:cubicBezTo>
                    <a:pt x="30965" y="31443"/>
                    <a:pt x="31609" y="31411"/>
                    <a:pt x="32244" y="31299"/>
                  </a:cubicBezTo>
                  <a:cubicBezTo>
                    <a:pt x="32388" y="31272"/>
                    <a:pt x="32520" y="31257"/>
                    <a:pt x="32637" y="31257"/>
                  </a:cubicBezTo>
                  <a:cubicBezTo>
                    <a:pt x="32739" y="31257"/>
                    <a:pt x="32830" y="31268"/>
                    <a:pt x="32910" y="31293"/>
                  </a:cubicBezTo>
                  <a:cubicBezTo>
                    <a:pt x="32953" y="31266"/>
                    <a:pt x="32995" y="31244"/>
                    <a:pt x="33034" y="31217"/>
                  </a:cubicBezTo>
                  <a:cubicBezTo>
                    <a:pt x="33297" y="31051"/>
                    <a:pt x="33528" y="30836"/>
                    <a:pt x="33711" y="30578"/>
                  </a:cubicBezTo>
                  <a:cubicBezTo>
                    <a:pt x="33721" y="30520"/>
                    <a:pt x="33743" y="30455"/>
                    <a:pt x="33754" y="30396"/>
                  </a:cubicBezTo>
                  <a:cubicBezTo>
                    <a:pt x="33866" y="29799"/>
                    <a:pt x="33957" y="29198"/>
                    <a:pt x="34059" y="28596"/>
                  </a:cubicBezTo>
                  <a:cubicBezTo>
                    <a:pt x="34291" y="28494"/>
                    <a:pt x="34307" y="28279"/>
                    <a:pt x="34329" y="28064"/>
                  </a:cubicBezTo>
                  <a:cubicBezTo>
                    <a:pt x="34500" y="27994"/>
                    <a:pt x="34678" y="27935"/>
                    <a:pt x="34855" y="27882"/>
                  </a:cubicBezTo>
                  <a:cubicBezTo>
                    <a:pt x="34860" y="27806"/>
                    <a:pt x="34865" y="27731"/>
                    <a:pt x="34877" y="27667"/>
                  </a:cubicBezTo>
                  <a:cubicBezTo>
                    <a:pt x="34758" y="27543"/>
                    <a:pt x="34656" y="27366"/>
                    <a:pt x="34602" y="27103"/>
                  </a:cubicBezTo>
                  <a:cubicBezTo>
                    <a:pt x="34714" y="27022"/>
                    <a:pt x="34868" y="26974"/>
                    <a:pt x="35082" y="26974"/>
                  </a:cubicBezTo>
                  <a:cubicBezTo>
                    <a:pt x="35095" y="26974"/>
                    <a:pt x="35109" y="26974"/>
                    <a:pt x="35123" y="26974"/>
                  </a:cubicBezTo>
                  <a:lnTo>
                    <a:pt x="35102" y="26995"/>
                  </a:lnTo>
                  <a:cubicBezTo>
                    <a:pt x="36315" y="26442"/>
                    <a:pt x="36129" y="25330"/>
                    <a:pt x="36171" y="24309"/>
                  </a:cubicBezTo>
                  <a:cubicBezTo>
                    <a:pt x="36099" y="24248"/>
                    <a:pt x="36008" y="24228"/>
                    <a:pt x="35908" y="24228"/>
                  </a:cubicBezTo>
                  <a:cubicBezTo>
                    <a:pt x="35822" y="24228"/>
                    <a:pt x="35728" y="24243"/>
                    <a:pt x="35633" y="24260"/>
                  </a:cubicBezTo>
                  <a:cubicBezTo>
                    <a:pt x="35628" y="24240"/>
                    <a:pt x="35628" y="24223"/>
                    <a:pt x="35623" y="24202"/>
                  </a:cubicBezTo>
                  <a:cubicBezTo>
                    <a:pt x="35569" y="24223"/>
                    <a:pt x="35510" y="24234"/>
                    <a:pt x="35452" y="24234"/>
                  </a:cubicBezTo>
                  <a:cubicBezTo>
                    <a:pt x="35425" y="24234"/>
                    <a:pt x="35392" y="24228"/>
                    <a:pt x="35365" y="24228"/>
                  </a:cubicBezTo>
                  <a:cubicBezTo>
                    <a:pt x="35209" y="24202"/>
                    <a:pt x="35075" y="24158"/>
                    <a:pt x="34951" y="24099"/>
                  </a:cubicBezTo>
                  <a:cubicBezTo>
                    <a:pt x="34914" y="24035"/>
                    <a:pt x="34887" y="23955"/>
                    <a:pt x="34871" y="23841"/>
                  </a:cubicBezTo>
                  <a:cubicBezTo>
                    <a:pt x="34817" y="23815"/>
                    <a:pt x="34768" y="23777"/>
                    <a:pt x="34726" y="23739"/>
                  </a:cubicBezTo>
                  <a:cubicBezTo>
                    <a:pt x="34409" y="23665"/>
                    <a:pt x="34339" y="23390"/>
                    <a:pt x="34242" y="23015"/>
                  </a:cubicBezTo>
                  <a:cubicBezTo>
                    <a:pt x="34011" y="22358"/>
                    <a:pt x="34006" y="21483"/>
                    <a:pt x="33915" y="20726"/>
                  </a:cubicBezTo>
                  <a:cubicBezTo>
                    <a:pt x="33684" y="20334"/>
                    <a:pt x="33538" y="19920"/>
                    <a:pt x="33523" y="19464"/>
                  </a:cubicBezTo>
                  <a:cubicBezTo>
                    <a:pt x="33469" y="19388"/>
                    <a:pt x="33409" y="19318"/>
                    <a:pt x="33350" y="19259"/>
                  </a:cubicBezTo>
                  <a:cubicBezTo>
                    <a:pt x="33184" y="19259"/>
                    <a:pt x="33066" y="19167"/>
                    <a:pt x="32990" y="18986"/>
                  </a:cubicBezTo>
                  <a:cubicBezTo>
                    <a:pt x="32995" y="18986"/>
                    <a:pt x="33002" y="18980"/>
                    <a:pt x="33012" y="18980"/>
                  </a:cubicBezTo>
                  <a:cubicBezTo>
                    <a:pt x="32990" y="18964"/>
                    <a:pt x="32970" y="18953"/>
                    <a:pt x="32953" y="18942"/>
                  </a:cubicBezTo>
                  <a:lnTo>
                    <a:pt x="32953" y="18942"/>
                  </a:lnTo>
                  <a:cubicBezTo>
                    <a:pt x="32953" y="18948"/>
                    <a:pt x="32953" y="18958"/>
                    <a:pt x="32958" y="18964"/>
                  </a:cubicBezTo>
                  <a:cubicBezTo>
                    <a:pt x="32690" y="18921"/>
                    <a:pt x="32464" y="18813"/>
                    <a:pt x="32298" y="18614"/>
                  </a:cubicBezTo>
                  <a:cubicBezTo>
                    <a:pt x="31792" y="18405"/>
                    <a:pt x="31255" y="18239"/>
                    <a:pt x="30826" y="17959"/>
                  </a:cubicBezTo>
                  <a:lnTo>
                    <a:pt x="30826" y="17949"/>
                  </a:lnTo>
                  <a:cubicBezTo>
                    <a:pt x="30815" y="17917"/>
                    <a:pt x="30810" y="17905"/>
                    <a:pt x="30810" y="17905"/>
                  </a:cubicBezTo>
                  <a:cubicBezTo>
                    <a:pt x="30793" y="17890"/>
                    <a:pt x="30739" y="17873"/>
                    <a:pt x="30681" y="17857"/>
                  </a:cubicBezTo>
                  <a:cubicBezTo>
                    <a:pt x="30461" y="17685"/>
                    <a:pt x="30272" y="17481"/>
                    <a:pt x="30149" y="17201"/>
                  </a:cubicBezTo>
                  <a:cubicBezTo>
                    <a:pt x="29746" y="16256"/>
                    <a:pt x="30047" y="15123"/>
                    <a:pt x="30025" y="14129"/>
                  </a:cubicBezTo>
                  <a:cubicBezTo>
                    <a:pt x="30009" y="13452"/>
                    <a:pt x="29972" y="12705"/>
                    <a:pt x="29665" y="12093"/>
                  </a:cubicBezTo>
                  <a:cubicBezTo>
                    <a:pt x="29574" y="11899"/>
                    <a:pt x="29439" y="11706"/>
                    <a:pt x="29278" y="11540"/>
                  </a:cubicBezTo>
                  <a:cubicBezTo>
                    <a:pt x="28999" y="11431"/>
                    <a:pt x="28730" y="11314"/>
                    <a:pt x="28542" y="11083"/>
                  </a:cubicBezTo>
                  <a:cubicBezTo>
                    <a:pt x="28444" y="11059"/>
                    <a:pt x="28340" y="11044"/>
                    <a:pt x="28236" y="11044"/>
                  </a:cubicBezTo>
                  <a:cubicBezTo>
                    <a:pt x="28222" y="11044"/>
                    <a:pt x="28207" y="11044"/>
                    <a:pt x="28193" y="11045"/>
                  </a:cubicBezTo>
                  <a:cubicBezTo>
                    <a:pt x="28065" y="11134"/>
                    <a:pt x="27945" y="11257"/>
                    <a:pt x="27787" y="11257"/>
                  </a:cubicBezTo>
                  <a:cubicBezTo>
                    <a:pt x="27745" y="11257"/>
                    <a:pt x="27700" y="11248"/>
                    <a:pt x="27651" y="11228"/>
                  </a:cubicBezTo>
                  <a:cubicBezTo>
                    <a:pt x="27661" y="11206"/>
                    <a:pt x="27677" y="11190"/>
                    <a:pt x="27689" y="11168"/>
                  </a:cubicBezTo>
                  <a:lnTo>
                    <a:pt x="27689" y="11168"/>
                  </a:lnTo>
                  <a:cubicBezTo>
                    <a:pt x="27602" y="11201"/>
                    <a:pt x="27511" y="11223"/>
                    <a:pt x="27426" y="11238"/>
                  </a:cubicBezTo>
                  <a:cubicBezTo>
                    <a:pt x="27455" y="11241"/>
                    <a:pt x="27485" y="11243"/>
                    <a:pt x="27518" y="11243"/>
                  </a:cubicBezTo>
                  <a:cubicBezTo>
                    <a:pt x="27551" y="11243"/>
                    <a:pt x="27586" y="11241"/>
                    <a:pt x="27624" y="11238"/>
                  </a:cubicBezTo>
                  <a:lnTo>
                    <a:pt x="27624" y="11238"/>
                  </a:lnTo>
                  <a:cubicBezTo>
                    <a:pt x="27607" y="11302"/>
                    <a:pt x="27587" y="11362"/>
                    <a:pt x="27570" y="11416"/>
                  </a:cubicBezTo>
                  <a:cubicBezTo>
                    <a:pt x="27500" y="11426"/>
                    <a:pt x="27431" y="11431"/>
                    <a:pt x="27355" y="11431"/>
                  </a:cubicBezTo>
                  <a:cubicBezTo>
                    <a:pt x="27151" y="11431"/>
                    <a:pt x="26990" y="11373"/>
                    <a:pt x="26856" y="11287"/>
                  </a:cubicBezTo>
                  <a:cubicBezTo>
                    <a:pt x="26851" y="11277"/>
                    <a:pt x="26845" y="11260"/>
                    <a:pt x="26839" y="11250"/>
                  </a:cubicBezTo>
                  <a:cubicBezTo>
                    <a:pt x="26593" y="10637"/>
                    <a:pt x="26297" y="10030"/>
                    <a:pt x="26147" y="9380"/>
                  </a:cubicBezTo>
                  <a:cubicBezTo>
                    <a:pt x="26098" y="9256"/>
                    <a:pt x="26040" y="9133"/>
                    <a:pt x="25963" y="9014"/>
                  </a:cubicBezTo>
                  <a:cubicBezTo>
                    <a:pt x="25733" y="8627"/>
                    <a:pt x="25432" y="8305"/>
                    <a:pt x="25105" y="7999"/>
                  </a:cubicBezTo>
                  <a:cubicBezTo>
                    <a:pt x="24932" y="7962"/>
                    <a:pt x="24803" y="7860"/>
                    <a:pt x="24728" y="7677"/>
                  </a:cubicBezTo>
                  <a:cubicBezTo>
                    <a:pt x="24621" y="7585"/>
                    <a:pt x="24508" y="7494"/>
                    <a:pt x="24401" y="7409"/>
                  </a:cubicBezTo>
                  <a:cubicBezTo>
                    <a:pt x="24396" y="7414"/>
                    <a:pt x="24389" y="7419"/>
                    <a:pt x="24384" y="7429"/>
                  </a:cubicBezTo>
                  <a:cubicBezTo>
                    <a:pt x="24314" y="7360"/>
                    <a:pt x="24240" y="7295"/>
                    <a:pt x="24170" y="7231"/>
                  </a:cubicBezTo>
                  <a:cubicBezTo>
                    <a:pt x="24024" y="7215"/>
                    <a:pt x="23938" y="7144"/>
                    <a:pt x="23917" y="7015"/>
                  </a:cubicBezTo>
                  <a:cubicBezTo>
                    <a:pt x="23422" y="6608"/>
                    <a:pt x="22961" y="6177"/>
                    <a:pt x="22623" y="5624"/>
                  </a:cubicBezTo>
                  <a:cubicBezTo>
                    <a:pt x="22257" y="5023"/>
                    <a:pt x="22128" y="4416"/>
                    <a:pt x="22090" y="3799"/>
                  </a:cubicBezTo>
                  <a:cubicBezTo>
                    <a:pt x="21983" y="3331"/>
                    <a:pt x="22090" y="2825"/>
                    <a:pt x="22123" y="2337"/>
                  </a:cubicBezTo>
                  <a:lnTo>
                    <a:pt x="22123" y="2272"/>
                  </a:lnTo>
                  <a:cubicBezTo>
                    <a:pt x="22133" y="2068"/>
                    <a:pt x="22128" y="1870"/>
                    <a:pt x="22085" y="1676"/>
                  </a:cubicBezTo>
                  <a:cubicBezTo>
                    <a:pt x="22036" y="1461"/>
                    <a:pt x="21946" y="1257"/>
                    <a:pt x="21778" y="1064"/>
                  </a:cubicBezTo>
                  <a:cubicBezTo>
                    <a:pt x="21300" y="240"/>
                    <a:pt x="20568" y="1"/>
                    <a:pt x="197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39"/>
            <p:cNvSpPr/>
            <p:nvPr/>
          </p:nvSpPr>
          <p:spPr>
            <a:xfrm>
              <a:off x="4666025" y="2829850"/>
              <a:ext cx="4175" cy="3625"/>
            </a:xfrm>
            <a:custGeom>
              <a:rect b="b" l="l" r="r" t="t"/>
              <a:pathLst>
                <a:path extrusionOk="0" h="145" w="167">
                  <a:moveTo>
                    <a:pt x="87" y="1"/>
                  </a:moveTo>
                  <a:cubicBezTo>
                    <a:pt x="60" y="38"/>
                    <a:pt x="27" y="70"/>
                    <a:pt x="0" y="108"/>
                  </a:cubicBezTo>
                  <a:cubicBezTo>
                    <a:pt x="27" y="124"/>
                    <a:pt x="55" y="135"/>
                    <a:pt x="80" y="145"/>
                  </a:cubicBezTo>
                  <a:cubicBezTo>
                    <a:pt x="107" y="124"/>
                    <a:pt x="134" y="102"/>
                    <a:pt x="167" y="75"/>
                  </a:cubicBezTo>
                  <a:cubicBezTo>
                    <a:pt x="140" y="48"/>
                    <a:pt x="113" y="28"/>
                    <a:pt x="8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39"/>
            <p:cNvSpPr/>
            <p:nvPr/>
          </p:nvSpPr>
          <p:spPr>
            <a:xfrm>
              <a:off x="4570125" y="2247375"/>
              <a:ext cx="700" cy="575"/>
            </a:xfrm>
            <a:custGeom>
              <a:rect b="b" l="l" r="r" t="t"/>
              <a:pathLst>
                <a:path extrusionOk="0" h="23" w="28">
                  <a:moveTo>
                    <a:pt x="28" y="0"/>
                  </a:moveTo>
                  <a:lnTo>
                    <a:pt x="1" y="22"/>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39"/>
            <p:cNvSpPr/>
            <p:nvPr/>
          </p:nvSpPr>
          <p:spPr>
            <a:xfrm>
              <a:off x="5484750" y="3949950"/>
              <a:ext cx="275" cy="275"/>
            </a:xfrm>
            <a:custGeom>
              <a:rect b="b" l="l" r="r" t="t"/>
              <a:pathLst>
                <a:path extrusionOk="0" h="11" w="11">
                  <a:moveTo>
                    <a:pt x="0" y="1"/>
                  </a:moveTo>
                  <a:lnTo>
                    <a:pt x="11" y="11"/>
                  </a:lnTo>
                  <a:lnTo>
                    <a:pt x="11" y="1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39"/>
            <p:cNvSpPr/>
            <p:nvPr/>
          </p:nvSpPr>
          <p:spPr>
            <a:xfrm>
              <a:off x="5478425" y="3782475"/>
              <a:ext cx="25" cy="25"/>
            </a:xfrm>
            <a:custGeom>
              <a:rect b="b" l="l" r="r" t="t"/>
              <a:pathLst>
                <a:path extrusionOk="0" h="1" w="1">
                  <a:moveTo>
                    <a:pt x="1" y="0"/>
                  </a:move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9"/>
            <p:cNvSpPr/>
            <p:nvPr/>
          </p:nvSpPr>
          <p:spPr>
            <a:xfrm>
              <a:off x="5331225" y="3273675"/>
              <a:ext cx="753625" cy="762125"/>
            </a:xfrm>
            <a:custGeom>
              <a:rect b="b" l="l" r="r" t="t"/>
              <a:pathLst>
                <a:path extrusionOk="0" h="30485" w="30145">
                  <a:moveTo>
                    <a:pt x="13285" y="1"/>
                  </a:moveTo>
                  <a:cubicBezTo>
                    <a:pt x="13214" y="1"/>
                    <a:pt x="13136" y="7"/>
                    <a:pt x="13050" y="18"/>
                  </a:cubicBezTo>
                  <a:cubicBezTo>
                    <a:pt x="10815" y="330"/>
                    <a:pt x="8586" y="636"/>
                    <a:pt x="6350" y="932"/>
                  </a:cubicBezTo>
                  <a:cubicBezTo>
                    <a:pt x="6125" y="878"/>
                    <a:pt x="5938" y="782"/>
                    <a:pt x="5792" y="626"/>
                  </a:cubicBezTo>
                  <a:cubicBezTo>
                    <a:pt x="5749" y="583"/>
                    <a:pt x="5717" y="534"/>
                    <a:pt x="5685" y="481"/>
                  </a:cubicBezTo>
                  <a:cubicBezTo>
                    <a:pt x="5524" y="502"/>
                    <a:pt x="5368" y="524"/>
                    <a:pt x="5207" y="546"/>
                  </a:cubicBezTo>
                  <a:cubicBezTo>
                    <a:pt x="4976" y="712"/>
                    <a:pt x="4691" y="836"/>
                    <a:pt x="4294" y="883"/>
                  </a:cubicBezTo>
                  <a:cubicBezTo>
                    <a:pt x="2993" y="1050"/>
                    <a:pt x="1693" y="1206"/>
                    <a:pt x="393" y="1351"/>
                  </a:cubicBezTo>
                  <a:cubicBezTo>
                    <a:pt x="323" y="1404"/>
                    <a:pt x="265" y="1458"/>
                    <a:pt x="205" y="1528"/>
                  </a:cubicBezTo>
                  <a:cubicBezTo>
                    <a:pt x="188" y="1550"/>
                    <a:pt x="173" y="1571"/>
                    <a:pt x="156" y="1593"/>
                  </a:cubicBezTo>
                  <a:cubicBezTo>
                    <a:pt x="60" y="1738"/>
                    <a:pt x="17" y="1893"/>
                    <a:pt x="0" y="2054"/>
                  </a:cubicBezTo>
                  <a:cubicBezTo>
                    <a:pt x="136" y="2195"/>
                    <a:pt x="232" y="2398"/>
                    <a:pt x="312" y="2694"/>
                  </a:cubicBezTo>
                  <a:cubicBezTo>
                    <a:pt x="887" y="4773"/>
                    <a:pt x="1495" y="6847"/>
                    <a:pt x="2182" y="8888"/>
                  </a:cubicBezTo>
                  <a:cubicBezTo>
                    <a:pt x="2988" y="11284"/>
                    <a:pt x="3412" y="13809"/>
                    <a:pt x="4540" y="16097"/>
                  </a:cubicBezTo>
                  <a:cubicBezTo>
                    <a:pt x="4540" y="16097"/>
                    <a:pt x="4535" y="16092"/>
                    <a:pt x="4530" y="16092"/>
                  </a:cubicBezTo>
                  <a:lnTo>
                    <a:pt x="4530" y="16092"/>
                  </a:lnTo>
                  <a:cubicBezTo>
                    <a:pt x="4642" y="16785"/>
                    <a:pt x="4589" y="17548"/>
                    <a:pt x="5330" y="17972"/>
                  </a:cubicBezTo>
                  <a:cubicBezTo>
                    <a:pt x="5222" y="18381"/>
                    <a:pt x="5985" y="18423"/>
                    <a:pt x="5733" y="18897"/>
                  </a:cubicBezTo>
                  <a:lnTo>
                    <a:pt x="5733" y="18902"/>
                  </a:lnTo>
                  <a:cubicBezTo>
                    <a:pt x="5787" y="19299"/>
                    <a:pt x="5841" y="19697"/>
                    <a:pt x="5899" y="20094"/>
                  </a:cubicBezTo>
                  <a:cubicBezTo>
                    <a:pt x="5889" y="20191"/>
                    <a:pt x="5878" y="20283"/>
                    <a:pt x="5867" y="20374"/>
                  </a:cubicBezTo>
                  <a:cubicBezTo>
                    <a:pt x="5873" y="20369"/>
                    <a:pt x="5878" y="20369"/>
                    <a:pt x="5883" y="20363"/>
                  </a:cubicBezTo>
                  <a:lnTo>
                    <a:pt x="5883" y="20363"/>
                  </a:lnTo>
                  <a:cubicBezTo>
                    <a:pt x="5539" y="21502"/>
                    <a:pt x="5003" y="22625"/>
                    <a:pt x="5609" y="23833"/>
                  </a:cubicBezTo>
                  <a:lnTo>
                    <a:pt x="5598" y="23833"/>
                  </a:lnTo>
                  <a:cubicBezTo>
                    <a:pt x="5615" y="24059"/>
                    <a:pt x="5609" y="24295"/>
                    <a:pt x="5878" y="24392"/>
                  </a:cubicBezTo>
                  <a:cubicBezTo>
                    <a:pt x="6415" y="25230"/>
                    <a:pt x="5470" y="26219"/>
                    <a:pt x="6136" y="27041"/>
                  </a:cubicBezTo>
                  <a:cubicBezTo>
                    <a:pt x="6238" y="27357"/>
                    <a:pt x="6340" y="27674"/>
                    <a:pt x="6657" y="27847"/>
                  </a:cubicBezTo>
                  <a:cubicBezTo>
                    <a:pt x="6576" y="27932"/>
                    <a:pt x="6501" y="28073"/>
                    <a:pt x="6415" y="28083"/>
                  </a:cubicBezTo>
                  <a:cubicBezTo>
                    <a:pt x="6345" y="28093"/>
                    <a:pt x="6275" y="28098"/>
                    <a:pt x="6211" y="28110"/>
                  </a:cubicBezTo>
                  <a:lnTo>
                    <a:pt x="6228" y="28137"/>
                  </a:lnTo>
                  <a:cubicBezTo>
                    <a:pt x="6281" y="28227"/>
                    <a:pt x="6362" y="28298"/>
                    <a:pt x="6453" y="28341"/>
                  </a:cubicBezTo>
                  <a:cubicBezTo>
                    <a:pt x="6453" y="28373"/>
                    <a:pt x="6447" y="28432"/>
                    <a:pt x="6442" y="28480"/>
                  </a:cubicBezTo>
                  <a:cubicBezTo>
                    <a:pt x="6635" y="28529"/>
                    <a:pt x="6808" y="28653"/>
                    <a:pt x="6942" y="28911"/>
                  </a:cubicBezTo>
                  <a:lnTo>
                    <a:pt x="6930" y="28911"/>
                  </a:lnTo>
                  <a:lnTo>
                    <a:pt x="6952" y="28931"/>
                  </a:lnTo>
                  <a:lnTo>
                    <a:pt x="6952" y="28921"/>
                  </a:lnTo>
                  <a:cubicBezTo>
                    <a:pt x="7253" y="29104"/>
                    <a:pt x="7022" y="29652"/>
                    <a:pt x="7473" y="29732"/>
                  </a:cubicBezTo>
                  <a:cubicBezTo>
                    <a:pt x="7626" y="30185"/>
                    <a:pt x="7917" y="30287"/>
                    <a:pt x="8234" y="30287"/>
                  </a:cubicBezTo>
                  <a:cubicBezTo>
                    <a:pt x="8461" y="30287"/>
                    <a:pt x="8702" y="30234"/>
                    <a:pt x="8913" y="30221"/>
                  </a:cubicBezTo>
                  <a:cubicBezTo>
                    <a:pt x="13255" y="29958"/>
                    <a:pt x="17589" y="29705"/>
                    <a:pt x="21919" y="29323"/>
                  </a:cubicBezTo>
                  <a:cubicBezTo>
                    <a:pt x="22031" y="29313"/>
                    <a:pt x="22137" y="29308"/>
                    <a:pt x="22239" y="29308"/>
                  </a:cubicBezTo>
                  <a:cubicBezTo>
                    <a:pt x="22888" y="29308"/>
                    <a:pt x="23324" y="29519"/>
                    <a:pt x="23751" y="29980"/>
                  </a:cubicBezTo>
                  <a:cubicBezTo>
                    <a:pt x="23888" y="30300"/>
                    <a:pt x="24132" y="30484"/>
                    <a:pt x="24416" y="30484"/>
                  </a:cubicBezTo>
                  <a:cubicBezTo>
                    <a:pt x="24455" y="30484"/>
                    <a:pt x="24495" y="30481"/>
                    <a:pt x="24536" y="30473"/>
                  </a:cubicBezTo>
                  <a:cubicBezTo>
                    <a:pt x="24670" y="30414"/>
                    <a:pt x="24767" y="30334"/>
                    <a:pt x="24842" y="30258"/>
                  </a:cubicBezTo>
                  <a:cubicBezTo>
                    <a:pt x="24901" y="30076"/>
                    <a:pt x="24804" y="29807"/>
                    <a:pt x="24837" y="29608"/>
                  </a:cubicBezTo>
                  <a:cubicBezTo>
                    <a:pt x="24955" y="28824"/>
                    <a:pt x="24401" y="28093"/>
                    <a:pt x="24638" y="27299"/>
                  </a:cubicBezTo>
                  <a:cubicBezTo>
                    <a:pt x="24791" y="27178"/>
                    <a:pt x="24943" y="27126"/>
                    <a:pt x="25096" y="27126"/>
                  </a:cubicBezTo>
                  <a:cubicBezTo>
                    <a:pt x="25275" y="27126"/>
                    <a:pt x="25454" y="27198"/>
                    <a:pt x="25632" y="27315"/>
                  </a:cubicBezTo>
                  <a:cubicBezTo>
                    <a:pt x="25691" y="27536"/>
                    <a:pt x="25852" y="27586"/>
                    <a:pt x="26023" y="27586"/>
                  </a:cubicBezTo>
                  <a:cubicBezTo>
                    <a:pt x="26068" y="27586"/>
                    <a:pt x="26113" y="27582"/>
                    <a:pt x="26158" y="27578"/>
                  </a:cubicBezTo>
                  <a:cubicBezTo>
                    <a:pt x="26364" y="27555"/>
                    <a:pt x="26562" y="27542"/>
                    <a:pt x="26748" y="27542"/>
                  </a:cubicBezTo>
                  <a:cubicBezTo>
                    <a:pt x="27060" y="27542"/>
                    <a:pt x="27337" y="27581"/>
                    <a:pt x="27560" y="27686"/>
                  </a:cubicBezTo>
                  <a:cubicBezTo>
                    <a:pt x="27641" y="27637"/>
                    <a:pt x="27721" y="27567"/>
                    <a:pt x="27797" y="27481"/>
                  </a:cubicBezTo>
                  <a:cubicBezTo>
                    <a:pt x="27845" y="27416"/>
                    <a:pt x="27888" y="27347"/>
                    <a:pt x="27921" y="27277"/>
                  </a:cubicBezTo>
                  <a:cubicBezTo>
                    <a:pt x="28119" y="26868"/>
                    <a:pt x="28060" y="26364"/>
                    <a:pt x="27985" y="25998"/>
                  </a:cubicBezTo>
                  <a:cubicBezTo>
                    <a:pt x="27544" y="23753"/>
                    <a:pt x="28452" y="21867"/>
                    <a:pt x="29414" y="19874"/>
                  </a:cubicBezTo>
                  <a:cubicBezTo>
                    <a:pt x="29634" y="19412"/>
                    <a:pt x="29865" y="18939"/>
                    <a:pt x="30074" y="18461"/>
                  </a:cubicBezTo>
                  <a:cubicBezTo>
                    <a:pt x="30145" y="18311"/>
                    <a:pt x="30133" y="18150"/>
                    <a:pt x="30063" y="18010"/>
                  </a:cubicBezTo>
                  <a:cubicBezTo>
                    <a:pt x="29919" y="18166"/>
                    <a:pt x="29741" y="18300"/>
                    <a:pt x="29521" y="18391"/>
                  </a:cubicBezTo>
                  <a:cubicBezTo>
                    <a:pt x="29543" y="18343"/>
                    <a:pt x="29565" y="18294"/>
                    <a:pt x="29585" y="18247"/>
                  </a:cubicBezTo>
                  <a:cubicBezTo>
                    <a:pt x="29550" y="18214"/>
                    <a:pt x="29500" y="18206"/>
                    <a:pt x="29440" y="18206"/>
                  </a:cubicBezTo>
                  <a:cubicBezTo>
                    <a:pt x="29372" y="18206"/>
                    <a:pt x="29293" y="18217"/>
                    <a:pt x="29215" y="18217"/>
                  </a:cubicBezTo>
                  <a:cubicBezTo>
                    <a:pt x="29078" y="18217"/>
                    <a:pt x="28943" y="18183"/>
                    <a:pt x="28871" y="17994"/>
                  </a:cubicBezTo>
                  <a:cubicBezTo>
                    <a:pt x="28855" y="17984"/>
                    <a:pt x="28833" y="17972"/>
                    <a:pt x="28817" y="17962"/>
                  </a:cubicBezTo>
                  <a:cubicBezTo>
                    <a:pt x="28591" y="17823"/>
                    <a:pt x="28360" y="17682"/>
                    <a:pt x="28129" y="17548"/>
                  </a:cubicBezTo>
                  <a:lnTo>
                    <a:pt x="28129" y="17543"/>
                  </a:lnTo>
                  <a:cubicBezTo>
                    <a:pt x="27904" y="16995"/>
                    <a:pt x="27738" y="16430"/>
                    <a:pt x="27770" y="15829"/>
                  </a:cubicBezTo>
                  <a:cubicBezTo>
                    <a:pt x="27463" y="15636"/>
                    <a:pt x="27420" y="15356"/>
                    <a:pt x="27507" y="15029"/>
                  </a:cubicBezTo>
                  <a:lnTo>
                    <a:pt x="27507" y="15029"/>
                  </a:lnTo>
                  <a:cubicBezTo>
                    <a:pt x="27436" y="15034"/>
                    <a:pt x="27368" y="15036"/>
                    <a:pt x="27304" y="15036"/>
                  </a:cubicBezTo>
                  <a:cubicBezTo>
                    <a:pt x="26110" y="15036"/>
                    <a:pt x="25880" y="14208"/>
                    <a:pt x="25905" y="13159"/>
                  </a:cubicBezTo>
                  <a:cubicBezTo>
                    <a:pt x="24901" y="13100"/>
                    <a:pt x="24842" y="12101"/>
                    <a:pt x="24321" y="11558"/>
                  </a:cubicBezTo>
                  <a:cubicBezTo>
                    <a:pt x="24259" y="11567"/>
                    <a:pt x="24200" y="11572"/>
                    <a:pt x="24144" y="11572"/>
                  </a:cubicBezTo>
                  <a:cubicBezTo>
                    <a:pt x="23786" y="11572"/>
                    <a:pt x="23563" y="11377"/>
                    <a:pt x="23488" y="10972"/>
                  </a:cubicBezTo>
                  <a:cubicBezTo>
                    <a:pt x="23215" y="10779"/>
                    <a:pt x="23010" y="10531"/>
                    <a:pt x="22828" y="10268"/>
                  </a:cubicBezTo>
                  <a:cubicBezTo>
                    <a:pt x="22526" y="9829"/>
                    <a:pt x="22290" y="9339"/>
                    <a:pt x="21919" y="8947"/>
                  </a:cubicBezTo>
                  <a:cubicBezTo>
                    <a:pt x="21511" y="8840"/>
                    <a:pt x="20979" y="8937"/>
                    <a:pt x="20834" y="8362"/>
                  </a:cubicBezTo>
                  <a:cubicBezTo>
                    <a:pt x="20820" y="8362"/>
                    <a:pt x="20805" y="8363"/>
                    <a:pt x="20791" y="8363"/>
                  </a:cubicBezTo>
                  <a:cubicBezTo>
                    <a:pt x="20623" y="8363"/>
                    <a:pt x="20521" y="8302"/>
                    <a:pt x="20560" y="8093"/>
                  </a:cubicBezTo>
                  <a:lnTo>
                    <a:pt x="20560" y="8093"/>
                  </a:lnTo>
                  <a:cubicBezTo>
                    <a:pt x="20502" y="8114"/>
                    <a:pt x="20451" y="8124"/>
                    <a:pt x="20404" y="8124"/>
                  </a:cubicBezTo>
                  <a:cubicBezTo>
                    <a:pt x="20224" y="8124"/>
                    <a:pt x="20117" y="7982"/>
                    <a:pt x="20023" y="7803"/>
                  </a:cubicBezTo>
                  <a:lnTo>
                    <a:pt x="20029" y="7803"/>
                  </a:lnTo>
                  <a:cubicBezTo>
                    <a:pt x="19942" y="7722"/>
                    <a:pt x="19862" y="7642"/>
                    <a:pt x="19781" y="7561"/>
                  </a:cubicBezTo>
                  <a:cubicBezTo>
                    <a:pt x="19481" y="7502"/>
                    <a:pt x="19287" y="7320"/>
                    <a:pt x="19211" y="7018"/>
                  </a:cubicBezTo>
                  <a:cubicBezTo>
                    <a:pt x="18400" y="6277"/>
                    <a:pt x="17401" y="5708"/>
                    <a:pt x="17175" y="4466"/>
                  </a:cubicBezTo>
                  <a:cubicBezTo>
                    <a:pt x="17165" y="4402"/>
                    <a:pt x="17128" y="4343"/>
                    <a:pt x="17068" y="4290"/>
                  </a:cubicBezTo>
                  <a:cubicBezTo>
                    <a:pt x="16902" y="4124"/>
                    <a:pt x="16585" y="3983"/>
                    <a:pt x="16375" y="3827"/>
                  </a:cubicBezTo>
                  <a:cubicBezTo>
                    <a:pt x="15779" y="3645"/>
                    <a:pt x="15177" y="3462"/>
                    <a:pt x="14705" y="3021"/>
                  </a:cubicBezTo>
                  <a:cubicBezTo>
                    <a:pt x="14479" y="3016"/>
                    <a:pt x="14254" y="3011"/>
                    <a:pt x="14157" y="2753"/>
                  </a:cubicBezTo>
                  <a:cubicBezTo>
                    <a:pt x="13937" y="2753"/>
                    <a:pt x="13716" y="2737"/>
                    <a:pt x="13625" y="2480"/>
                  </a:cubicBezTo>
                  <a:cubicBezTo>
                    <a:pt x="13329" y="2420"/>
                    <a:pt x="13114" y="2280"/>
                    <a:pt x="13093" y="1947"/>
                  </a:cubicBezTo>
                  <a:cubicBezTo>
                    <a:pt x="12685" y="1770"/>
                    <a:pt x="12803" y="1593"/>
                    <a:pt x="13087" y="1416"/>
                  </a:cubicBezTo>
                  <a:cubicBezTo>
                    <a:pt x="13093" y="1195"/>
                    <a:pt x="13099" y="970"/>
                    <a:pt x="13356" y="878"/>
                  </a:cubicBezTo>
                  <a:cubicBezTo>
                    <a:pt x="13419" y="676"/>
                    <a:pt x="13529" y="568"/>
                    <a:pt x="13694" y="568"/>
                  </a:cubicBezTo>
                  <a:cubicBezTo>
                    <a:pt x="13753" y="568"/>
                    <a:pt x="13819" y="582"/>
                    <a:pt x="13893" y="610"/>
                  </a:cubicBezTo>
                  <a:cubicBezTo>
                    <a:pt x="13872" y="330"/>
                    <a:pt x="13791" y="164"/>
                    <a:pt x="13641" y="78"/>
                  </a:cubicBezTo>
                  <a:cubicBezTo>
                    <a:pt x="13646" y="67"/>
                    <a:pt x="13652" y="56"/>
                    <a:pt x="13657" y="45"/>
                  </a:cubicBezTo>
                  <a:lnTo>
                    <a:pt x="13657" y="45"/>
                  </a:lnTo>
                  <a:cubicBezTo>
                    <a:pt x="13635" y="51"/>
                    <a:pt x="13619" y="51"/>
                    <a:pt x="13597" y="56"/>
                  </a:cubicBezTo>
                  <a:cubicBezTo>
                    <a:pt x="13512" y="19"/>
                    <a:pt x="13410" y="1"/>
                    <a:pt x="1328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9"/>
            <p:cNvSpPr/>
            <p:nvPr/>
          </p:nvSpPr>
          <p:spPr>
            <a:xfrm>
              <a:off x="5845350" y="3475450"/>
              <a:ext cx="550" cy="450"/>
            </a:xfrm>
            <a:custGeom>
              <a:rect b="b" l="l" r="r" t="t"/>
              <a:pathLst>
                <a:path extrusionOk="0" h="18" w="22">
                  <a:moveTo>
                    <a:pt x="22" y="17"/>
                  </a:moveTo>
                  <a:lnTo>
                    <a:pt x="22" y="17"/>
                  </a:ln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39"/>
            <p:cNvSpPr/>
            <p:nvPr/>
          </p:nvSpPr>
          <p:spPr>
            <a:xfrm>
              <a:off x="6019150" y="3649250"/>
              <a:ext cx="275" cy="150"/>
            </a:xfrm>
            <a:custGeom>
              <a:rect b="b" l="l" r="r" t="t"/>
              <a:pathLst>
                <a:path extrusionOk="0" h="6" w="11">
                  <a:moveTo>
                    <a:pt x="0" y="0"/>
                  </a:moveTo>
                  <a:lnTo>
                    <a:pt x="10" y="6"/>
                  </a:lnTo>
                  <a:cubicBezTo>
                    <a:pt x="10" y="6"/>
                    <a:pt x="5" y="0"/>
                    <a:pt x="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39"/>
            <p:cNvSpPr/>
            <p:nvPr/>
          </p:nvSpPr>
          <p:spPr>
            <a:xfrm>
              <a:off x="5658925" y="3322475"/>
              <a:ext cx="25" cy="25"/>
            </a:xfrm>
            <a:custGeom>
              <a:rect b="b" l="l" r="r" t="t"/>
              <a:pathLst>
                <a:path extrusionOk="0" h="1" w="1">
                  <a:moveTo>
                    <a:pt x="1" y="0"/>
                  </a:move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39"/>
            <p:cNvSpPr/>
            <p:nvPr/>
          </p:nvSpPr>
          <p:spPr>
            <a:xfrm>
              <a:off x="5938825" y="3562225"/>
              <a:ext cx="550" cy="400"/>
            </a:xfrm>
            <a:custGeom>
              <a:rect b="b" l="l" r="r" t="t"/>
              <a:pathLst>
                <a:path extrusionOk="0" h="16" w="22">
                  <a:moveTo>
                    <a:pt x="0" y="0"/>
                  </a:moveTo>
                  <a:cubicBezTo>
                    <a:pt x="7" y="5"/>
                    <a:pt x="12" y="11"/>
                    <a:pt x="17" y="16"/>
                  </a:cubicBezTo>
                  <a:lnTo>
                    <a:pt x="22" y="16"/>
                  </a:lnTo>
                  <a:cubicBezTo>
                    <a:pt x="22" y="16"/>
                    <a:pt x="17" y="11"/>
                    <a:pt x="12" y="5"/>
                  </a:cubicBez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39"/>
            <p:cNvSpPr/>
            <p:nvPr/>
          </p:nvSpPr>
          <p:spPr>
            <a:xfrm>
              <a:off x="5978850" y="3602375"/>
              <a:ext cx="275" cy="300"/>
            </a:xfrm>
            <a:custGeom>
              <a:rect b="b" l="l" r="r" t="t"/>
              <a:pathLst>
                <a:path extrusionOk="0" h="12" w="11">
                  <a:moveTo>
                    <a:pt x="0" y="1"/>
                  </a:moveTo>
                  <a:lnTo>
                    <a:pt x="0" y="11"/>
                  </a:lnTo>
                  <a:lnTo>
                    <a:pt x="11" y="11"/>
                  </a:lnTo>
                  <a:cubicBezTo>
                    <a:pt x="11" y="6"/>
                    <a:pt x="6" y="6"/>
                    <a:pt x="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39"/>
            <p:cNvSpPr/>
            <p:nvPr/>
          </p:nvSpPr>
          <p:spPr>
            <a:xfrm>
              <a:off x="5939350" y="3562600"/>
              <a:ext cx="25" cy="25"/>
            </a:xfrm>
            <a:custGeom>
              <a:rect b="b" l="l" r="r" t="t"/>
              <a:pathLst>
                <a:path extrusionOk="0" h="1" w="1">
                  <a:moveTo>
                    <a:pt x="1" y="1"/>
                  </a:moveTo>
                  <a:lnTo>
                    <a:pt x="1"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39"/>
            <p:cNvSpPr/>
            <p:nvPr/>
          </p:nvSpPr>
          <p:spPr>
            <a:xfrm>
              <a:off x="5658375" y="3321950"/>
              <a:ext cx="575" cy="550"/>
            </a:xfrm>
            <a:custGeom>
              <a:rect b="b" l="l" r="r" t="t"/>
              <a:pathLst>
                <a:path extrusionOk="0" h="22" w="23">
                  <a:moveTo>
                    <a:pt x="1" y="1"/>
                  </a:moveTo>
                  <a:cubicBezTo>
                    <a:pt x="1" y="6"/>
                    <a:pt x="7" y="11"/>
                    <a:pt x="7" y="16"/>
                  </a:cubicBezTo>
                  <a:cubicBezTo>
                    <a:pt x="13" y="16"/>
                    <a:pt x="18" y="21"/>
                    <a:pt x="23" y="21"/>
                  </a:cubicBezTo>
                  <a:lnTo>
                    <a:pt x="1"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39"/>
            <p:cNvSpPr/>
            <p:nvPr/>
          </p:nvSpPr>
          <p:spPr>
            <a:xfrm>
              <a:off x="5671575" y="3335225"/>
              <a:ext cx="825" cy="700"/>
            </a:xfrm>
            <a:custGeom>
              <a:rect b="b" l="l" r="r" t="t"/>
              <a:pathLst>
                <a:path extrusionOk="0" h="28" w="33">
                  <a:moveTo>
                    <a:pt x="0" y="1"/>
                  </a:moveTo>
                  <a:lnTo>
                    <a:pt x="0" y="1"/>
                  </a:lnTo>
                  <a:cubicBezTo>
                    <a:pt x="5" y="11"/>
                    <a:pt x="5" y="11"/>
                    <a:pt x="11" y="18"/>
                  </a:cubicBezTo>
                  <a:cubicBezTo>
                    <a:pt x="15" y="22"/>
                    <a:pt x="25" y="23"/>
                    <a:pt x="31" y="27"/>
                  </a:cubicBezTo>
                  <a:lnTo>
                    <a:pt x="31" y="27"/>
                  </a:lnTo>
                  <a:lnTo>
                    <a:pt x="0" y="1"/>
                  </a:lnTo>
                  <a:close/>
                  <a:moveTo>
                    <a:pt x="31" y="27"/>
                  </a:moveTo>
                  <a:lnTo>
                    <a:pt x="32" y="28"/>
                  </a:lnTo>
                  <a:cubicBezTo>
                    <a:pt x="32" y="28"/>
                    <a:pt x="32" y="27"/>
                    <a:pt x="31" y="27"/>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9"/>
            <p:cNvSpPr/>
            <p:nvPr/>
          </p:nvSpPr>
          <p:spPr>
            <a:xfrm>
              <a:off x="5851950" y="3482025"/>
              <a:ext cx="675" cy="700"/>
            </a:xfrm>
            <a:custGeom>
              <a:rect b="b" l="l" r="r" t="t"/>
              <a:pathLst>
                <a:path extrusionOk="0" h="28" w="27">
                  <a:moveTo>
                    <a:pt x="0" y="0"/>
                  </a:moveTo>
                  <a:cubicBezTo>
                    <a:pt x="5" y="12"/>
                    <a:pt x="5" y="17"/>
                    <a:pt x="5" y="28"/>
                  </a:cubicBezTo>
                  <a:lnTo>
                    <a:pt x="26" y="28"/>
                  </a:ln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39"/>
            <p:cNvSpPr/>
            <p:nvPr/>
          </p:nvSpPr>
          <p:spPr>
            <a:xfrm>
              <a:off x="5684975" y="3341950"/>
              <a:ext cx="700" cy="550"/>
            </a:xfrm>
            <a:custGeom>
              <a:rect b="b" l="l" r="r" t="t"/>
              <a:pathLst>
                <a:path extrusionOk="0" h="22" w="28">
                  <a:moveTo>
                    <a:pt x="1" y="0"/>
                  </a:moveTo>
                  <a:cubicBezTo>
                    <a:pt x="1" y="12"/>
                    <a:pt x="7" y="12"/>
                    <a:pt x="7" y="22"/>
                  </a:cubicBezTo>
                  <a:lnTo>
                    <a:pt x="28" y="22"/>
                  </a:ln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39"/>
            <p:cNvSpPr/>
            <p:nvPr/>
          </p:nvSpPr>
          <p:spPr>
            <a:xfrm>
              <a:off x="6018875" y="3649250"/>
              <a:ext cx="550" cy="150"/>
            </a:xfrm>
            <a:custGeom>
              <a:rect b="b" l="l" r="r" t="t"/>
              <a:pathLst>
                <a:path extrusionOk="0" h="6" w="22">
                  <a:moveTo>
                    <a:pt x="1" y="0"/>
                  </a:moveTo>
                  <a:lnTo>
                    <a:pt x="1" y="6"/>
                  </a:lnTo>
                  <a:lnTo>
                    <a:pt x="21" y="6"/>
                  </a:lnTo>
                  <a:cubicBezTo>
                    <a:pt x="11" y="6"/>
                    <a:pt x="11" y="0"/>
                    <a:pt x="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39"/>
            <p:cNvSpPr/>
            <p:nvPr/>
          </p:nvSpPr>
          <p:spPr>
            <a:xfrm>
              <a:off x="6025450" y="3668975"/>
              <a:ext cx="575" cy="825"/>
            </a:xfrm>
            <a:custGeom>
              <a:rect b="b" l="l" r="r" t="t"/>
              <a:pathLst>
                <a:path extrusionOk="0" h="33" w="23">
                  <a:moveTo>
                    <a:pt x="6" y="1"/>
                  </a:moveTo>
                  <a:cubicBezTo>
                    <a:pt x="1" y="6"/>
                    <a:pt x="1" y="12"/>
                    <a:pt x="1" y="17"/>
                  </a:cubicBezTo>
                  <a:cubicBezTo>
                    <a:pt x="11" y="22"/>
                    <a:pt x="16" y="28"/>
                    <a:pt x="23" y="33"/>
                  </a:cubicBezTo>
                  <a:lnTo>
                    <a:pt x="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9"/>
            <p:cNvSpPr/>
            <p:nvPr/>
          </p:nvSpPr>
          <p:spPr>
            <a:xfrm>
              <a:off x="5658375" y="3308775"/>
              <a:ext cx="575" cy="825"/>
            </a:xfrm>
            <a:custGeom>
              <a:rect b="b" l="l" r="r" t="t"/>
              <a:pathLst>
                <a:path extrusionOk="0" h="33" w="23">
                  <a:moveTo>
                    <a:pt x="23" y="0"/>
                  </a:moveTo>
                  <a:lnTo>
                    <a:pt x="23" y="0"/>
                  </a:lnTo>
                  <a:cubicBezTo>
                    <a:pt x="18" y="5"/>
                    <a:pt x="13" y="5"/>
                    <a:pt x="1" y="12"/>
                  </a:cubicBezTo>
                  <a:lnTo>
                    <a:pt x="1" y="33"/>
                  </a:lnTo>
                  <a:lnTo>
                    <a:pt x="2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39"/>
            <p:cNvSpPr/>
            <p:nvPr/>
          </p:nvSpPr>
          <p:spPr>
            <a:xfrm>
              <a:off x="5678525" y="3289300"/>
              <a:ext cx="325" cy="150"/>
            </a:xfrm>
            <a:custGeom>
              <a:rect b="b" l="l" r="r" t="t"/>
              <a:pathLst>
                <a:path extrusionOk="0" h="6" w="13">
                  <a:moveTo>
                    <a:pt x="12" y="1"/>
                  </a:moveTo>
                  <a:cubicBezTo>
                    <a:pt x="7" y="1"/>
                    <a:pt x="1" y="6"/>
                    <a:pt x="1" y="6"/>
                  </a:cubicBezTo>
                  <a:lnTo>
                    <a:pt x="1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39"/>
            <p:cNvSpPr/>
            <p:nvPr/>
          </p:nvSpPr>
          <p:spPr>
            <a:xfrm>
              <a:off x="5825200" y="3462000"/>
              <a:ext cx="700" cy="700"/>
            </a:xfrm>
            <a:custGeom>
              <a:rect b="b" l="l" r="r" t="t"/>
              <a:pathLst>
                <a:path extrusionOk="0" h="28" w="28">
                  <a:moveTo>
                    <a:pt x="0" y="1"/>
                  </a:moveTo>
                  <a:cubicBezTo>
                    <a:pt x="2" y="3"/>
                    <a:pt x="3" y="6"/>
                    <a:pt x="5" y="8"/>
                  </a:cubicBezTo>
                  <a:lnTo>
                    <a:pt x="5" y="8"/>
                  </a:lnTo>
                  <a:lnTo>
                    <a:pt x="0" y="1"/>
                  </a:lnTo>
                  <a:close/>
                  <a:moveTo>
                    <a:pt x="5" y="8"/>
                  </a:moveTo>
                  <a:lnTo>
                    <a:pt x="12" y="18"/>
                  </a:lnTo>
                  <a:lnTo>
                    <a:pt x="18" y="22"/>
                  </a:lnTo>
                  <a:lnTo>
                    <a:pt x="18" y="22"/>
                  </a:lnTo>
                  <a:cubicBezTo>
                    <a:pt x="14" y="17"/>
                    <a:pt x="9" y="13"/>
                    <a:pt x="5" y="8"/>
                  </a:cubicBezTo>
                  <a:close/>
                  <a:moveTo>
                    <a:pt x="18" y="22"/>
                  </a:moveTo>
                  <a:cubicBezTo>
                    <a:pt x="20" y="24"/>
                    <a:pt x="21" y="26"/>
                    <a:pt x="22" y="28"/>
                  </a:cubicBezTo>
                  <a:lnTo>
                    <a:pt x="27" y="28"/>
                  </a:lnTo>
                  <a:lnTo>
                    <a:pt x="18" y="22"/>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39"/>
            <p:cNvSpPr/>
            <p:nvPr/>
          </p:nvSpPr>
          <p:spPr>
            <a:xfrm>
              <a:off x="5678525" y="3288925"/>
              <a:ext cx="450" cy="525"/>
            </a:xfrm>
            <a:custGeom>
              <a:rect b="b" l="l" r="r" t="t"/>
              <a:pathLst>
                <a:path extrusionOk="0" h="21" w="18">
                  <a:moveTo>
                    <a:pt x="1" y="0"/>
                  </a:moveTo>
                  <a:lnTo>
                    <a:pt x="1" y="21"/>
                  </a:lnTo>
                  <a:cubicBezTo>
                    <a:pt x="7" y="16"/>
                    <a:pt x="12" y="10"/>
                    <a:pt x="17" y="5"/>
                  </a:cubicBezTo>
                  <a:cubicBezTo>
                    <a:pt x="12" y="0"/>
                    <a:pt x="7" y="0"/>
                    <a:pt x="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39"/>
            <p:cNvSpPr/>
            <p:nvPr/>
          </p:nvSpPr>
          <p:spPr>
            <a:xfrm>
              <a:off x="5845200" y="3475450"/>
              <a:ext cx="575" cy="575"/>
            </a:xfrm>
            <a:custGeom>
              <a:rect b="b" l="l" r="r" t="t"/>
              <a:pathLst>
                <a:path extrusionOk="0" h="23" w="23">
                  <a:moveTo>
                    <a:pt x="6" y="0"/>
                  </a:moveTo>
                  <a:cubicBezTo>
                    <a:pt x="6" y="6"/>
                    <a:pt x="6" y="17"/>
                    <a:pt x="1" y="22"/>
                  </a:cubicBezTo>
                  <a:cubicBezTo>
                    <a:pt x="12" y="22"/>
                    <a:pt x="18" y="17"/>
                    <a:pt x="23" y="17"/>
                  </a:cubicBezTo>
                  <a:cubicBezTo>
                    <a:pt x="18" y="11"/>
                    <a:pt x="12" y="6"/>
                    <a:pt x="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39"/>
            <p:cNvSpPr/>
            <p:nvPr/>
          </p:nvSpPr>
          <p:spPr>
            <a:xfrm>
              <a:off x="5698300" y="3348675"/>
              <a:ext cx="825" cy="550"/>
            </a:xfrm>
            <a:custGeom>
              <a:rect b="b" l="l" r="r" t="t"/>
              <a:pathLst>
                <a:path extrusionOk="0" h="22" w="33">
                  <a:moveTo>
                    <a:pt x="0" y="1"/>
                  </a:moveTo>
                  <a:cubicBezTo>
                    <a:pt x="5" y="6"/>
                    <a:pt x="16" y="11"/>
                    <a:pt x="22" y="21"/>
                  </a:cubicBezTo>
                  <a:lnTo>
                    <a:pt x="32" y="21"/>
                  </a:ln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39"/>
            <p:cNvSpPr/>
            <p:nvPr/>
          </p:nvSpPr>
          <p:spPr>
            <a:xfrm>
              <a:off x="5665000" y="3295500"/>
              <a:ext cx="650" cy="700"/>
            </a:xfrm>
            <a:custGeom>
              <a:rect b="b" l="l" r="r" t="t"/>
              <a:pathLst>
                <a:path extrusionOk="0" h="28" w="26">
                  <a:moveTo>
                    <a:pt x="26" y="0"/>
                  </a:moveTo>
                  <a:cubicBezTo>
                    <a:pt x="21" y="0"/>
                    <a:pt x="16" y="5"/>
                    <a:pt x="5" y="5"/>
                  </a:cubicBezTo>
                  <a:cubicBezTo>
                    <a:pt x="5" y="10"/>
                    <a:pt x="5" y="16"/>
                    <a:pt x="0" y="27"/>
                  </a:cubicBezTo>
                  <a:lnTo>
                    <a:pt x="26"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39"/>
            <p:cNvSpPr/>
            <p:nvPr/>
          </p:nvSpPr>
          <p:spPr>
            <a:xfrm>
              <a:off x="3810775" y="1896150"/>
              <a:ext cx="826250" cy="553250"/>
            </a:xfrm>
            <a:custGeom>
              <a:rect b="b" l="l" r="r" t="t"/>
              <a:pathLst>
                <a:path extrusionOk="0" h="22130" w="33050">
                  <a:moveTo>
                    <a:pt x="26460" y="1"/>
                  </a:moveTo>
                  <a:cubicBezTo>
                    <a:pt x="26349" y="1"/>
                    <a:pt x="26242" y="59"/>
                    <a:pt x="26174" y="141"/>
                  </a:cubicBezTo>
                  <a:cubicBezTo>
                    <a:pt x="26066" y="184"/>
                    <a:pt x="25921" y="206"/>
                    <a:pt x="25723" y="211"/>
                  </a:cubicBezTo>
                  <a:cubicBezTo>
                    <a:pt x="18905" y="360"/>
                    <a:pt x="12093" y="554"/>
                    <a:pt x="5275" y="737"/>
                  </a:cubicBezTo>
                  <a:cubicBezTo>
                    <a:pt x="5131" y="732"/>
                    <a:pt x="4990" y="721"/>
                    <a:pt x="4851" y="710"/>
                  </a:cubicBezTo>
                  <a:cubicBezTo>
                    <a:pt x="4583" y="754"/>
                    <a:pt x="4298" y="774"/>
                    <a:pt x="3965" y="774"/>
                  </a:cubicBezTo>
                  <a:cubicBezTo>
                    <a:pt x="3696" y="774"/>
                    <a:pt x="3428" y="759"/>
                    <a:pt x="3153" y="742"/>
                  </a:cubicBezTo>
                  <a:cubicBezTo>
                    <a:pt x="2998" y="774"/>
                    <a:pt x="2837" y="818"/>
                    <a:pt x="2676" y="883"/>
                  </a:cubicBezTo>
                  <a:cubicBezTo>
                    <a:pt x="2285" y="919"/>
                    <a:pt x="1987" y="948"/>
                    <a:pt x="1759" y="948"/>
                  </a:cubicBezTo>
                  <a:cubicBezTo>
                    <a:pt x="1429" y="948"/>
                    <a:pt x="1248" y="888"/>
                    <a:pt x="1149" y="710"/>
                  </a:cubicBezTo>
                  <a:cubicBezTo>
                    <a:pt x="1102" y="715"/>
                    <a:pt x="1058" y="727"/>
                    <a:pt x="1010" y="737"/>
                  </a:cubicBezTo>
                  <a:cubicBezTo>
                    <a:pt x="968" y="747"/>
                    <a:pt x="683" y="861"/>
                    <a:pt x="639" y="871"/>
                  </a:cubicBezTo>
                  <a:lnTo>
                    <a:pt x="33" y="6571"/>
                  </a:lnTo>
                  <a:cubicBezTo>
                    <a:pt x="33" y="6636"/>
                    <a:pt x="33" y="6705"/>
                    <a:pt x="26" y="6770"/>
                  </a:cubicBezTo>
                  <a:cubicBezTo>
                    <a:pt x="11" y="7221"/>
                    <a:pt x="1" y="7635"/>
                    <a:pt x="6" y="8016"/>
                  </a:cubicBezTo>
                  <a:cubicBezTo>
                    <a:pt x="6" y="8167"/>
                    <a:pt x="11" y="8307"/>
                    <a:pt x="21" y="8446"/>
                  </a:cubicBezTo>
                  <a:cubicBezTo>
                    <a:pt x="6" y="8924"/>
                    <a:pt x="86" y="9365"/>
                    <a:pt x="226" y="9773"/>
                  </a:cubicBezTo>
                  <a:cubicBezTo>
                    <a:pt x="269" y="9908"/>
                    <a:pt x="323" y="10042"/>
                    <a:pt x="381" y="10171"/>
                  </a:cubicBezTo>
                  <a:cubicBezTo>
                    <a:pt x="264" y="10868"/>
                    <a:pt x="537" y="11471"/>
                    <a:pt x="956" y="12040"/>
                  </a:cubicBezTo>
                  <a:cubicBezTo>
                    <a:pt x="1037" y="12153"/>
                    <a:pt x="1129" y="12266"/>
                    <a:pt x="1225" y="12378"/>
                  </a:cubicBezTo>
                  <a:cubicBezTo>
                    <a:pt x="1483" y="12685"/>
                    <a:pt x="1697" y="13023"/>
                    <a:pt x="1875" y="13383"/>
                  </a:cubicBezTo>
                  <a:cubicBezTo>
                    <a:pt x="1935" y="13506"/>
                    <a:pt x="1993" y="13625"/>
                    <a:pt x="2047" y="13749"/>
                  </a:cubicBezTo>
                  <a:cubicBezTo>
                    <a:pt x="2128" y="14076"/>
                    <a:pt x="2230" y="14399"/>
                    <a:pt x="2337" y="14721"/>
                  </a:cubicBezTo>
                  <a:cubicBezTo>
                    <a:pt x="2374" y="14828"/>
                    <a:pt x="2412" y="14930"/>
                    <a:pt x="2450" y="15038"/>
                  </a:cubicBezTo>
                  <a:cubicBezTo>
                    <a:pt x="1950" y="16660"/>
                    <a:pt x="3277" y="17321"/>
                    <a:pt x="3100" y="18798"/>
                  </a:cubicBezTo>
                  <a:cubicBezTo>
                    <a:pt x="3105" y="18916"/>
                    <a:pt x="3110" y="19030"/>
                    <a:pt x="3121" y="19147"/>
                  </a:cubicBezTo>
                  <a:cubicBezTo>
                    <a:pt x="3192" y="20287"/>
                    <a:pt x="4357" y="21527"/>
                    <a:pt x="4357" y="21527"/>
                  </a:cubicBezTo>
                  <a:cubicBezTo>
                    <a:pt x="4486" y="21522"/>
                    <a:pt x="5818" y="21247"/>
                    <a:pt x="5947" y="21242"/>
                  </a:cubicBezTo>
                  <a:cubicBezTo>
                    <a:pt x="7859" y="21162"/>
                    <a:pt x="9778" y="21093"/>
                    <a:pt x="11690" y="21001"/>
                  </a:cubicBezTo>
                  <a:cubicBezTo>
                    <a:pt x="14876" y="20850"/>
                    <a:pt x="18067" y="20867"/>
                    <a:pt x="21242" y="20523"/>
                  </a:cubicBezTo>
                  <a:cubicBezTo>
                    <a:pt x="21661" y="20513"/>
                    <a:pt x="22080" y="20513"/>
                    <a:pt x="22499" y="20506"/>
                  </a:cubicBezTo>
                  <a:cubicBezTo>
                    <a:pt x="22918" y="20501"/>
                    <a:pt x="23337" y="20491"/>
                    <a:pt x="23756" y="20464"/>
                  </a:cubicBezTo>
                  <a:cubicBezTo>
                    <a:pt x="23863" y="20457"/>
                    <a:pt x="23969" y="20454"/>
                    <a:pt x="24072" y="20454"/>
                  </a:cubicBezTo>
                  <a:cubicBezTo>
                    <a:pt x="24925" y="20454"/>
                    <a:pt x="25657" y="20693"/>
                    <a:pt x="26135" y="21517"/>
                  </a:cubicBezTo>
                  <a:cubicBezTo>
                    <a:pt x="26303" y="21710"/>
                    <a:pt x="26393" y="21914"/>
                    <a:pt x="26442" y="22129"/>
                  </a:cubicBezTo>
                  <a:lnTo>
                    <a:pt x="26464" y="22129"/>
                  </a:lnTo>
                  <a:cubicBezTo>
                    <a:pt x="26668" y="22129"/>
                    <a:pt x="26899" y="22070"/>
                    <a:pt x="27055" y="21860"/>
                  </a:cubicBezTo>
                  <a:cubicBezTo>
                    <a:pt x="27082" y="21807"/>
                    <a:pt x="27097" y="21748"/>
                    <a:pt x="27119" y="21694"/>
                  </a:cubicBezTo>
                  <a:cubicBezTo>
                    <a:pt x="27285" y="21312"/>
                    <a:pt x="27114" y="21039"/>
                    <a:pt x="26851" y="20786"/>
                  </a:cubicBezTo>
                  <a:cubicBezTo>
                    <a:pt x="28134" y="20163"/>
                    <a:pt x="29096" y="18798"/>
                    <a:pt x="29165" y="17386"/>
                  </a:cubicBezTo>
                  <a:cubicBezTo>
                    <a:pt x="29177" y="17198"/>
                    <a:pt x="29048" y="17004"/>
                    <a:pt x="28929" y="16843"/>
                  </a:cubicBezTo>
                  <a:cubicBezTo>
                    <a:pt x="28892" y="16767"/>
                    <a:pt x="28838" y="16692"/>
                    <a:pt x="28768" y="16618"/>
                  </a:cubicBezTo>
                  <a:cubicBezTo>
                    <a:pt x="28069" y="15532"/>
                    <a:pt x="29197" y="14984"/>
                    <a:pt x="29988" y="14490"/>
                  </a:cubicBezTo>
                  <a:cubicBezTo>
                    <a:pt x="30816" y="13980"/>
                    <a:pt x="31686" y="13754"/>
                    <a:pt x="32217" y="12851"/>
                  </a:cubicBezTo>
                  <a:cubicBezTo>
                    <a:pt x="32750" y="11959"/>
                    <a:pt x="33023" y="11148"/>
                    <a:pt x="32969" y="10364"/>
                  </a:cubicBezTo>
                  <a:cubicBezTo>
                    <a:pt x="33050" y="10112"/>
                    <a:pt x="33007" y="9896"/>
                    <a:pt x="32840" y="9698"/>
                  </a:cubicBezTo>
                  <a:cubicBezTo>
                    <a:pt x="32690" y="9236"/>
                    <a:pt x="32427" y="8785"/>
                    <a:pt x="32013" y="8322"/>
                  </a:cubicBezTo>
                  <a:cubicBezTo>
                    <a:pt x="31267" y="7506"/>
                    <a:pt x="30375" y="6523"/>
                    <a:pt x="29450" y="5911"/>
                  </a:cubicBezTo>
                  <a:cubicBezTo>
                    <a:pt x="28778" y="5465"/>
                    <a:pt x="28081" y="5066"/>
                    <a:pt x="27650" y="4357"/>
                  </a:cubicBezTo>
                  <a:cubicBezTo>
                    <a:pt x="27270" y="3729"/>
                    <a:pt x="27521" y="2929"/>
                    <a:pt x="27630" y="2230"/>
                  </a:cubicBezTo>
                  <a:cubicBezTo>
                    <a:pt x="27801" y="1935"/>
                    <a:pt x="27731" y="1511"/>
                    <a:pt x="27635" y="1215"/>
                  </a:cubicBezTo>
                  <a:cubicBezTo>
                    <a:pt x="27484" y="764"/>
                    <a:pt x="27027" y="382"/>
                    <a:pt x="26673" y="82"/>
                  </a:cubicBezTo>
                  <a:cubicBezTo>
                    <a:pt x="26606" y="25"/>
                    <a:pt x="26532" y="1"/>
                    <a:pt x="2646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39"/>
            <p:cNvSpPr/>
            <p:nvPr/>
          </p:nvSpPr>
          <p:spPr>
            <a:xfrm>
              <a:off x="6305475" y="3322200"/>
              <a:ext cx="700" cy="725"/>
            </a:xfrm>
            <a:custGeom>
              <a:rect b="b" l="l" r="r" t="t"/>
              <a:pathLst>
                <a:path extrusionOk="0" h="29" w="28">
                  <a:moveTo>
                    <a:pt x="0" y="1"/>
                  </a:moveTo>
                  <a:lnTo>
                    <a:pt x="12" y="11"/>
                  </a:lnTo>
                  <a:cubicBezTo>
                    <a:pt x="17" y="16"/>
                    <a:pt x="27" y="28"/>
                    <a:pt x="27" y="28"/>
                  </a:cubicBezTo>
                  <a:cubicBezTo>
                    <a:pt x="27" y="16"/>
                    <a:pt x="22" y="11"/>
                    <a:pt x="22" y="6"/>
                  </a:cubicBezTo>
                  <a:cubicBezTo>
                    <a:pt x="12" y="6"/>
                    <a:pt x="7" y="6"/>
                    <a:pt x="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9"/>
            <p:cNvSpPr/>
            <p:nvPr/>
          </p:nvSpPr>
          <p:spPr>
            <a:xfrm>
              <a:off x="6318775" y="3335775"/>
              <a:ext cx="25" cy="25"/>
            </a:xfrm>
            <a:custGeom>
              <a:rect b="b" l="l" r="r" t="t"/>
              <a:pathLst>
                <a:path extrusionOk="0" h="1" w="1">
                  <a:moveTo>
                    <a:pt x="1" y="1"/>
                  </a:moveTo>
                  <a:lnTo>
                    <a:pt x="1"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39"/>
            <p:cNvSpPr/>
            <p:nvPr/>
          </p:nvSpPr>
          <p:spPr>
            <a:xfrm>
              <a:off x="6292050" y="3315625"/>
              <a:ext cx="700" cy="550"/>
            </a:xfrm>
            <a:custGeom>
              <a:rect b="b" l="l" r="r" t="t"/>
              <a:pathLst>
                <a:path extrusionOk="0" h="22" w="28">
                  <a:moveTo>
                    <a:pt x="21" y="1"/>
                  </a:moveTo>
                  <a:cubicBezTo>
                    <a:pt x="11" y="1"/>
                    <a:pt x="11" y="1"/>
                    <a:pt x="1" y="6"/>
                  </a:cubicBezTo>
                  <a:lnTo>
                    <a:pt x="28" y="22"/>
                  </a:lnTo>
                  <a:cubicBezTo>
                    <a:pt x="21" y="16"/>
                    <a:pt x="21" y="6"/>
                    <a:pt x="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39"/>
            <p:cNvSpPr/>
            <p:nvPr/>
          </p:nvSpPr>
          <p:spPr>
            <a:xfrm>
              <a:off x="6272050" y="3302325"/>
              <a:ext cx="575" cy="450"/>
            </a:xfrm>
            <a:custGeom>
              <a:rect b="b" l="l" r="r" t="t"/>
              <a:pathLst>
                <a:path extrusionOk="0" h="18" w="23">
                  <a:moveTo>
                    <a:pt x="0" y="0"/>
                  </a:moveTo>
                  <a:lnTo>
                    <a:pt x="22" y="17"/>
                  </a:lnTo>
                  <a:lnTo>
                    <a:pt x="22"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39"/>
            <p:cNvSpPr/>
            <p:nvPr/>
          </p:nvSpPr>
          <p:spPr>
            <a:xfrm>
              <a:off x="5771750" y="3222425"/>
              <a:ext cx="450" cy="275"/>
            </a:xfrm>
            <a:custGeom>
              <a:rect b="b" l="l" r="r" t="t"/>
              <a:pathLst>
                <a:path extrusionOk="0" h="11" w="18">
                  <a:moveTo>
                    <a:pt x="17" y="0"/>
                  </a:moveTo>
                  <a:cubicBezTo>
                    <a:pt x="6" y="5"/>
                    <a:pt x="0" y="11"/>
                    <a:pt x="0" y="11"/>
                  </a:cubicBezTo>
                  <a:lnTo>
                    <a:pt x="1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39"/>
            <p:cNvSpPr/>
            <p:nvPr/>
          </p:nvSpPr>
          <p:spPr>
            <a:xfrm>
              <a:off x="6338925" y="3348925"/>
              <a:ext cx="575" cy="575"/>
            </a:xfrm>
            <a:custGeom>
              <a:rect b="b" l="l" r="r" t="t"/>
              <a:pathLst>
                <a:path extrusionOk="0" h="23" w="23">
                  <a:moveTo>
                    <a:pt x="0" y="1"/>
                  </a:moveTo>
                  <a:lnTo>
                    <a:pt x="20" y="20"/>
                  </a:lnTo>
                  <a:lnTo>
                    <a:pt x="20" y="20"/>
                  </a:lnTo>
                  <a:cubicBezTo>
                    <a:pt x="16" y="15"/>
                    <a:pt x="15" y="9"/>
                    <a:pt x="11" y="1"/>
                  </a:cubicBezTo>
                  <a:close/>
                  <a:moveTo>
                    <a:pt x="20" y="20"/>
                  </a:moveTo>
                  <a:cubicBezTo>
                    <a:pt x="20" y="21"/>
                    <a:pt x="21" y="22"/>
                    <a:pt x="22" y="23"/>
                  </a:cubicBezTo>
                  <a:lnTo>
                    <a:pt x="20" y="2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9"/>
            <p:cNvSpPr/>
            <p:nvPr/>
          </p:nvSpPr>
          <p:spPr>
            <a:xfrm>
              <a:off x="6225425" y="3268900"/>
              <a:ext cx="450" cy="550"/>
            </a:xfrm>
            <a:custGeom>
              <a:rect b="b" l="l" r="r" t="t"/>
              <a:pathLst>
                <a:path extrusionOk="0" h="22" w="18">
                  <a:moveTo>
                    <a:pt x="18" y="0"/>
                  </a:moveTo>
                  <a:cubicBezTo>
                    <a:pt x="11" y="6"/>
                    <a:pt x="6" y="6"/>
                    <a:pt x="1" y="6"/>
                  </a:cubicBezTo>
                  <a:lnTo>
                    <a:pt x="18" y="21"/>
                  </a:lnTo>
                  <a:lnTo>
                    <a:pt x="18"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39"/>
            <p:cNvSpPr/>
            <p:nvPr/>
          </p:nvSpPr>
          <p:spPr>
            <a:xfrm>
              <a:off x="6292050" y="3315775"/>
              <a:ext cx="25" cy="25"/>
            </a:xfrm>
            <a:custGeom>
              <a:rect b="b" l="l" r="r" t="t"/>
              <a:pathLst>
                <a:path extrusionOk="0" h="1" w="1">
                  <a:moveTo>
                    <a:pt x="1" y="0"/>
                  </a:move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39"/>
            <p:cNvSpPr/>
            <p:nvPr/>
          </p:nvSpPr>
          <p:spPr>
            <a:xfrm>
              <a:off x="6225425" y="3269025"/>
              <a:ext cx="25" cy="25"/>
            </a:xfrm>
            <a:custGeom>
              <a:rect b="b" l="l" r="r" t="t"/>
              <a:pathLst>
                <a:path extrusionOk="0" h="1" w="1">
                  <a:moveTo>
                    <a:pt x="1" y="1"/>
                  </a:moveTo>
                  <a:lnTo>
                    <a:pt x="1"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39"/>
            <p:cNvSpPr/>
            <p:nvPr/>
          </p:nvSpPr>
          <p:spPr>
            <a:xfrm>
              <a:off x="6212000" y="3255450"/>
              <a:ext cx="700" cy="700"/>
            </a:xfrm>
            <a:custGeom>
              <a:rect b="b" l="l" r="r" t="t"/>
              <a:pathLst>
                <a:path extrusionOk="0" h="28" w="28">
                  <a:moveTo>
                    <a:pt x="0" y="1"/>
                  </a:moveTo>
                  <a:lnTo>
                    <a:pt x="12" y="11"/>
                  </a:lnTo>
                  <a:cubicBezTo>
                    <a:pt x="22" y="18"/>
                    <a:pt x="27" y="28"/>
                    <a:pt x="27" y="28"/>
                  </a:cubicBezTo>
                  <a:cubicBezTo>
                    <a:pt x="27" y="18"/>
                    <a:pt x="22" y="11"/>
                    <a:pt x="22" y="6"/>
                  </a:cubicBezTo>
                  <a:cubicBezTo>
                    <a:pt x="17" y="6"/>
                    <a:pt x="7" y="6"/>
                    <a:pt x="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39"/>
            <p:cNvSpPr/>
            <p:nvPr/>
          </p:nvSpPr>
          <p:spPr>
            <a:xfrm>
              <a:off x="6178700" y="3235575"/>
              <a:ext cx="25" cy="25"/>
            </a:xfrm>
            <a:custGeom>
              <a:rect b="b" l="l" r="r" t="t"/>
              <a:pathLst>
                <a:path extrusionOk="0" h="1" w="1">
                  <a:moveTo>
                    <a:pt x="0" y="0"/>
                  </a:move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39"/>
            <p:cNvSpPr/>
            <p:nvPr/>
          </p:nvSpPr>
          <p:spPr>
            <a:xfrm>
              <a:off x="6245450" y="3282300"/>
              <a:ext cx="25" cy="25"/>
            </a:xfrm>
            <a:custGeom>
              <a:rect b="b" l="l" r="r" t="t"/>
              <a:pathLst>
                <a:path extrusionOk="0" h="1" w="1">
                  <a:moveTo>
                    <a:pt x="0" y="1"/>
                  </a:move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39"/>
            <p:cNvSpPr/>
            <p:nvPr/>
          </p:nvSpPr>
          <p:spPr>
            <a:xfrm>
              <a:off x="6258725" y="3288925"/>
              <a:ext cx="700" cy="525"/>
            </a:xfrm>
            <a:custGeom>
              <a:rect b="b" l="l" r="r" t="t"/>
              <a:pathLst>
                <a:path extrusionOk="0" h="21" w="28">
                  <a:moveTo>
                    <a:pt x="1" y="0"/>
                  </a:moveTo>
                  <a:lnTo>
                    <a:pt x="28" y="21"/>
                  </a:lnTo>
                  <a:cubicBezTo>
                    <a:pt x="28" y="16"/>
                    <a:pt x="23" y="10"/>
                    <a:pt x="23" y="5"/>
                  </a:cubicBezTo>
                  <a:cubicBezTo>
                    <a:pt x="17" y="0"/>
                    <a:pt x="7" y="0"/>
                    <a:pt x="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9"/>
            <p:cNvSpPr/>
            <p:nvPr/>
          </p:nvSpPr>
          <p:spPr>
            <a:xfrm>
              <a:off x="6245450" y="3282175"/>
              <a:ext cx="575" cy="700"/>
            </a:xfrm>
            <a:custGeom>
              <a:rect b="b" l="l" r="r" t="t"/>
              <a:pathLst>
                <a:path extrusionOk="0" h="28" w="23">
                  <a:moveTo>
                    <a:pt x="16" y="1"/>
                  </a:moveTo>
                  <a:cubicBezTo>
                    <a:pt x="11" y="6"/>
                    <a:pt x="6" y="6"/>
                    <a:pt x="0" y="6"/>
                  </a:cubicBezTo>
                  <a:lnTo>
                    <a:pt x="11" y="17"/>
                  </a:lnTo>
                  <a:lnTo>
                    <a:pt x="22" y="28"/>
                  </a:lnTo>
                  <a:cubicBezTo>
                    <a:pt x="22" y="17"/>
                    <a:pt x="16" y="12"/>
                    <a:pt x="1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9"/>
            <p:cNvSpPr/>
            <p:nvPr/>
          </p:nvSpPr>
          <p:spPr>
            <a:xfrm>
              <a:off x="6272050" y="3302325"/>
              <a:ext cx="25" cy="25"/>
            </a:xfrm>
            <a:custGeom>
              <a:rect b="b" l="l" r="r" t="t"/>
              <a:pathLst>
                <a:path extrusionOk="0" h="1" w="1">
                  <a:moveTo>
                    <a:pt x="0" y="0"/>
                  </a:move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39"/>
            <p:cNvSpPr/>
            <p:nvPr/>
          </p:nvSpPr>
          <p:spPr>
            <a:xfrm>
              <a:off x="6318775" y="3335650"/>
              <a:ext cx="575" cy="550"/>
            </a:xfrm>
            <a:custGeom>
              <a:rect b="b" l="l" r="r" t="t"/>
              <a:pathLst>
                <a:path extrusionOk="0" h="22" w="23">
                  <a:moveTo>
                    <a:pt x="23" y="1"/>
                  </a:moveTo>
                  <a:cubicBezTo>
                    <a:pt x="19" y="3"/>
                    <a:pt x="16" y="3"/>
                    <a:pt x="13" y="3"/>
                  </a:cubicBezTo>
                  <a:cubicBezTo>
                    <a:pt x="10" y="3"/>
                    <a:pt x="6" y="3"/>
                    <a:pt x="1" y="6"/>
                  </a:cubicBezTo>
                  <a:lnTo>
                    <a:pt x="23" y="21"/>
                  </a:lnTo>
                  <a:lnTo>
                    <a:pt x="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39"/>
            <p:cNvSpPr/>
            <p:nvPr/>
          </p:nvSpPr>
          <p:spPr>
            <a:xfrm>
              <a:off x="5991750" y="3215575"/>
              <a:ext cx="575" cy="550"/>
            </a:xfrm>
            <a:custGeom>
              <a:rect b="b" l="l" r="r" t="t"/>
              <a:pathLst>
                <a:path extrusionOk="0" h="22" w="23">
                  <a:moveTo>
                    <a:pt x="0" y="1"/>
                  </a:moveTo>
                  <a:lnTo>
                    <a:pt x="22" y="22"/>
                  </a:lnTo>
                  <a:cubicBezTo>
                    <a:pt x="17" y="11"/>
                    <a:pt x="17" y="6"/>
                    <a:pt x="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39"/>
            <p:cNvSpPr/>
            <p:nvPr/>
          </p:nvSpPr>
          <p:spPr>
            <a:xfrm>
              <a:off x="6005175" y="3222025"/>
              <a:ext cx="700" cy="675"/>
            </a:xfrm>
            <a:custGeom>
              <a:rect b="b" l="l" r="r" t="t"/>
              <a:pathLst>
                <a:path extrusionOk="0" h="27" w="28">
                  <a:moveTo>
                    <a:pt x="1" y="1"/>
                  </a:moveTo>
                  <a:lnTo>
                    <a:pt x="28" y="27"/>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39"/>
            <p:cNvSpPr/>
            <p:nvPr/>
          </p:nvSpPr>
          <p:spPr>
            <a:xfrm>
              <a:off x="5991750" y="3215575"/>
              <a:ext cx="25" cy="25"/>
            </a:xfrm>
            <a:custGeom>
              <a:rect b="b" l="l" r="r" t="t"/>
              <a:pathLst>
                <a:path extrusionOk="0" h="1" w="1">
                  <a:moveTo>
                    <a:pt x="0" y="1"/>
                  </a:move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9"/>
            <p:cNvSpPr/>
            <p:nvPr/>
          </p:nvSpPr>
          <p:spPr>
            <a:xfrm>
              <a:off x="6178700" y="3235575"/>
              <a:ext cx="575" cy="450"/>
            </a:xfrm>
            <a:custGeom>
              <a:rect b="b" l="l" r="r" t="t"/>
              <a:pathLst>
                <a:path extrusionOk="0" h="18" w="23">
                  <a:moveTo>
                    <a:pt x="0" y="0"/>
                  </a:moveTo>
                  <a:lnTo>
                    <a:pt x="22" y="17"/>
                  </a:lnTo>
                  <a:cubicBezTo>
                    <a:pt x="17" y="12"/>
                    <a:pt x="17" y="7"/>
                    <a:pt x="1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9"/>
            <p:cNvSpPr/>
            <p:nvPr/>
          </p:nvSpPr>
          <p:spPr>
            <a:xfrm>
              <a:off x="6198700" y="3248875"/>
              <a:ext cx="575" cy="575"/>
            </a:xfrm>
            <a:custGeom>
              <a:rect b="b" l="l" r="r" t="t"/>
              <a:pathLst>
                <a:path extrusionOk="0" h="23" w="23">
                  <a:moveTo>
                    <a:pt x="16" y="1"/>
                  </a:moveTo>
                  <a:cubicBezTo>
                    <a:pt x="11" y="1"/>
                    <a:pt x="6" y="1"/>
                    <a:pt x="1" y="6"/>
                  </a:cubicBezTo>
                  <a:lnTo>
                    <a:pt x="23" y="23"/>
                  </a:lnTo>
                  <a:cubicBezTo>
                    <a:pt x="23" y="16"/>
                    <a:pt x="16" y="6"/>
                    <a:pt x="1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9"/>
            <p:cNvSpPr/>
            <p:nvPr/>
          </p:nvSpPr>
          <p:spPr>
            <a:xfrm>
              <a:off x="5751850" y="3235575"/>
              <a:ext cx="575" cy="575"/>
            </a:xfrm>
            <a:custGeom>
              <a:rect b="b" l="l" r="r" t="t"/>
              <a:pathLst>
                <a:path extrusionOk="0" h="23" w="23">
                  <a:moveTo>
                    <a:pt x="7" y="0"/>
                  </a:moveTo>
                  <a:cubicBezTo>
                    <a:pt x="7" y="7"/>
                    <a:pt x="7" y="12"/>
                    <a:pt x="1" y="22"/>
                  </a:cubicBezTo>
                  <a:lnTo>
                    <a:pt x="23" y="7"/>
                  </a:lnTo>
                  <a:cubicBezTo>
                    <a:pt x="18" y="0"/>
                    <a:pt x="13" y="0"/>
                    <a:pt x="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9"/>
            <p:cNvSpPr/>
            <p:nvPr/>
          </p:nvSpPr>
          <p:spPr>
            <a:xfrm>
              <a:off x="4784725" y="2583250"/>
              <a:ext cx="978725" cy="519675"/>
            </a:xfrm>
            <a:custGeom>
              <a:rect b="b" l="l" r="r" t="t"/>
              <a:pathLst>
                <a:path extrusionOk="0" h="20787" w="39149">
                  <a:moveTo>
                    <a:pt x="24939" y="1"/>
                  </a:moveTo>
                  <a:cubicBezTo>
                    <a:pt x="24919" y="1"/>
                    <a:pt x="24898" y="4"/>
                    <a:pt x="24875" y="12"/>
                  </a:cubicBezTo>
                  <a:cubicBezTo>
                    <a:pt x="24832" y="23"/>
                    <a:pt x="24821" y="125"/>
                    <a:pt x="24800" y="195"/>
                  </a:cubicBezTo>
                  <a:cubicBezTo>
                    <a:pt x="24681" y="210"/>
                    <a:pt x="24574" y="227"/>
                    <a:pt x="24471" y="254"/>
                  </a:cubicBezTo>
                  <a:cubicBezTo>
                    <a:pt x="24384" y="264"/>
                    <a:pt x="24300" y="269"/>
                    <a:pt x="24220" y="269"/>
                  </a:cubicBezTo>
                  <a:cubicBezTo>
                    <a:pt x="23928" y="269"/>
                    <a:pt x="23686" y="201"/>
                    <a:pt x="23483" y="71"/>
                  </a:cubicBezTo>
                  <a:cubicBezTo>
                    <a:pt x="23322" y="178"/>
                    <a:pt x="23182" y="296"/>
                    <a:pt x="23070" y="436"/>
                  </a:cubicBezTo>
                  <a:cubicBezTo>
                    <a:pt x="23027" y="495"/>
                    <a:pt x="22983" y="549"/>
                    <a:pt x="22951" y="614"/>
                  </a:cubicBezTo>
                  <a:cubicBezTo>
                    <a:pt x="22946" y="614"/>
                    <a:pt x="22946" y="614"/>
                    <a:pt x="22946" y="619"/>
                  </a:cubicBezTo>
                  <a:cubicBezTo>
                    <a:pt x="23027" y="1274"/>
                    <a:pt x="23112" y="1930"/>
                    <a:pt x="23193" y="2590"/>
                  </a:cubicBezTo>
                  <a:cubicBezTo>
                    <a:pt x="23090" y="2581"/>
                    <a:pt x="22986" y="2568"/>
                    <a:pt x="22886" y="2568"/>
                  </a:cubicBezTo>
                  <a:cubicBezTo>
                    <a:pt x="22693" y="2568"/>
                    <a:pt x="22519" y="2619"/>
                    <a:pt x="22410" y="2857"/>
                  </a:cubicBezTo>
                  <a:lnTo>
                    <a:pt x="22410" y="2857"/>
                  </a:lnTo>
                  <a:cubicBezTo>
                    <a:pt x="22164" y="3066"/>
                    <a:pt x="21923" y="3280"/>
                    <a:pt x="21678" y="3488"/>
                  </a:cubicBezTo>
                  <a:cubicBezTo>
                    <a:pt x="21495" y="3466"/>
                    <a:pt x="21304" y="3436"/>
                    <a:pt x="21132" y="3436"/>
                  </a:cubicBezTo>
                  <a:cubicBezTo>
                    <a:pt x="21002" y="3436"/>
                    <a:pt x="20883" y="3453"/>
                    <a:pt x="20786" y="3504"/>
                  </a:cubicBezTo>
                  <a:cubicBezTo>
                    <a:pt x="20776" y="3509"/>
                    <a:pt x="20764" y="3515"/>
                    <a:pt x="20759" y="3520"/>
                  </a:cubicBezTo>
                  <a:cubicBezTo>
                    <a:pt x="20744" y="3530"/>
                    <a:pt x="20727" y="3537"/>
                    <a:pt x="20717" y="3547"/>
                  </a:cubicBezTo>
                  <a:cubicBezTo>
                    <a:pt x="20625" y="3622"/>
                    <a:pt x="20566" y="3735"/>
                    <a:pt x="20539" y="3907"/>
                  </a:cubicBezTo>
                  <a:cubicBezTo>
                    <a:pt x="20528" y="3993"/>
                    <a:pt x="20523" y="4095"/>
                    <a:pt x="20534" y="4213"/>
                  </a:cubicBezTo>
                  <a:cubicBezTo>
                    <a:pt x="20561" y="4616"/>
                    <a:pt x="20238" y="4826"/>
                    <a:pt x="20040" y="5110"/>
                  </a:cubicBezTo>
                  <a:cubicBezTo>
                    <a:pt x="19363" y="6071"/>
                    <a:pt x="18443" y="6829"/>
                    <a:pt x="18031" y="8017"/>
                  </a:cubicBezTo>
                  <a:cubicBezTo>
                    <a:pt x="17864" y="8495"/>
                    <a:pt x="17513" y="8809"/>
                    <a:pt x="17100" y="8809"/>
                  </a:cubicBezTo>
                  <a:cubicBezTo>
                    <a:pt x="16836" y="8809"/>
                    <a:pt x="16546" y="8680"/>
                    <a:pt x="16263" y="8382"/>
                  </a:cubicBezTo>
                  <a:cubicBezTo>
                    <a:pt x="16024" y="8128"/>
                    <a:pt x="15848" y="8019"/>
                    <a:pt x="15705" y="8019"/>
                  </a:cubicBezTo>
                  <a:cubicBezTo>
                    <a:pt x="15486" y="8019"/>
                    <a:pt x="15341" y="8270"/>
                    <a:pt x="15156" y="8645"/>
                  </a:cubicBezTo>
                  <a:cubicBezTo>
                    <a:pt x="14925" y="9120"/>
                    <a:pt x="14763" y="9813"/>
                    <a:pt x="14180" y="9813"/>
                  </a:cubicBezTo>
                  <a:cubicBezTo>
                    <a:pt x="14019" y="9813"/>
                    <a:pt x="13825" y="9760"/>
                    <a:pt x="13588" y="9634"/>
                  </a:cubicBezTo>
                  <a:cubicBezTo>
                    <a:pt x="13396" y="9183"/>
                    <a:pt x="13199" y="9016"/>
                    <a:pt x="13004" y="9016"/>
                  </a:cubicBezTo>
                  <a:cubicBezTo>
                    <a:pt x="12742" y="9016"/>
                    <a:pt x="12484" y="9320"/>
                    <a:pt x="12250" y="9644"/>
                  </a:cubicBezTo>
                  <a:cubicBezTo>
                    <a:pt x="12015" y="9972"/>
                    <a:pt x="12173" y="10611"/>
                    <a:pt x="11549" y="10611"/>
                  </a:cubicBezTo>
                  <a:cubicBezTo>
                    <a:pt x="11517" y="10611"/>
                    <a:pt x="11484" y="10609"/>
                    <a:pt x="11449" y="10606"/>
                  </a:cubicBezTo>
                  <a:cubicBezTo>
                    <a:pt x="10804" y="10132"/>
                    <a:pt x="9972" y="9975"/>
                    <a:pt x="9212" y="9975"/>
                  </a:cubicBezTo>
                  <a:cubicBezTo>
                    <a:pt x="8300" y="9975"/>
                    <a:pt x="7493" y="10202"/>
                    <a:pt x="7238" y="10380"/>
                  </a:cubicBezTo>
                  <a:cubicBezTo>
                    <a:pt x="7201" y="10402"/>
                    <a:pt x="7168" y="10428"/>
                    <a:pt x="7136" y="10450"/>
                  </a:cubicBezTo>
                  <a:cubicBezTo>
                    <a:pt x="7012" y="10547"/>
                    <a:pt x="6936" y="10708"/>
                    <a:pt x="6931" y="10869"/>
                  </a:cubicBezTo>
                  <a:cubicBezTo>
                    <a:pt x="6926" y="10869"/>
                    <a:pt x="6921" y="10874"/>
                    <a:pt x="6916" y="10874"/>
                  </a:cubicBezTo>
                  <a:cubicBezTo>
                    <a:pt x="6921" y="11052"/>
                    <a:pt x="6921" y="11229"/>
                    <a:pt x="6916" y="11407"/>
                  </a:cubicBezTo>
                  <a:cubicBezTo>
                    <a:pt x="6620" y="11481"/>
                    <a:pt x="6582" y="11685"/>
                    <a:pt x="6641" y="11943"/>
                  </a:cubicBezTo>
                  <a:cubicBezTo>
                    <a:pt x="6281" y="12121"/>
                    <a:pt x="6266" y="12304"/>
                    <a:pt x="6646" y="12481"/>
                  </a:cubicBezTo>
                  <a:cubicBezTo>
                    <a:pt x="6690" y="12964"/>
                    <a:pt x="6415" y="13222"/>
                    <a:pt x="5981" y="13259"/>
                  </a:cubicBezTo>
                  <a:cubicBezTo>
                    <a:pt x="4777" y="13368"/>
                    <a:pt x="4342" y="13921"/>
                    <a:pt x="4868" y="15070"/>
                  </a:cubicBezTo>
                  <a:cubicBezTo>
                    <a:pt x="5099" y="15570"/>
                    <a:pt x="4777" y="15875"/>
                    <a:pt x="4519" y="16209"/>
                  </a:cubicBezTo>
                  <a:lnTo>
                    <a:pt x="4256" y="16209"/>
                  </a:lnTo>
                  <a:cubicBezTo>
                    <a:pt x="4167" y="16012"/>
                    <a:pt x="4025" y="15930"/>
                    <a:pt x="3840" y="15930"/>
                  </a:cubicBezTo>
                  <a:cubicBezTo>
                    <a:pt x="3803" y="15930"/>
                    <a:pt x="3765" y="15934"/>
                    <a:pt x="3725" y="15940"/>
                  </a:cubicBezTo>
                  <a:cubicBezTo>
                    <a:pt x="3669" y="15716"/>
                    <a:pt x="3536" y="15650"/>
                    <a:pt x="3369" y="15650"/>
                  </a:cubicBezTo>
                  <a:cubicBezTo>
                    <a:pt x="3309" y="15650"/>
                    <a:pt x="3244" y="15659"/>
                    <a:pt x="3177" y="15672"/>
                  </a:cubicBezTo>
                  <a:cubicBezTo>
                    <a:pt x="2823" y="15339"/>
                    <a:pt x="2492" y="15166"/>
                    <a:pt x="2199" y="15166"/>
                  </a:cubicBezTo>
                  <a:cubicBezTo>
                    <a:pt x="1818" y="15166"/>
                    <a:pt x="1499" y="15455"/>
                    <a:pt x="1270" y="16064"/>
                  </a:cubicBezTo>
                  <a:cubicBezTo>
                    <a:pt x="1183" y="16301"/>
                    <a:pt x="1076" y="16477"/>
                    <a:pt x="941" y="16596"/>
                  </a:cubicBezTo>
                  <a:cubicBezTo>
                    <a:pt x="952" y="16784"/>
                    <a:pt x="985" y="16978"/>
                    <a:pt x="1022" y="17171"/>
                  </a:cubicBezTo>
                  <a:cubicBezTo>
                    <a:pt x="1027" y="17192"/>
                    <a:pt x="1027" y="17209"/>
                    <a:pt x="1032" y="17229"/>
                  </a:cubicBezTo>
                  <a:cubicBezTo>
                    <a:pt x="1127" y="17212"/>
                    <a:pt x="1221" y="17197"/>
                    <a:pt x="1307" y="17197"/>
                  </a:cubicBezTo>
                  <a:cubicBezTo>
                    <a:pt x="1407" y="17197"/>
                    <a:pt x="1498" y="17217"/>
                    <a:pt x="1570" y="17278"/>
                  </a:cubicBezTo>
                  <a:cubicBezTo>
                    <a:pt x="1528" y="18299"/>
                    <a:pt x="1714" y="19411"/>
                    <a:pt x="501" y="19964"/>
                  </a:cubicBezTo>
                  <a:lnTo>
                    <a:pt x="522" y="19943"/>
                  </a:lnTo>
                  <a:cubicBezTo>
                    <a:pt x="508" y="19943"/>
                    <a:pt x="494" y="19943"/>
                    <a:pt x="481" y="19943"/>
                  </a:cubicBezTo>
                  <a:cubicBezTo>
                    <a:pt x="267" y="19943"/>
                    <a:pt x="113" y="19991"/>
                    <a:pt x="1" y="20072"/>
                  </a:cubicBezTo>
                  <a:cubicBezTo>
                    <a:pt x="55" y="20335"/>
                    <a:pt x="157" y="20512"/>
                    <a:pt x="276" y="20636"/>
                  </a:cubicBezTo>
                  <a:cubicBezTo>
                    <a:pt x="335" y="20700"/>
                    <a:pt x="405" y="20749"/>
                    <a:pt x="469" y="20786"/>
                  </a:cubicBezTo>
                  <a:cubicBezTo>
                    <a:pt x="2133" y="20324"/>
                    <a:pt x="3886" y="20469"/>
                    <a:pt x="5572" y="20201"/>
                  </a:cubicBezTo>
                  <a:cubicBezTo>
                    <a:pt x="5644" y="20189"/>
                    <a:pt x="5719" y="20185"/>
                    <a:pt x="5795" y="20185"/>
                  </a:cubicBezTo>
                  <a:cubicBezTo>
                    <a:pt x="5993" y="20185"/>
                    <a:pt x="6200" y="20214"/>
                    <a:pt x="6399" y="20214"/>
                  </a:cubicBezTo>
                  <a:cubicBezTo>
                    <a:pt x="6719" y="20214"/>
                    <a:pt x="7018" y="20139"/>
                    <a:pt x="7226" y="19750"/>
                  </a:cubicBezTo>
                  <a:lnTo>
                    <a:pt x="7233" y="19750"/>
                  </a:lnTo>
                  <a:cubicBezTo>
                    <a:pt x="7716" y="19470"/>
                    <a:pt x="8151" y="19019"/>
                    <a:pt x="8709" y="18981"/>
                  </a:cubicBezTo>
                  <a:cubicBezTo>
                    <a:pt x="8733" y="18980"/>
                    <a:pt x="8757" y="18979"/>
                    <a:pt x="8782" y="18979"/>
                  </a:cubicBezTo>
                  <a:cubicBezTo>
                    <a:pt x="8948" y="18979"/>
                    <a:pt x="9125" y="19015"/>
                    <a:pt x="9322" y="19105"/>
                  </a:cubicBezTo>
                  <a:cubicBezTo>
                    <a:pt x="10836" y="18938"/>
                    <a:pt x="12378" y="18992"/>
                    <a:pt x="13878" y="18610"/>
                  </a:cubicBezTo>
                  <a:cubicBezTo>
                    <a:pt x="15205" y="18508"/>
                    <a:pt x="16531" y="18406"/>
                    <a:pt x="17858" y="18304"/>
                  </a:cubicBezTo>
                  <a:cubicBezTo>
                    <a:pt x="21130" y="18009"/>
                    <a:pt x="24396" y="17735"/>
                    <a:pt x="27662" y="17423"/>
                  </a:cubicBezTo>
                  <a:cubicBezTo>
                    <a:pt x="29070" y="17288"/>
                    <a:pt x="30466" y="17080"/>
                    <a:pt x="31864" y="16859"/>
                  </a:cubicBezTo>
                  <a:cubicBezTo>
                    <a:pt x="32207" y="16746"/>
                    <a:pt x="32546" y="16617"/>
                    <a:pt x="32879" y="16477"/>
                  </a:cubicBezTo>
                  <a:cubicBezTo>
                    <a:pt x="32826" y="16408"/>
                    <a:pt x="32772" y="16333"/>
                    <a:pt x="32734" y="16242"/>
                  </a:cubicBezTo>
                  <a:cubicBezTo>
                    <a:pt x="32691" y="16150"/>
                    <a:pt x="32675" y="16064"/>
                    <a:pt x="32680" y="15979"/>
                  </a:cubicBezTo>
                  <a:cubicBezTo>
                    <a:pt x="32772" y="15940"/>
                    <a:pt x="32863" y="15908"/>
                    <a:pt x="32955" y="15865"/>
                  </a:cubicBezTo>
                  <a:cubicBezTo>
                    <a:pt x="33255" y="15478"/>
                    <a:pt x="33647" y="15220"/>
                    <a:pt x="34056" y="14941"/>
                  </a:cubicBezTo>
                  <a:cubicBezTo>
                    <a:pt x="34555" y="14598"/>
                    <a:pt x="34969" y="14189"/>
                    <a:pt x="35378" y="13754"/>
                  </a:cubicBezTo>
                  <a:lnTo>
                    <a:pt x="35378" y="13743"/>
                  </a:lnTo>
                  <a:cubicBezTo>
                    <a:pt x="35673" y="12798"/>
                    <a:pt x="36414" y="12126"/>
                    <a:pt x="37161" y="11492"/>
                  </a:cubicBezTo>
                  <a:cubicBezTo>
                    <a:pt x="37166" y="11487"/>
                    <a:pt x="37171" y="11487"/>
                    <a:pt x="37177" y="11481"/>
                  </a:cubicBezTo>
                  <a:cubicBezTo>
                    <a:pt x="37317" y="11363"/>
                    <a:pt x="37451" y="11251"/>
                    <a:pt x="37590" y="11132"/>
                  </a:cubicBezTo>
                  <a:cubicBezTo>
                    <a:pt x="37617" y="11111"/>
                    <a:pt x="37644" y="11084"/>
                    <a:pt x="37671" y="11057"/>
                  </a:cubicBezTo>
                  <a:cubicBezTo>
                    <a:pt x="37736" y="10955"/>
                    <a:pt x="37805" y="10869"/>
                    <a:pt x="37907" y="10837"/>
                  </a:cubicBezTo>
                  <a:cubicBezTo>
                    <a:pt x="38197" y="10547"/>
                    <a:pt x="38467" y="10235"/>
                    <a:pt x="38783" y="9972"/>
                  </a:cubicBezTo>
                  <a:cubicBezTo>
                    <a:pt x="38944" y="9832"/>
                    <a:pt x="39079" y="9649"/>
                    <a:pt x="39122" y="9467"/>
                  </a:cubicBezTo>
                  <a:cubicBezTo>
                    <a:pt x="39149" y="9354"/>
                    <a:pt x="39137" y="9247"/>
                    <a:pt x="39079" y="9145"/>
                  </a:cubicBezTo>
                  <a:cubicBezTo>
                    <a:pt x="39041" y="9096"/>
                    <a:pt x="38993" y="9048"/>
                    <a:pt x="38939" y="8999"/>
                  </a:cubicBezTo>
                  <a:lnTo>
                    <a:pt x="38939" y="8999"/>
                  </a:lnTo>
                  <a:lnTo>
                    <a:pt x="38966" y="9021"/>
                  </a:lnTo>
                  <a:cubicBezTo>
                    <a:pt x="38961" y="9010"/>
                    <a:pt x="38955" y="9005"/>
                    <a:pt x="38950" y="8994"/>
                  </a:cubicBezTo>
                  <a:cubicBezTo>
                    <a:pt x="38928" y="8972"/>
                    <a:pt x="38906" y="8957"/>
                    <a:pt x="38879" y="8940"/>
                  </a:cubicBezTo>
                  <a:cubicBezTo>
                    <a:pt x="38698" y="8823"/>
                    <a:pt x="38509" y="8720"/>
                    <a:pt x="38321" y="8623"/>
                  </a:cubicBezTo>
                  <a:cubicBezTo>
                    <a:pt x="38202" y="8565"/>
                    <a:pt x="38090" y="8500"/>
                    <a:pt x="37983" y="8436"/>
                  </a:cubicBezTo>
                  <a:cubicBezTo>
                    <a:pt x="37848" y="8387"/>
                    <a:pt x="37725" y="8323"/>
                    <a:pt x="37629" y="8221"/>
                  </a:cubicBezTo>
                  <a:cubicBezTo>
                    <a:pt x="37451" y="8139"/>
                    <a:pt x="37339" y="8017"/>
                    <a:pt x="37252" y="7866"/>
                  </a:cubicBezTo>
                  <a:cubicBezTo>
                    <a:pt x="36156" y="6840"/>
                    <a:pt x="35452" y="5260"/>
                    <a:pt x="35635" y="3815"/>
                  </a:cubicBezTo>
                  <a:cubicBezTo>
                    <a:pt x="35619" y="3762"/>
                    <a:pt x="35592" y="3708"/>
                    <a:pt x="35566" y="3654"/>
                  </a:cubicBezTo>
                  <a:cubicBezTo>
                    <a:pt x="35603" y="3542"/>
                    <a:pt x="35646" y="3428"/>
                    <a:pt x="35710" y="3321"/>
                  </a:cubicBezTo>
                  <a:lnTo>
                    <a:pt x="35710" y="3321"/>
                  </a:lnTo>
                  <a:cubicBezTo>
                    <a:pt x="35613" y="3364"/>
                    <a:pt x="35517" y="3401"/>
                    <a:pt x="35415" y="3413"/>
                  </a:cubicBezTo>
                  <a:cubicBezTo>
                    <a:pt x="35076" y="3150"/>
                    <a:pt x="34701" y="2924"/>
                    <a:pt x="34378" y="2644"/>
                  </a:cubicBezTo>
                  <a:cubicBezTo>
                    <a:pt x="34270" y="2553"/>
                    <a:pt x="34168" y="2456"/>
                    <a:pt x="34077" y="2349"/>
                  </a:cubicBezTo>
                  <a:cubicBezTo>
                    <a:pt x="33788" y="2013"/>
                    <a:pt x="33564" y="1875"/>
                    <a:pt x="33302" y="1875"/>
                  </a:cubicBezTo>
                  <a:cubicBezTo>
                    <a:pt x="33062" y="1875"/>
                    <a:pt x="32789" y="1991"/>
                    <a:pt x="32407" y="2176"/>
                  </a:cubicBezTo>
                  <a:cubicBezTo>
                    <a:pt x="31696" y="2520"/>
                    <a:pt x="30889" y="2886"/>
                    <a:pt x="30056" y="2886"/>
                  </a:cubicBezTo>
                  <a:cubicBezTo>
                    <a:pt x="29559" y="2886"/>
                    <a:pt x="29054" y="2756"/>
                    <a:pt x="28554" y="2414"/>
                  </a:cubicBezTo>
                  <a:cubicBezTo>
                    <a:pt x="27781" y="1876"/>
                    <a:pt x="26556" y="2112"/>
                    <a:pt x="26132" y="984"/>
                  </a:cubicBezTo>
                  <a:lnTo>
                    <a:pt x="26132" y="984"/>
                  </a:lnTo>
                  <a:lnTo>
                    <a:pt x="26154" y="1006"/>
                  </a:lnTo>
                  <a:cubicBezTo>
                    <a:pt x="26073" y="821"/>
                    <a:pt x="25971" y="673"/>
                    <a:pt x="25794" y="673"/>
                  </a:cubicBezTo>
                  <a:cubicBezTo>
                    <a:pt x="25744" y="673"/>
                    <a:pt x="25689" y="684"/>
                    <a:pt x="25626" y="710"/>
                  </a:cubicBezTo>
                  <a:cubicBezTo>
                    <a:pt x="25675" y="501"/>
                    <a:pt x="25566" y="451"/>
                    <a:pt x="25405" y="451"/>
                  </a:cubicBezTo>
                  <a:cubicBezTo>
                    <a:pt x="25388" y="451"/>
                    <a:pt x="25371" y="452"/>
                    <a:pt x="25353" y="452"/>
                  </a:cubicBezTo>
                  <a:cubicBezTo>
                    <a:pt x="25368" y="259"/>
                    <a:pt x="25251" y="200"/>
                    <a:pt x="25084" y="189"/>
                  </a:cubicBezTo>
                  <a:cubicBezTo>
                    <a:pt x="25075" y="82"/>
                    <a:pt x="25033" y="1"/>
                    <a:pt x="2493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39"/>
            <p:cNvSpPr/>
            <p:nvPr/>
          </p:nvSpPr>
          <p:spPr>
            <a:xfrm>
              <a:off x="6385925" y="2501875"/>
              <a:ext cx="25" cy="25"/>
            </a:xfrm>
            <a:custGeom>
              <a:rect b="b" l="l" r="r" t="t"/>
              <a:pathLst>
                <a:path extrusionOk="0" h="1" w="1">
                  <a:moveTo>
                    <a:pt x="0" y="1"/>
                  </a:move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39"/>
            <p:cNvSpPr/>
            <p:nvPr/>
          </p:nvSpPr>
          <p:spPr>
            <a:xfrm>
              <a:off x="6379350" y="2515150"/>
              <a:ext cx="25" cy="25"/>
            </a:xfrm>
            <a:custGeom>
              <a:rect b="b" l="l" r="r" t="t"/>
              <a:pathLst>
                <a:path extrusionOk="0" h="1" w="1">
                  <a:moveTo>
                    <a:pt x="0" y="1"/>
                  </a:move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9"/>
            <p:cNvSpPr/>
            <p:nvPr/>
          </p:nvSpPr>
          <p:spPr>
            <a:xfrm>
              <a:off x="6392500" y="2487750"/>
              <a:ext cx="700" cy="850"/>
            </a:xfrm>
            <a:custGeom>
              <a:rect b="b" l="l" r="r" t="t"/>
              <a:pathLst>
                <a:path extrusionOk="0" h="34" w="28">
                  <a:moveTo>
                    <a:pt x="27" y="1"/>
                  </a:moveTo>
                  <a:cubicBezTo>
                    <a:pt x="17" y="7"/>
                    <a:pt x="12" y="7"/>
                    <a:pt x="0" y="13"/>
                  </a:cubicBezTo>
                  <a:cubicBezTo>
                    <a:pt x="7" y="18"/>
                    <a:pt x="7" y="28"/>
                    <a:pt x="7" y="33"/>
                  </a:cubicBezTo>
                  <a:cubicBezTo>
                    <a:pt x="7" y="33"/>
                    <a:pt x="12" y="23"/>
                    <a:pt x="17" y="18"/>
                  </a:cubicBezTo>
                  <a:lnTo>
                    <a:pt x="27"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39"/>
            <p:cNvSpPr/>
            <p:nvPr/>
          </p:nvSpPr>
          <p:spPr>
            <a:xfrm>
              <a:off x="6392650" y="2488575"/>
              <a:ext cx="25" cy="25"/>
            </a:xfrm>
            <a:custGeom>
              <a:rect b="b" l="l" r="r" t="t"/>
              <a:pathLst>
                <a:path extrusionOk="0" h="1" w="1">
                  <a:moveTo>
                    <a:pt x="1" y="0"/>
                  </a:move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39"/>
            <p:cNvSpPr/>
            <p:nvPr/>
          </p:nvSpPr>
          <p:spPr>
            <a:xfrm>
              <a:off x="6312450" y="2414175"/>
              <a:ext cx="725" cy="575"/>
            </a:xfrm>
            <a:custGeom>
              <a:rect b="b" l="l" r="r" t="t"/>
              <a:pathLst>
                <a:path extrusionOk="0" h="23" w="29">
                  <a:moveTo>
                    <a:pt x="1" y="0"/>
                  </a:moveTo>
                  <a:cubicBezTo>
                    <a:pt x="1" y="6"/>
                    <a:pt x="6" y="17"/>
                    <a:pt x="6" y="22"/>
                  </a:cubicBezTo>
                  <a:lnTo>
                    <a:pt x="28" y="22"/>
                  </a:ln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39"/>
            <p:cNvSpPr/>
            <p:nvPr/>
          </p:nvSpPr>
          <p:spPr>
            <a:xfrm>
              <a:off x="6379225" y="2514525"/>
              <a:ext cx="575" cy="650"/>
            </a:xfrm>
            <a:custGeom>
              <a:rect b="b" l="l" r="r" t="t"/>
              <a:pathLst>
                <a:path extrusionOk="0" h="26" w="23">
                  <a:moveTo>
                    <a:pt x="22" y="0"/>
                  </a:moveTo>
                  <a:cubicBezTo>
                    <a:pt x="10" y="5"/>
                    <a:pt x="10" y="10"/>
                    <a:pt x="0" y="16"/>
                  </a:cubicBezTo>
                  <a:cubicBezTo>
                    <a:pt x="0" y="21"/>
                    <a:pt x="0" y="26"/>
                    <a:pt x="5" y="26"/>
                  </a:cubicBezTo>
                  <a:cubicBezTo>
                    <a:pt x="5" y="26"/>
                    <a:pt x="10" y="21"/>
                    <a:pt x="10" y="16"/>
                  </a:cubicBezTo>
                  <a:lnTo>
                    <a:pt x="22"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39"/>
            <p:cNvSpPr/>
            <p:nvPr/>
          </p:nvSpPr>
          <p:spPr>
            <a:xfrm>
              <a:off x="6385925" y="2501200"/>
              <a:ext cx="575" cy="700"/>
            </a:xfrm>
            <a:custGeom>
              <a:rect b="b" l="l" r="r" t="t"/>
              <a:pathLst>
                <a:path extrusionOk="0" h="28" w="23">
                  <a:moveTo>
                    <a:pt x="22" y="1"/>
                  </a:moveTo>
                  <a:cubicBezTo>
                    <a:pt x="12" y="1"/>
                    <a:pt x="5" y="6"/>
                    <a:pt x="0" y="6"/>
                  </a:cubicBezTo>
                  <a:lnTo>
                    <a:pt x="0" y="28"/>
                  </a:lnTo>
                  <a:lnTo>
                    <a:pt x="2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9"/>
            <p:cNvSpPr/>
            <p:nvPr/>
          </p:nvSpPr>
          <p:spPr>
            <a:xfrm>
              <a:off x="5871800" y="2834950"/>
              <a:ext cx="700" cy="575"/>
            </a:xfrm>
            <a:custGeom>
              <a:rect b="b" l="l" r="r" t="t"/>
              <a:pathLst>
                <a:path extrusionOk="0" h="23" w="28">
                  <a:moveTo>
                    <a:pt x="1" y="0"/>
                  </a:moveTo>
                  <a:cubicBezTo>
                    <a:pt x="6" y="5"/>
                    <a:pt x="12" y="12"/>
                    <a:pt x="22" y="22"/>
                  </a:cubicBezTo>
                  <a:cubicBezTo>
                    <a:pt x="22" y="17"/>
                    <a:pt x="22" y="17"/>
                    <a:pt x="28" y="17"/>
                  </a:cubicBez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39"/>
            <p:cNvSpPr/>
            <p:nvPr/>
          </p:nvSpPr>
          <p:spPr>
            <a:xfrm>
              <a:off x="6165550" y="2514525"/>
              <a:ext cx="525" cy="650"/>
            </a:xfrm>
            <a:custGeom>
              <a:rect b="b" l="l" r="r" t="t"/>
              <a:pathLst>
                <a:path extrusionOk="0" h="26" w="21">
                  <a:moveTo>
                    <a:pt x="21" y="0"/>
                  </a:moveTo>
                  <a:lnTo>
                    <a:pt x="0" y="26"/>
                  </a:lnTo>
                  <a:cubicBezTo>
                    <a:pt x="5" y="21"/>
                    <a:pt x="11" y="21"/>
                    <a:pt x="16" y="16"/>
                  </a:cubicBezTo>
                  <a:cubicBezTo>
                    <a:pt x="16" y="10"/>
                    <a:pt x="21" y="5"/>
                    <a:pt x="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39"/>
            <p:cNvSpPr/>
            <p:nvPr/>
          </p:nvSpPr>
          <p:spPr>
            <a:xfrm>
              <a:off x="6132075" y="2527800"/>
              <a:ext cx="575" cy="575"/>
            </a:xfrm>
            <a:custGeom>
              <a:rect b="b" l="l" r="r" t="t"/>
              <a:pathLst>
                <a:path extrusionOk="0" h="23" w="23">
                  <a:moveTo>
                    <a:pt x="23" y="0"/>
                  </a:moveTo>
                  <a:lnTo>
                    <a:pt x="1" y="22"/>
                  </a:lnTo>
                  <a:lnTo>
                    <a:pt x="18" y="22"/>
                  </a:lnTo>
                  <a:cubicBezTo>
                    <a:pt x="18" y="17"/>
                    <a:pt x="23" y="5"/>
                    <a:pt x="2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39"/>
            <p:cNvSpPr/>
            <p:nvPr/>
          </p:nvSpPr>
          <p:spPr>
            <a:xfrm>
              <a:off x="5992000" y="2788075"/>
              <a:ext cx="575" cy="700"/>
            </a:xfrm>
            <a:custGeom>
              <a:rect b="b" l="l" r="r" t="t"/>
              <a:pathLst>
                <a:path extrusionOk="0" h="28" w="23">
                  <a:moveTo>
                    <a:pt x="22" y="1"/>
                  </a:moveTo>
                  <a:cubicBezTo>
                    <a:pt x="12" y="6"/>
                    <a:pt x="12" y="11"/>
                    <a:pt x="7" y="17"/>
                  </a:cubicBezTo>
                  <a:cubicBezTo>
                    <a:pt x="0" y="23"/>
                    <a:pt x="0" y="28"/>
                    <a:pt x="0" y="28"/>
                  </a:cubicBezTo>
                  <a:lnTo>
                    <a:pt x="2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39"/>
            <p:cNvSpPr/>
            <p:nvPr/>
          </p:nvSpPr>
          <p:spPr>
            <a:xfrm>
              <a:off x="6085350" y="2594675"/>
              <a:ext cx="575" cy="575"/>
            </a:xfrm>
            <a:custGeom>
              <a:rect b="b" l="l" r="r" t="t"/>
              <a:pathLst>
                <a:path extrusionOk="0" h="23" w="23">
                  <a:moveTo>
                    <a:pt x="0" y="1"/>
                  </a:moveTo>
                  <a:cubicBezTo>
                    <a:pt x="6" y="6"/>
                    <a:pt x="12" y="17"/>
                    <a:pt x="17" y="23"/>
                  </a:cubicBezTo>
                  <a:lnTo>
                    <a:pt x="22" y="23"/>
                  </a:ln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39"/>
            <p:cNvSpPr/>
            <p:nvPr/>
          </p:nvSpPr>
          <p:spPr>
            <a:xfrm>
              <a:off x="6252150" y="2434450"/>
              <a:ext cx="700" cy="575"/>
            </a:xfrm>
            <a:custGeom>
              <a:rect b="b" l="l" r="r" t="t"/>
              <a:pathLst>
                <a:path extrusionOk="0" h="23" w="28">
                  <a:moveTo>
                    <a:pt x="1" y="0"/>
                  </a:moveTo>
                  <a:cubicBezTo>
                    <a:pt x="6" y="6"/>
                    <a:pt x="6" y="12"/>
                    <a:pt x="12" y="22"/>
                  </a:cubicBezTo>
                  <a:lnTo>
                    <a:pt x="28" y="22"/>
                  </a:ln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39"/>
            <p:cNvSpPr/>
            <p:nvPr/>
          </p:nvSpPr>
          <p:spPr>
            <a:xfrm>
              <a:off x="6232125" y="2421175"/>
              <a:ext cx="725" cy="525"/>
            </a:xfrm>
            <a:custGeom>
              <a:rect b="b" l="l" r="r" t="t"/>
              <a:pathLst>
                <a:path extrusionOk="0" h="21" w="29">
                  <a:moveTo>
                    <a:pt x="1" y="0"/>
                  </a:moveTo>
                  <a:cubicBezTo>
                    <a:pt x="7" y="5"/>
                    <a:pt x="7" y="11"/>
                    <a:pt x="13" y="16"/>
                  </a:cubicBezTo>
                  <a:cubicBezTo>
                    <a:pt x="16" y="16"/>
                    <a:pt x="20" y="16"/>
                    <a:pt x="24" y="18"/>
                  </a:cubicBezTo>
                  <a:lnTo>
                    <a:pt x="24" y="18"/>
                  </a:lnTo>
                  <a:lnTo>
                    <a:pt x="1" y="0"/>
                  </a:lnTo>
                  <a:close/>
                  <a:moveTo>
                    <a:pt x="24" y="18"/>
                  </a:moveTo>
                  <a:lnTo>
                    <a:pt x="28" y="21"/>
                  </a:lnTo>
                  <a:cubicBezTo>
                    <a:pt x="27" y="20"/>
                    <a:pt x="25" y="19"/>
                    <a:pt x="24" y="18"/>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39"/>
            <p:cNvSpPr/>
            <p:nvPr/>
          </p:nvSpPr>
          <p:spPr>
            <a:xfrm>
              <a:off x="6245450" y="2427750"/>
              <a:ext cx="700" cy="700"/>
            </a:xfrm>
            <a:custGeom>
              <a:rect b="b" l="l" r="r" t="t"/>
              <a:pathLst>
                <a:path extrusionOk="0" h="28" w="28">
                  <a:moveTo>
                    <a:pt x="6" y="0"/>
                  </a:moveTo>
                  <a:cubicBezTo>
                    <a:pt x="0" y="11"/>
                    <a:pt x="0" y="22"/>
                    <a:pt x="0" y="27"/>
                  </a:cubicBezTo>
                  <a:cubicBezTo>
                    <a:pt x="11" y="27"/>
                    <a:pt x="22" y="27"/>
                    <a:pt x="28" y="22"/>
                  </a:cubicBezTo>
                  <a:lnTo>
                    <a:pt x="6"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39"/>
            <p:cNvSpPr/>
            <p:nvPr/>
          </p:nvSpPr>
          <p:spPr>
            <a:xfrm>
              <a:off x="6225425" y="2414425"/>
              <a:ext cx="700" cy="700"/>
            </a:xfrm>
            <a:custGeom>
              <a:rect b="b" l="l" r="r" t="t"/>
              <a:pathLst>
                <a:path extrusionOk="0" h="28" w="28">
                  <a:moveTo>
                    <a:pt x="1" y="1"/>
                  </a:moveTo>
                  <a:lnTo>
                    <a:pt x="1" y="28"/>
                  </a:lnTo>
                  <a:cubicBezTo>
                    <a:pt x="11" y="28"/>
                    <a:pt x="18" y="23"/>
                    <a:pt x="28" y="23"/>
                  </a:cubicBezTo>
                  <a:cubicBezTo>
                    <a:pt x="23" y="18"/>
                    <a:pt x="11" y="7"/>
                    <a:pt x="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39"/>
            <p:cNvSpPr/>
            <p:nvPr/>
          </p:nvSpPr>
          <p:spPr>
            <a:xfrm>
              <a:off x="6025450" y="2694725"/>
              <a:ext cx="425" cy="575"/>
            </a:xfrm>
            <a:custGeom>
              <a:rect b="b" l="l" r="r" t="t"/>
              <a:pathLst>
                <a:path extrusionOk="0" h="23" w="17">
                  <a:moveTo>
                    <a:pt x="16" y="1"/>
                  </a:moveTo>
                  <a:lnTo>
                    <a:pt x="1" y="23"/>
                  </a:lnTo>
                  <a:cubicBezTo>
                    <a:pt x="6" y="17"/>
                    <a:pt x="11" y="12"/>
                    <a:pt x="16" y="6"/>
                  </a:cubicBezTo>
                  <a:lnTo>
                    <a:pt x="1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39"/>
            <p:cNvSpPr/>
            <p:nvPr/>
          </p:nvSpPr>
          <p:spPr>
            <a:xfrm>
              <a:off x="5818350" y="2854950"/>
              <a:ext cx="700" cy="575"/>
            </a:xfrm>
            <a:custGeom>
              <a:rect b="b" l="l" r="r" t="t"/>
              <a:pathLst>
                <a:path extrusionOk="0" h="23" w="28">
                  <a:moveTo>
                    <a:pt x="1" y="1"/>
                  </a:moveTo>
                  <a:cubicBezTo>
                    <a:pt x="2" y="2"/>
                    <a:pt x="4" y="4"/>
                    <a:pt x="7" y="6"/>
                  </a:cubicBezTo>
                  <a:lnTo>
                    <a:pt x="7" y="6"/>
                  </a:lnTo>
                  <a:lnTo>
                    <a:pt x="1" y="1"/>
                  </a:lnTo>
                  <a:close/>
                  <a:moveTo>
                    <a:pt x="7" y="6"/>
                  </a:moveTo>
                  <a:lnTo>
                    <a:pt x="28" y="23"/>
                  </a:lnTo>
                  <a:lnTo>
                    <a:pt x="23" y="18"/>
                  </a:lnTo>
                  <a:cubicBezTo>
                    <a:pt x="18" y="13"/>
                    <a:pt x="12" y="9"/>
                    <a:pt x="7" y="6"/>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39"/>
            <p:cNvSpPr/>
            <p:nvPr/>
          </p:nvSpPr>
          <p:spPr>
            <a:xfrm>
              <a:off x="5811500" y="2848250"/>
              <a:ext cx="825" cy="825"/>
            </a:xfrm>
            <a:custGeom>
              <a:rect b="b" l="l" r="r" t="t"/>
              <a:pathLst>
                <a:path extrusionOk="0" h="33" w="33">
                  <a:moveTo>
                    <a:pt x="7" y="1"/>
                  </a:moveTo>
                  <a:cubicBezTo>
                    <a:pt x="7" y="16"/>
                    <a:pt x="7" y="21"/>
                    <a:pt x="0" y="33"/>
                  </a:cubicBezTo>
                  <a:cubicBezTo>
                    <a:pt x="12" y="28"/>
                    <a:pt x="22" y="28"/>
                    <a:pt x="32" y="21"/>
                  </a:cubicBezTo>
                  <a:lnTo>
                    <a:pt x="7"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39"/>
            <p:cNvSpPr/>
            <p:nvPr/>
          </p:nvSpPr>
          <p:spPr>
            <a:xfrm>
              <a:off x="5845075" y="2854950"/>
              <a:ext cx="700" cy="575"/>
            </a:xfrm>
            <a:custGeom>
              <a:rect b="b" l="l" r="r" t="t"/>
              <a:pathLst>
                <a:path extrusionOk="0" h="23" w="28">
                  <a:moveTo>
                    <a:pt x="28" y="1"/>
                  </a:moveTo>
                  <a:lnTo>
                    <a:pt x="1" y="23"/>
                  </a:lnTo>
                  <a:lnTo>
                    <a:pt x="11" y="23"/>
                  </a:lnTo>
                  <a:cubicBezTo>
                    <a:pt x="17" y="18"/>
                    <a:pt x="23" y="11"/>
                    <a:pt x="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39"/>
            <p:cNvSpPr/>
            <p:nvPr/>
          </p:nvSpPr>
          <p:spPr>
            <a:xfrm>
              <a:off x="6005450" y="2768050"/>
              <a:ext cx="425" cy="700"/>
            </a:xfrm>
            <a:custGeom>
              <a:rect b="b" l="l" r="r" t="t"/>
              <a:pathLst>
                <a:path extrusionOk="0" h="28" w="17">
                  <a:moveTo>
                    <a:pt x="17" y="1"/>
                  </a:moveTo>
                  <a:lnTo>
                    <a:pt x="0" y="28"/>
                  </a:lnTo>
                  <a:cubicBezTo>
                    <a:pt x="5" y="23"/>
                    <a:pt x="10" y="18"/>
                    <a:pt x="17" y="6"/>
                  </a:cubicBezTo>
                  <a:lnTo>
                    <a:pt x="17"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39"/>
            <p:cNvSpPr/>
            <p:nvPr/>
          </p:nvSpPr>
          <p:spPr>
            <a:xfrm>
              <a:off x="6018750" y="2701300"/>
              <a:ext cx="550" cy="700"/>
            </a:xfrm>
            <a:custGeom>
              <a:rect b="b" l="l" r="r" t="t"/>
              <a:pathLst>
                <a:path extrusionOk="0" h="28" w="22">
                  <a:moveTo>
                    <a:pt x="16" y="1"/>
                  </a:moveTo>
                  <a:lnTo>
                    <a:pt x="1" y="28"/>
                  </a:lnTo>
                  <a:lnTo>
                    <a:pt x="21" y="28"/>
                  </a:lnTo>
                  <a:cubicBezTo>
                    <a:pt x="16" y="23"/>
                    <a:pt x="21" y="12"/>
                    <a:pt x="1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39"/>
            <p:cNvSpPr/>
            <p:nvPr/>
          </p:nvSpPr>
          <p:spPr>
            <a:xfrm>
              <a:off x="6005300" y="2728050"/>
              <a:ext cx="575" cy="675"/>
            </a:xfrm>
            <a:custGeom>
              <a:rect b="b" l="l" r="r" t="t"/>
              <a:pathLst>
                <a:path extrusionOk="0" h="27" w="23">
                  <a:moveTo>
                    <a:pt x="23" y="1"/>
                  </a:moveTo>
                  <a:cubicBezTo>
                    <a:pt x="20" y="3"/>
                    <a:pt x="18" y="5"/>
                    <a:pt x="17" y="8"/>
                  </a:cubicBezTo>
                  <a:lnTo>
                    <a:pt x="17" y="8"/>
                  </a:lnTo>
                  <a:lnTo>
                    <a:pt x="23" y="1"/>
                  </a:lnTo>
                  <a:close/>
                  <a:moveTo>
                    <a:pt x="17" y="8"/>
                  </a:moveTo>
                  <a:lnTo>
                    <a:pt x="1" y="27"/>
                  </a:lnTo>
                  <a:cubicBezTo>
                    <a:pt x="6" y="21"/>
                    <a:pt x="11" y="21"/>
                    <a:pt x="11" y="16"/>
                  </a:cubicBezTo>
                  <a:cubicBezTo>
                    <a:pt x="14" y="13"/>
                    <a:pt x="15" y="10"/>
                    <a:pt x="17" y="8"/>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39"/>
            <p:cNvSpPr/>
            <p:nvPr/>
          </p:nvSpPr>
          <p:spPr>
            <a:xfrm>
              <a:off x="6265475" y="2441175"/>
              <a:ext cx="700" cy="550"/>
            </a:xfrm>
            <a:custGeom>
              <a:rect b="b" l="l" r="r" t="t"/>
              <a:pathLst>
                <a:path extrusionOk="0" h="22" w="28">
                  <a:moveTo>
                    <a:pt x="0" y="1"/>
                  </a:moveTo>
                  <a:cubicBezTo>
                    <a:pt x="10" y="11"/>
                    <a:pt x="16" y="16"/>
                    <a:pt x="21" y="22"/>
                  </a:cubicBezTo>
                  <a:cubicBezTo>
                    <a:pt x="21" y="22"/>
                    <a:pt x="27" y="22"/>
                    <a:pt x="27" y="16"/>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9"/>
            <p:cNvSpPr/>
            <p:nvPr/>
          </p:nvSpPr>
          <p:spPr>
            <a:xfrm>
              <a:off x="6279175" y="2387575"/>
              <a:ext cx="400" cy="575"/>
            </a:xfrm>
            <a:custGeom>
              <a:rect b="b" l="l" r="r" t="t"/>
              <a:pathLst>
                <a:path extrusionOk="0" h="23" w="16">
                  <a:moveTo>
                    <a:pt x="0" y="1"/>
                  </a:moveTo>
                  <a:lnTo>
                    <a:pt x="16" y="23"/>
                  </a:lnTo>
                  <a:cubicBezTo>
                    <a:pt x="16" y="18"/>
                    <a:pt x="16" y="18"/>
                    <a:pt x="10" y="11"/>
                  </a:cubicBezTo>
                  <a:cubicBezTo>
                    <a:pt x="10" y="6"/>
                    <a:pt x="5" y="1"/>
                    <a:pt x="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39"/>
            <p:cNvSpPr/>
            <p:nvPr/>
          </p:nvSpPr>
          <p:spPr>
            <a:xfrm>
              <a:off x="6285875" y="2407475"/>
              <a:ext cx="700" cy="825"/>
            </a:xfrm>
            <a:custGeom>
              <a:rect b="b" l="l" r="r" t="t"/>
              <a:pathLst>
                <a:path extrusionOk="0" h="33" w="28">
                  <a:moveTo>
                    <a:pt x="0" y="0"/>
                  </a:moveTo>
                  <a:lnTo>
                    <a:pt x="22" y="32"/>
                  </a:lnTo>
                  <a:cubicBezTo>
                    <a:pt x="22" y="21"/>
                    <a:pt x="22" y="16"/>
                    <a:pt x="27" y="5"/>
                  </a:cubicBezTo>
                  <a:cubicBezTo>
                    <a:pt x="17" y="5"/>
                    <a:pt x="11" y="5"/>
                    <a:pt x="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39"/>
            <p:cNvSpPr/>
            <p:nvPr/>
          </p:nvSpPr>
          <p:spPr>
            <a:xfrm>
              <a:off x="6178700" y="2387450"/>
              <a:ext cx="575" cy="700"/>
            </a:xfrm>
            <a:custGeom>
              <a:rect b="b" l="l" r="r" t="t"/>
              <a:pathLst>
                <a:path extrusionOk="0" h="28" w="23">
                  <a:moveTo>
                    <a:pt x="22" y="1"/>
                  </a:moveTo>
                  <a:cubicBezTo>
                    <a:pt x="17" y="6"/>
                    <a:pt x="11" y="6"/>
                    <a:pt x="0" y="6"/>
                  </a:cubicBezTo>
                  <a:lnTo>
                    <a:pt x="0" y="28"/>
                  </a:lnTo>
                  <a:lnTo>
                    <a:pt x="2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39"/>
            <p:cNvSpPr/>
            <p:nvPr/>
          </p:nvSpPr>
          <p:spPr>
            <a:xfrm>
              <a:off x="6265600" y="2380875"/>
              <a:ext cx="825" cy="700"/>
            </a:xfrm>
            <a:custGeom>
              <a:rect b="b" l="l" r="r" t="t"/>
              <a:pathLst>
                <a:path extrusionOk="0" h="28" w="33">
                  <a:moveTo>
                    <a:pt x="0" y="1"/>
                  </a:moveTo>
                  <a:lnTo>
                    <a:pt x="33" y="28"/>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39"/>
            <p:cNvSpPr/>
            <p:nvPr/>
          </p:nvSpPr>
          <p:spPr>
            <a:xfrm>
              <a:off x="6071925" y="2454325"/>
              <a:ext cx="550" cy="425"/>
            </a:xfrm>
            <a:custGeom>
              <a:rect b="b" l="l" r="r" t="t"/>
              <a:pathLst>
                <a:path extrusionOk="0" h="17" w="22">
                  <a:moveTo>
                    <a:pt x="16" y="1"/>
                  </a:moveTo>
                  <a:cubicBezTo>
                    <a:pt x="11" y="6"/>
                    <a:pt x="6" y="11"/>
                    <a:pt x="1" y="16"/>
                  </a:cubicBezTo>
                  <a:lnTo>
                    <a:pt x="22" y="6"/>
                  </a:lnTo>
                  <a:cubicBezTo>
                    <a:pt x="22" y="1"/>
                    <a:pt x="16" y="1"/>
                    <a:pt x="1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39"/>
            <p:cNvSpPr/>
            <p:nvPr/>
          </p:nvSpPr>
          <p:spPr>
            <a:xfrm>
              <a:off x="6265725" y="2380575"/>
              <a:ext cx="700" cy="1000"/>
            </a:xfrm>
            <a:custGeom>
              <a:rect b="b" l="l" r="r" t="t"/>
              <a:pathLst>
                <a:path extrusionOk="0" h="40" w="28">
                  <a:moveTo>
                    <a:pt x="28" y="1"/>
                  </a:moveTo>
                  <a:cubicBezTo>
                    <a:pt x="22" y="7"/>
                    <a:pt x="11" y="7"/>
                    <a:pt x="0" y="13"/>
                  </a:cubicBezTo>
                  <a:cubicBezTo>
                    <a:pt x="11" y="18"/>
                    <a:pt x="17" y="28"/>
                    <a:pt x="28" y="40"/>
                  </a:cubicBezTo>
                  <a:lnTo>
                    <a:pt x="2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39"/>
            <p:cNvSpPr/>
            <p:nvPr/>
          </p:nvSpPr>
          <p:spPr>
            <a:xfrm>
              <a:off x="6605775" y="2581100"/>
              <a:ext cx="575" cy="450"/>
            </a:xfrm>
            <a:custGeom>
              <a:rect b="b" l="l" r="r" t="t"/>
              <a:pathLst>
                <a:path extrusionOk="0" h="18" w="23">
                  <a:moveTo>
                    <a:pt x="23" y="1"/>
                  </a:moveTo>
                  <a:cubicBezTo>
                    <a:pt x="18" y="6"/>
                    <a:pt x="11" y="6"/>
                    <a:pt x="6" y="12"/>
                  </a:cubicBezTo>
                  <a:lnTo>
                    <a:pt x="1" y="18"/>
                  </a:lnTo>
                  <a:lnTo>
                    <a:pt x="18" y="6"/>
                  </a:lnTo>
                  <a:lnTo>
                    <a:pt x="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39"/>
            <p:cNvSpPr/>
            <p:nvPr/>
          </p:nvSpPr>
          <p:spPr>
            <a:xfrm>
              <a:off x="5012650" y="1479675"/>
              <a:ext cx="5275" cy="5025"/>
            </a:xfrm>
            <a:custGeom>
              <a:rect b="b" l="l" r="r" t="t"/>
              <a:pathLst>
                <a:path extrusionOk="0" h="201" w="211">
                  <a:moveTo>
                    <a:pt x="189" y="0"/>
                  </a:moveTo>
                  <a:cubicBezTo>
                    <a:pt x="125" y="22"/>
                    <a:pt x="65" y="44"/>
                    <a:pt x="1" y="60"/>
                  </a:cubicBezTo>
                  <a:cubicBezTo>
                    <a:pt x="33" y="109"/>
                    <a:pt x="60" y="151"/>
                    <a:pt x="92" y="200"/>
                  </a:cubicBezTo>
                  <a:cubicBezTo>
                    <a:pt x="130" y="141"/>
                    <a:pt x="167" y="87"/>
                    <a:pt x="211" y="27"/>
                  </a:cubicBezTo>
                  <a:lnTo>
                    <a:pt x="18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39"/>
            <p:cNvSpPr/>
            <p:nvPr/>
          </p:nvSpPr>
          <p:spPr>
            <a:xfrm>
              <a:off x="5667125" y="2244950"/>
              <a:ext cx="632075" cy="617425"/>
            </a:xfrm>
            <a:custGeom>
              <a:rect b="b" l="l" r="r" t="t"/>
              <a:pathLst>
                <a:path extrusionOk="0" h="24697" w="25283">
                  <a:moveTo>
                    <a:pt x="24491" y="5711"/>
                  </a:moveTo>
                  <a:cubicBezTo>
                    <a:pt x="24491" y="5713"/>
                    <a:pt x="24492" y="5714"/>
                    <a:pt x="24492" y="5716"/>
                  </a:cubicBezTo>
                  <a:cubicBezTo>
                    <a:pt x="24492" y="5714"/>
                    <a:pt x="24492" y="5713"/>
                    <a:pt x="24491" y="5711"/>
                  </a:cubicBezTo>
                  <a:close/>
                  <a:moveTo>
                    <a:pt x="8591" y="0"/>
                  </a:moveTo>
                  <a:cubicBezTo>
                    <a:pt x="8462" y="0"/>
                    <a:pt x="8338" y="43"/>
                    <a:pt x="8242" y="129"/>
                  </a:cubicBezTo>
                  <a:cubicBezTo>
                    <a:pt x="8231" y="140"/>
                    <a:pt x="8220" y="151"/>
                    <a:pt x="8209" y="156"/>
                  </a:cubicBezTo>
                  <a:cubicBezTo>
                    <a:pt x="8204" y="162"/>
                    <a:pt x="8204" y="167"/>
                    <a:pt x="8193" y="172"/>
                  </a:cubicBezTo>
                  <a:cubicBezTo>
                    <a:pt x="8167" y="489"/>
                    <a:pt x="8113" y="801"/>
                    <a:pt x="8026" y="1118"/>
                  </a:cubicBezTo>
                  <a:cubicBezTo>
                    <a:pt x="8006" y="1198"/>
                    <a:pt x="7957" y="1279"/>
                    <a:pt x="7903" y="1365"/>
                  </a:cubicBezTo>
                  <a:cubicBezTo>
                    <a:pt x="7897" y="1644"/>
                    <a:pt x="7914" y="1977"/>
                    <a:pt x="7930" y="2375"/>
                  </a:cubicBezTo>
                  <a:cubicBezTo>
                    <a:pt x="8574" y="2918"/>
                    <a:pt x="8038" y="3826"/>
                    <a:pt x="8457" y="4389"/>
                  </a:cubicBezTo>
                  <a:cubicBezTo>
                    <a:pt x="8376" y="4900"/>
                    <a:pt x="8279" y="5410"/>
                    <a:pt x="8204" y="5926"/>
                  </a:cubicBezTo>
                  <a:cubicBezTo>
                    <a:pt x="8177" y="6098"/>
                    <a:pt x="8155" y="6270"/>
                    <a:pt x="8135" y="6437"/>
                  </a:cubicBezTo>
                  <a:cubicBezTo>
                    <a:pt x="7979" y="7731"/>
                    <a:pt x="6484" y="9333"/>
                    <a:pt x="5190" y="9563"/>
                  </a:cubicBezTo>
                  <a:cubicBezTo>
                    <a:pt x="5056" y="9643"/>
                    <a:pt x="4927" y="9725"/>
                    <a:pt x="4793" y="9805"/>
                  </a:cubicBezTo>
                  <a:lnTo>
                    <a:pt x="4755" y="9869"/>
                  </a:lnTo>
                  <a:cubicBezTo>
                    <a:pt x="4357" y="10052"/>
                    <a:pt x="4191" y="10374"/>
                    <a:pt x="4185" y="10799"/>
                  </a:cubicBezTo>
                  <a:cubicBezTo>
                    <a:pt x="3761" y="11202"/>
                    <a:pt x="3595" y="11659"/>
                    <a:pt x="3739" y="12266"/>
                  </a:cubicBezTo>
                  <a:cubicBezTo>
                    <a:pt x="3836" y="12657"/>
                    <a:pt x="3745" y="12795"/>
                    <a:pt x="3564" y="12795"/>
                  </a:cubicBezTo>
                  <a:cubicBezTo>
                    <a:pt x="3446" y="12795"/>
                    <a:pt x="3290" y="12736"/>
                    <a:pt x="3124" y="12650"/>
                  </a:cubicBezTo>
                  <a:lnTo>
                    <a:pt x="3124" y="12650"/>
                  </a:lnTo>
                  <a:cubicBezTo>
                    <a:pt x="2927" y="12472"/>
                    <a:pt x="2775" y="12400"/>
                    <a:pt x="2651" y="12400"/>
                  </a:cubicBezTo>
                  <a:cubicBezTo>
                    <a:pt x="2384" y="12400"/>
                    <a:pt x="2247" y="12738"/>
                    <a:pt x="2068" y="13077"/>
                  </a:cubicBezTo>
                  <a:cubicBezTo>
                    <a:pt x="1602" y="13979"/>
                    <a:pt x="2075" y="14951"/>
                    <a:pt x="1790" y="15859"/>
                  </a:cubicBezTo>
                  <a:cubicBezTo>
                    <a:pt x="1381" y="15973"/>
                    <a:pt x="1172" y="16214"/>
                    <a:pt x="1242" y="16650"/>
                  </a:cubicBezTo>
                  <a:cubicBezTo>
                    <a:pt x="1183" y="16633"/>
                    <a:pt x="1126" y="16626"/>
                    <a:pt x="1071" y="16626"/>
                  </a:cubicBezTo>
                  <a:cubicBezTo>
                    <a:pt x="834" y="16626"/>
                    <a:pt x="627" y="16757"/>
                    <a:pt x="414" y="16853"/>
                  </a:cubicBezTo>
                  <a:cubicBezTo>
                    <a:pt x="350" y="16960"/>
                    <a:pt x="307" y="17074"/>
                    <a:pt x="270" y="17186"/>
                  </a:cubicBezTo>
                  <a:cubicBezTo>
                    <a:pt x="275" y="17191"/>
                    <a:pt x="275" y="17197"/>
                    <a:pt x="280" y="17208"/>
                  </a:cubicBezTo>
                  <a:cubicBezTo>
                    <a:pt x="270" y="17235"/>
                    <a:pt x="253" y="17267"/>
                    <a:pt x="248" y="17304"/>
                  </a:cubicBezTo>
                  <a:cubicBezTo>
                    <a:pt x="0" y="19647"/>
                    <a:pt x="1344" y="21414"/>
                    <a:pt x="3030" y="22832"/>
                  </a:cubicBezTo>
                  <a:cubicBezTo>
                    <a:pt x="3600" y="23310"/>
                    <a:pt x="5158" y="24487"/>
                    <a:pt x="6330" y="24611"/>
                  </a:cubicBezTo>
                  <a:cubicBezTo>
                    <a:pt x="6429" y="24667"/>
                    <a:pt x="6529" y="24697"/>
                    <a:pt x="6630" y="24697"/>
                  </a:cubicBezTo>
                  <a:cubicBezTo>
                    <a:pt x="6763" y="24697"/>
                    <a:pt x="6896" y="24644"/>
                    <a:pt x="7027" y="24525"/>
                  </a:cubicBezTo>
                  <a:cubicBezTo>
                    <a:pt x="7086" y="24498"/>
                    <a:pt x="7146" y="24471"/>
                    <a:pt x="7200" y="24433"/>
                  </a:cubicBezTo>
                  <a:cubicBezTo>
                    <a:pt x="7236" y="24441"/>
                    <a:pt x="7271" y="24444"/>
                    <a:pt x="7303" y="24444"/>
                  </a:cubicBezTo>
                  <a:cubicBezTo>
                    <a:pt x="7482" y="24444"/>
                    <a:pt x="7605" y="24333"/>
                    <a:pt x="7677" y="24134"/>
                  </a:cubicBezTo>
                  <a:lnTo>
                    <a:pt x="7677" y="24134"/>
                  </a:lnTo>
                  <a:cubicBezTo>
                    <a:pt x="7852" y="23964"/>
                    <a:pt x="8028" y="23792"/>
                    <a:pt x="8209" y="23622"/>
                  </a:cubicBezTo>
                  <a:cubicBezTo>
                    <a:pt x="8199" y="23612"/>
                    <a:pt x="8193" y="23605"/>
                    <a:pt x="8188" y="23600"/>
                  </a:cubicBezTo>
                  <a:lnTo>
                    <a:pt x="8188" y="23600"/>
                  </a:lnTo>
                  <a:lnTo>
                    <a:pt x="8215" y="23617"/>
                  </a:lnTo>
                  <a:cubicBezTo>
                    <a:pt x="8209" y="23617"/>
                    <a:pt x="8209" y="23617"/>
                    <a:pt x="8209" y="23622"/>
                  </a:cubicBezTo>
                  <a:cubicBezTo>
                    <a:pt x="8379" y="23797"/>
                    <a:pt x="8507" y="24094"/>
                    <a:pt x="8737" y="24094"/>
                  </a:cubicBezTo>
                  <a:cubicBezTo>
                    <a:pt x="8833" y="24094"/>
                    <a:pt x="8947" y="24042"/>
                    <a:pt x="9090" y="23907"/>
                  </a:cubicBezTo>
                  <a:cubicBezTo>
                    <a:pt x="9488" y="23885"/>
                    <a:pt x="9950" y="23821"/>
                    <a:pt x="10198" y="23573"/>
                  </a:cubicBezTo>
                  <a:cubicBezTo>
                    <a:pt x="10230" y="23536"/>
                    <a:pt x="10262" y="23498"/>
                    <a:pt x="10288" y="23456"/>
                  </a:cubicBezTo>
                  <a:cubicBezTo>
                    <a:pt x="10718" y="22720"/>
                    <a:pt x="11401" y="22457"/>
                    <a:pt x="12093" y="22204"/>
                  </a:cubicBezTo>
                  <a:cubicBezTo>
                    <a:pt x="12432" y="22134"/>
                    <a:pt x="12770" y="22053"/>
                    <a:pt x="13039" y="21871"/>
                  </a:cubicBezTo>
                  <a:cubicBezTo>
                    <a:pt x="13324" y="21678"/>
                    <a:pt x="13447" y="21500"/>
                    <a:pt x="13496" y="21312"/>
                  </a:cubicBezTo>
                  <a:cubicBezTo>
                    <a:pt x="13570" y="21210"/>
                    <a:pt x="13598" y="21091"/>
                    <a:pt x="13550" y="20930"/>
                  </a:cubicBezTo>
                  <a:lnTo>
                    <a:pt x="13550" y="20930"/>
                  </a:lnTo>
                  <a:cubicBezTo>
                    <a:pt x="13543" y="20942"/>
                    <a:pt x="13538" y="20947"/>
                    <a:pt x="13533" y="20952"/>
                  </a:cubicBezTo>
                  <a:lnTo>
                    <a:pt x="13550" y="20925"/>
                  </a:lnTo>
                  <a:lnTo>
                    <a:pt x="13550" y="20930"/>
                  </a:lnTo>
                  <a:cubicBezTo>
                    <a:pt x="13872" y="20543"/>
                    <a:pt x="13592" y="20146"/>
                    <a:pt x="13511" y="19754"/>
                  </a:cubicBezTo>
                  <a:cubicBezTo>
                    <a:pt x="13555" y="19576"/>
                    <a:pt x="13614" y="19394"/>
                    <a:pt x="13694" y="19211"/>
                  </a:cubicBezTo>
                  <a:cubicBezTo>
                    <a:pt x="13930" y="18991"/>
                    <a:pt x="14071" y="18728"/>
                    <a:pt x="14076" y="18395"/>
                  </a:cubicBezTo>
                  <a:cubicBezTo>
                    <a:pt x="14098" y="18358"/>
                    <a:pt x="14113" y="18314"/>
                    <a:pt x="14135" y="18277"/>
                  </a:cubicBezTo>
                  <a:cubicBezTo>
                    <a:pt x="14291" y="18271"/>
                    <a:pt x="14323" y="18132"/>
                    <a:pt x="14349" y="17997"/>
                  </a:cubicBezTo>
                  <a:lnTo>
                    <a:pt x="14349" y="17997"/>
                  </a:lnTo>
                  <a:cubicBezTo>
                    <a:pt x="14344" y="18003"/>
                    <a:pt x="14339" y="18008"/>
                    <a:pt x="14334" y="18014"/>
                  </a:cubicBezTo>
                  <a:lnTo>
                    <a:pt x="14349" y="17992"/>
                  </a:lnTo>
                  <a:lnTo>
                    <a:pt x="14349" y="17997"/>
                  </a:lnTo>
                  <a:cubicBezTo>
                    <a:pt x="14731" y="17654"/>
                    <a:pt x="14726" y="17148"/>
                    <a:pt x="14882" y="16708"/>
                  </a:cubicBezTo>
                  <a:cubicBezTo>
                    <a:pt x="15026" y="16300"/>
                    <a:pt x="15102" y="15876"/>
                    <a:pt x="15182" y="15445"/>
                  </a:cubicBezTo>
                  <a:cubicBezTo>
                    <a:pt x="15263" y="15279"/>
                    <a:pt x="15338" y="15107"/>
                    <a:pt x="15440" y="14941"/>
                  </a:cubicBezTo>
                  <a:cubicBezTo>
                    <a:pt x="15871" y="14205"/>
                    <a:pt x="16466" y="14425"/>
                    <a:pt x="17036" y="14322"/>
                  </a:cubicBezTo>
                  <a:cubicBezTo>
                    <a:pt x="17142" y="14404"/>
                    <a:pt x="17248" y="14446"/>
                    <a:pt x="17351" y="14446"/>
                  </a:cubicBezTo>
                  <a:cubicBezTo>
                    <a:pt x="17579" y="14446"/>
                    <a:pt x="17791" y="14239"/>
                    <a:pt x="17954" y="13813"/>
                  </a:cubicBezTo>
                  <a:cubicBezTo>
                    <a:pt x="18019" y="13640"/>
                    <a:pt x="18073" y="13464"/>
                    <a:pt x="18127" y="13286"/>
                  </a:cubicBezTo>
                  <a:cubicBezTo>
                    <a:pt x="18282" y="12969"/>
                    <a:pt x="18417" y="12636"/>
                    <a:pt x="18556" y="12335"/>
                  </a:cubicBezTo>
                  <a:cubicBezTo>
                    <a:pt x="18965" y="11475"/>
                    <a:pt x="19164" y="11949"/>
                    <a:pt x="19776" y="11589"/>
                  </a:cubicBezTo>
                  <a:cubicBezTo>
                    <a:pt x="20270" y="11304"/>
                    <a:pt x="20570" y="10525"/>
                    <a:pt x="20759" y="9859"/>
                  </a:cubicBezTo>
                  <a:cubicBezTo>
                    <a:pt x="20835" y="9772"/>
                    <a:pt x="20904" y="9681"/>
                    <a:pt x="20947" y="9574"/>
                  </a:cubicBezTo>
                  <a:cubicBezTo>
                    <a:pt x="20989" y="9472"/>
                    <a:pt x="21011" y="9358"/>
                    <a:pt x="21011" y="9229"/>
                  </a:cubicBezTo>
                  <a:cubicBezTo>
                    <a:pt x="21016" y="8720"/>
                    <a:pt x="21113" y="8237"/>
                    <a:pt x="21247" y="7753"/>
                  </a:cubicBezTo>
                  <a:cubicBezTo>
                    <a:pt x="21378" y="7409"/>
                    <a:pt x="21564" y="7140"/>
                    <a:pt x="21839" y="7140"/>
                  </a:cubicBezTo>
                  <a:cubicBezTo>
                    <a:pt x="21938" y="7140"/>
                    <a:pt x="22048" y="7175"/>
                    <a:pt x="22172" y="7253"/>
                  </a:cubicBezTo>
                  <a:cubicBezTo>
                    <a:pt x="22714" y="7592"/>
                    <a:pt x="23230" y="7876"/>
                    <a:pt x="23843" y="8064"/>
                  </a:cubicBezTo>
                  <a:cubicBezTo>
                    <a:pt x="23968" y="8103"/>
                    <a:pt x="24094" y="8121"/>
                    <a:pt x="24211" y="8121"/>
                  </a:cubicBezTo>
                  <a:cubicBezTo>
                    <a:pt x="24239" y="8121"/>
                    <a:pt x="24267" y="8120"/>
                    <a:pt x="24294" y="8118"/>
                  </a:cubicBezTo>
                  <a:cubicBezTo>
                    <a:pt x="24340" y="8134"/>
                    <a:pt x="24384" y="8142"/>
                    <a:pt x="24425" y="8142"/>
                  </a:cubicBezTo>
                  <a:cubicBezTo>
                    <a:pt x="24545" y="8142"/>
                    <a:pt x="24642" y="8076"/>
                    <a:pt x="24718" y="7967"/>
                  </a:cubicBezTo>
                  <a:cubicBezTo>
                    <a:pt x="24917" y="7838"/>
                    <a:pt x="25067" y="7635"/>
                    <a:pt x="25137" y="7377"/>
                  </a:cubicBezTo>
                  <a:cubicBezTo>
                    <a:pt x="25169" y="7248"/>
                    <a:pt x="25127" y="7146"/>
                    <a:pt x="25057" y="7076"/>
                  </a:cubicBezTo>
                  <a:cubicBezTo>
                    <a:pt x="25105" y="6995"/>
                    <a:pt x="25159" y="6925"/>
                    <a:pt x="25223" y="6876"/>
                  </a:cubicBezTo>
                  <a:cubicBezTo>
                    <a:pt x="25229" y="6802"/>
                    <a:pt x="25239" y="6732"/>
                    <a:pt x="25256" y="6678"/>
                  </a:cubicBezTo>
                  <a:cubicBezTo>
                    <a:pt x="25276" y="6619"/>
                    <a:pt x="25283" y="6554"/>
                    <a:pt x="25276" y="6490"/>
                  </a:cubicBezTo>
                  <a:lnTo>
                    <a:pt x="25276" y="6490"/>
                  </a:lnTo>
                  <a:cubicBezTo>
                    <a:pt x="25157" y="6498"/>
                    <a:pt x="25032" y="6517"/>
                    <a:pt x="24913" y="6517"/>
                  </a:cubicBezTo>
                  <a:cubicBezTo>
                    <a:pt x="24867" y="6517"/>
                    <a:pt x="24821" y="6514"/>
                    <a:pt x="24777" y="6506"/>
                  </a:cubicBezTo>
                  <a:cubicBezTo>
                    <a:pt x="24772" y="6517"/>
                    <a:pt x="24772" y="6522"/>
                    <a:pt x="24772" y="6533"/>
                  </a:cubicBezTo>
                  <a:lnTo>
                    <a:pt x="24750" y="6501"/>
                  </a:lnTo>
                  <a:lnTo>
                    <a:pt x="24750" y="6501"/>
                  </a:lnTo>
                  <a:cubicBezTo>
                    <a:pt x="24761" y="6506"/>
                    <a:pt x="24767" y="6506"/>
                    <a:pt x="24777" y="6506"/>
                  </a:cubicBezTo>
                  <a:cubicBezTo>
                    <a:pt x="24869" y="6179"/>
                    <a:pt x="24708" y="5937"/>
                    <a:pt x="24492" y="5716"/>
                  </a:cubicBezTo>
                  <a:lnTo>
                    <a:pt x="24492" y="5716"/>
                  </a:lnTo>
                  <a:cubicBezTo>
                    <a:pt x="24498" y="5723"/>
                    <a:pt x="24498" y="5723"/>
                    <a:pt x="24498" y="5728"/>
                  </a:cubicBezTo>
                  <a:lnTo>
                    <a:pt x="24482" y="5706"/>
                  </a:lnTo>
                  <a:lnTo>
                    <a:pt x="24482" y="5706"/>
                  </a:lnTo>
                  <a:cubicBezTo>
                    <a:pt x="24486" y="5706"/>
                    <a:pt x="24489" y="5708"/>
                    <a:pt x="24491" y="5711"/>
                  </a:cubicBezTo>
                  <a:lnTo>
                    <a:pt x="24491" y="5711"/>
                  </a:lnTo>
                  <a:cubicBezTo>
                    <a:pt x="24429" y="5507"/>
                    <a:pt x="24312" y="5397"/>
                    <a:pt x="24138" y="5397"/>
                  </a:cubicBezTo>
                  <a:cubicBezTo>
                    <a:pt x="24088" y="5397"/>
                    <a:pt x="24032" y="5407"/>
                    <a:pt x="23972" y="5426"/>
                  </a:cubicBezTo>
                  <a:lnTo>
                    <a:pt x="23972" y="5465"/>
                  </a:lnTo>
                  <a:cubicBezTo>
                    <a:pt x="23961" y="5453"/>
                    <a:pt x="23955" y="5443"/>
                    <a:pt x="23944" y="5438"/>
                  </a:cubicBezTo>
                  <a:cubicBezTo>
                    <a:pt x="23955" y="5432"/>
                    <a:pt x="23966" y="5432"/>
                    <a:pt x="23972" y="5426"/>
                  </a:cubicBezTo>
                  <a:cubicBezTo>
                    <a:pt x="24030" y="4966"/>
                    <a:pt x="23963" y="4642"/>
                    <a:pt x="23365" y="4642"/>
                  </a:cubicBezTo>
                  <a:cubicBezTo>
                    <a:pt x="23356" y="4642"/>
                    <a:pt x="23347" y="4642"/>
                    <a:pt x="23337" y="4642"/>
                  </a:cubicBezTo>
                  <a:cubicBezTo>
                    <a:pt x="22389" y="4669"/>
                    <a:pt x="21476" y="4743"/>
                    <a:pt x="20742" y="5438"/>
                  </a:cubicBezTo>
                  <a:lnTo>
                    <a:pt x="20742" y="5438"/>
                  </a:lnTo>
                  <a:cubicBezTo>
                    <a:pt x="20567" y="5447"/>
                    <a:pt x="20480" y="5538"/>
                    <a:pt x="20463" y="5706"/>
                  </a:cubicBezTo>
                  <a:cubicBezTo>
                    <a:pt x="20474" y="5706"/>
                    <a:pt x="20480" y="5706"/>
                    <a:pt x="20485" y="5701"/>
                  </a:cubicBezTo>
                  <a:lnTo>
                    <a:pt x="20485" y="5701"/>
                  </a:lnTo>
                  <a:lnTo>
                    <a:pt x="20463" y="5728"/>
                  </a:lnTo>
                  <a:lnTo>
                    <a:pt x="20463" y="5706"/>
                  </a:lnTo>
                  <a:cubicBezTo>
                    <a:pt x="20265" y="5733"/>
                    <a:pt x="20173" y="5845"/>
                    <a:pt x="20211" y="6060"/>
                  </a:cubicBezTo>
                  <a:cubicBezTo>
                    <a:pt x="19944" y="5919"/>
                    <a:pt x="19701" y="5842"/>
                    <a:pt x="19474" y="5842"/>
                  </a:cubicBezTo>
                  <a:cubicBezTo>
                    <a:pt x="19193" y="5842"/>
                    <a:pt x="18935" y="5959"/>
                    <a:pt x="18685" y="6211"/>
                  </a:cubicBezTo>
                  <a:cubicBezTo>
                    <a:pt x="18621" y="6281"/>
                    <a:pt x="18556" y="6356"/>
                    <a:pt x="18497" y="6437"/>
                  </a:cubicBezTo>
                  <a:cubicBezTo>
                    <a:pt x="18030" y="7060"/>
                    <a:pt x="17411" y="7565"/>
                    <a:pt x="16863" y="8118"/>
                  </a:cubicBezTo>
                  <a:cubicBezTo>
                    <a:pt x="16808" y="8104"/>
                    <a:pt x="16755" y="8098"/>
                    <a:pt x="16706" y="8098"/>
                  </a:cubicBezTo>
                  <a:cubicBezTo>
                    <a:pt x="16501" y="8098"/>
                    <a:pt x="16342" y="8207"/>
                    <a:pt x="16208" y="8376"/>
                  </a:cubicBezTo>
                  <a:cubicBezTo>
                    <a:pt x="16208" y="8376"/>
                    <a:pt x="16214" y="8376"/>
                    <a:pt x="16214" y="8381"/>
                  </a:cubicBezTo>
                  <a:lnTo>
                    <a:pt x="16193" y="8391"/>
                  </a:lnTo>
                  <a:cubicBezTo>
                    <a:pt x="16198" y="8386"/>
                    <a:pt x="16203" y="8381"/>
                    <a:pt x="16208" y="8376"/>
                  </a:cubicBezTo>
                  <a:cubicBezTo>
                    <a:pt x="15510" y="7871"/>
                    <a:pt x="15252" y="6829"/>
                    <a:pt x="15489" y="6001"/>
                  </a:cubicBezTo>
                  <a:cubicBezTo>
                    <a:pt x="15387" y="5824"/>
                    <a:pt x="15258" y="5663"/>
                    <a:pt x="15085" y="5545"/>
                  </a:cubicBezTo>
                  <a:cubicBezTo>
                    <a:pt x="15026" y="5502"/>
                    <a:pt x="14968" y="5465"/>
                    <a:pt x="14904" y="5432"/>
                  </a:cubicBezTo>
                  <a:cubicBezTo>
                    <a:pt x="14865" y="5416"/>
                    <a:pt x="14833" y="5405"/>
                    <a:pt x="14795" y="5389"/>
                  </a:cubicBezTo>
                  <a:cubicBezTo>
                    <a:pt x="13474" y="5582"/>
                    <a:pt x="12147" y="5775"/>
                    <a:pt x="10831" y="6033"/>
                  </a:cubicBezTo>
                  <a:cubicBezTo>
                    <a:pt x="10689" y="6061"/>
                    <a:pt x="10563" y="6075"/>
                    <a:pt x="10451" y="6075"/>
                  </a:cubicBezTo>
                  <a:cubicBezTo>
                    <a:pt x="9913" y="6075"/>
                    <a:pt x="9694" y="5758"/>
                    <a:pt x="9595" y="5153"/>
                  </a:cubicBezTo>
                  <a:cubicBezTo>
                    <a:pt x="9316" y="3444"/>
                    <a:pt x="9015" y="1731"/>
                    <a:pt x="8730" y="22"/>
                  </a:cubicBezTo>
                  <a:cubicBezTo>
                    <a:pt x="8683" y="6"/>
                    <a:pt x="8639" y="0"/>
                    <a:pt x="859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39"/>
            <p:cNvSpPr/>
            <p:nvPr/>
          </p:nvSpPr>
          <p:spPr>
            <a:xfrm>
              <a:off x="5648325" y="3196075"/>
              <a:ext cx="711700" cy="537400"/>
            </a:xfrm>
            <a:custGeom>
              <a:rect b="b" l="l" r="r" t="t"/>
              <a:pathLst>
                <a:path extrusionOk="0" h="21496" w="28468">
                  <a:moveTo>
                    <a:pt x="7075" y="10638"/>
                  </a:moveTo>
                  <a:lnTo>
                    <a:pt x="7080" y="10645"/>
                  </a:lnTo>
                  <a:lnTo>
                    <a:pt x="7080" y="10645"/>
                  </a:lnTo>
                  <a:cubicBezTo>
                    <a:pt x="7078" y="10643"/>
                    <a:pt x="7077" y="10640"/>
                    <a:pt x="7075" y="10638"/>
                  </a:cubicBezTo>
                  <a:close/>
                  <a:moveTo>
                    <a:pt x="7881" y="11175"/>
                  </a:moveTo>
                  <a:lnTo>
                    <a:pt x="7881" y="11175"/>
                  </a:lnTo>
                  <a:lnTo>
                    <a:pt x="7881" y="11175"/>
                  </a:lnTo>
                  <a:cubicBezTo>
                    <a:pt x="7887" y="11181"/>
                    <a:pt x="7893" y="11186"/>
                    <a:pt x="7898" y="11192"/>
                  </a:cubicBezTo>
                  <a:cubicBezTo>
                    <a:pt x="7893" y="11192"/>
                    <a:pt x="7887" y="11197"/>
                    <a:pt x="7876" y="11197"/>
                  </a:cubicBezTo>
                  <a:cubicBezTo>
                    <a:pt x="7881" y="11192"/>
                    <a:pt x="7881" y="11181"/>
                    <a:pt x="7881" y="11175"/>
                  </a:cubicBezTo>
                  <a:close/>
                  <a:moveTo>
                    <a:pt x="14823" y="18127"/>
                  </a:moveTo>
                  <a:cubicBezTo>
                    <a:pt x="14833" y="18127"/>
                    <a:pt x="14833" y="18133"/>
                    <a:pt x="14843" y="18133"/>
                  </a:cubicBezTo>
                  <a:lnTo>
                    <a:pt x="14823" y="18133"/>
                  </a:lnTo>
                  <a:lnTo>
                    <a:pt x="14823" y="18127"/>
                  </a:lnTo>
                  <a:close/>
                  <a:moveTo>
                    <a:pt x="11964" y="1"/>
                  </a:moveTo>
                  <a:cubicBezTo>
                    <a:pt x="11588" y="55"/>
                    <a:pt x="11196" y="168"/>
                    <a:pt x="10814" y="248"/>
                  </a:cubicBezTo>
                  <a:cubicBezTo>
                    <a:pt x="10417" y="345"/>
                    <a:pt x="10020" y="437"/>
                    <a:pt x="9622" y="533"/>
                  </a:cubicBezTo>
                  <a:cubicBezTo>
                    <a:pt x="9166" y="482"/>
                    <a:pt x="8713" y="455"/>
                    <a:pt x="8262" y="455"/>
                  </a:cubicBezTo>
                  <a:cubicBezTo>
                    <a:pt x="7139" y="455"/>
                    <a:pt x="6036" y="628"/>
                    <a:pt x="4963" y="1053"/>
                  </a:cubicBezTo>
                  <a:lnTo>
                    <a:pt x="4963" y="1053"/>
                  </a:lnTo>
                  <a:cubicBezTo>
                    <a:pt x="4965" y="1051"/>
                    <a:pt x="4965" y="1047"/>
                    <a:pt x="4965" y="1044"/>
                  </a:cubicBezTo>
                  <a:cubicBezTo>
                    <a:pt x="4921" y="1041"/>
                    <a:pt x="4878" y="1039"/>
                    <a:pt x="4836" y="1039"/>
                  </a:cubicBezTo>
                  <a:cubicBezTo>
                    <a:pt x="4484" y="1039"/>
                    <a:pt x="4215" y="1154"/>
                    <a:pt x="4148" y="1580"/>
                  </a:cubicBezTo>
                  <a:cubicBezTo>
                    <a:pt x="4154" y="1580"/>
                    <a:pt x="4159" y="1580"/>
                    <a:pt x="4164" y="1587"/>
                  </a:cubicBezTo>
                  <a:lnTo>
                    <a:pt x="4142" y="1602"/>
                  </a:lnTo>
                  <a:cubicBezTo>
                    <a:pt x="4148" y="1592"/>
                    <a:pt x="4148" y="1587"/>
                    <a:pt x="4148" y="1580"/>
                  </a:cubicBezTo>
                  <a:cubicBezTo>
                    <a:pt x="4069" y="1550"/>
                    <a:pt x="3999" y="1536"/>
                    <a:pt x="3938" y="1536"/>
                  </a:cubicBezTo>
                  <a:cubicBezTo>
                    <a:pt x="3751" y="1536"/>
                    <a:pt x="3645" y="1672"/>
                    <a:pt x="3606" y="1919"/>
                  </a:cubicBezTo>
                  <a:cubicBezTo>
                    <a:pt x="3192" y="2086"/>
                    <a:pt x="2778" y="2257"/>
                    <a:pt x="2364" y="2430"/>
                  </a:cubicBezTo>
                  <a:cubicBezTo>
                    <a:pt x="2026" y="2472"/>
                    <a:pt x="1687" y="2515"/>
                    <a:pt x="1349" y="2564"/>
                  </a:cubicBezTo>
                  <a:cubicBezTo>
                    <a:pt x="1247" y="2703"/>
                    <a:pt x="1156" y="2849"/>
                    <a:pt x="1080" y="2983"/>
                  </a:cubicBezTo>
                  <a:cubicBezTo>
                    <a:pt x="1042" y="3042"/>
                    <a:pt x="1010" y="3095"/>
                    <a:pt x="973" y="3149"/>
                  </a:cubicBezTo>
                  <a:cubicBezTo>
                    <a:pt x="968" y="3160"/>
                    <a:pt x="962" y="3171"/>
                    <a:pt x="957" y="3182"/>
                  </a:cubicBezTo>
                  <a:cubicBezTo>
                    <a:pt x="1107" y="3268"/>
                    <a:pt x="1188" y="3434"/>
                    <a:pt x="1209" y="3714"/>
                  </a:cubicBezTo>
                  <a:cubicBezTo>
                    <a:pt x="1215" y="3714"/>
                    <a:pt x="1220" y="3714"/>
                    <a:pt x="1225" y="3719"/>
                  </a:cubicBezTo>
                  <a:cubicBezTo>
                    <a:pt x="1220" y="3724"/>
                    <a:pt x="1215" y="3730"/>
                    <a:pt x="1209" y="3735"/>
                  </a:cubicBezTo>
                  <a:lnTo>
                    <a:pt x="1209" y="3714"/>
                  </a:lnTo>
                  <a:cubicBezTo>
                    <a:pt x="1135" y="3686"/>
                    <a:pt x="1069" y="3672"/>
                    <a:pt x="1010" y="3672"/>
                  </a:cubicBezTo>
                  <a:cubicBezTo>
                    <a:pt x="845" y="3672"/>
                    <a:pt x="735" y="3780"/>
                    <a:pt x="672" y="3982"/>
                  </a:cubicBezTo>
                  <a:cubicBezTo>
                    <a:pt x="683" y="3982"/>
                    <a:pt x="688" y="3977"/>
                    <a:pt x="693" y="3977"/>
                  </a:cubicBezTo>
                  <a:lnTo>
                    <a:pt x="693" y="3977"/>
                  </a:lnTo>
                  <a:lnTo>
                    <a:pt x="667" y="4004"/>
                  </a:lnTo>
                  <a:cubicBezTo>
                    <a:pt x="672" y="3993"/>
                    <a:pt x="672" y="3987"/>
                    <a:pt x="672" y="3982"/>
                  </a:cubicBezTo>
                  <a:lnTo>
                    <a:pt x="672" y="3982"/>
                  </a:lnTo>
                  <a:cubicBezTo>
                    <a:pt x="415" y="4074"/>
                    <a:pt x="409" y="4299"/>
                    <a:pt x="403" y="4520"/>
                  </a:cubicBezTo>
                  <a:cubicBezTo>
                    <a:pt x="415" y="4513"/>
                    <a:pt x="420" y="4513"/>
                    <a:pt x="425" y="4508"/>
                  </a:cubicBezTo>
                  <a:lnTo>
                    <a:pt x="425" y="4508"/>
                  </a:lnTo>
                  <a:lnTo>
                    <a:pt x="403" y="4541"/>
                  </a:lnTo>
                  <a:lnTo>
                    <a:pt x="403" y="4520"/>
                  </a:lnTo>
                  <a:lnTo>
                    <a:pt x="403" y="4520"/>
                  </a:lnTo>
                  <a:cubicBezTo>
                    <a:pt x="119" y="4697"/>
                    <a:pt x="1" y="4874"/>
                    <a:pt x="409" y="5051"/>
                  </a:cubicBezTo>
                  <a:cubicBezTo>
                    <a:pt x="409" y="5046"/>
                    <a:pt x="403" y="5041"/>
                    <a:pt x="403" y="5036"/>
                  </a:cubicBezTo>
                  <a:lnTo>
                    <a:pt x="403" y="5036"/>
                  </a:lnTo>
                  <a:lnTo>
                    <a:pt x="425" y="5056"/>
                  </a:lnTo>
                  <a:cubicBezTo>
                    <a:pt x="420" y="5056"/>
                    <a:pt x="415" y="5051"/>
                    <a:pt x="409" y="5051"/>
                  </a:cubicBezTo>
                  <a:lnTo>
                    <a:pt x="409" y="5051"/>
                  </a:lnTo>
                  <a:cubicBezTo>
                    <a:pt x="430" y="5384"/>
                    <a:pt x="645" y="5524"/>
                    <a:pt x="941" y="5584"/>
                  </a:cubicBezTo>
                  <a:cubicBezTo>
                    <a:pt x="935" y="5577"/>
                    <a:pt x="935" y="5577"/>
                    <a:pt x="930" y="5567"/>
                  </a:cubicBezTo>
                  <a:lnTo>
                    <a:pt x="930" y="5567"/>
                  </a:lnTo>
                  <a:lnTo>
                    <a:pt x="961" y="5593"/>
                  </a:lnTo>
                  <a:lnTo>
                    <a:pt x="961" y="5593"/>
                  </a:lnTo>
                  <a:cubicBezTo>
                    <a:pt x="955" y="5589"/>
                    <a:pt x="945" y="5588"/>
                    <a:pt x="941" y="5584"/>
                  </a:cubicBezTo>
                  <a:lnTo>
                    <a:pt x="941" y="5584"/>
                  </a:lnTo>
                  <a:cubicBezTo>
                    <a:pt x="1032" y="5841"/>
                    <a:pt x="1253" y="5857"/>
                    <a:pt x="1473" y="5857"/>
                  </a:cubicBezTo>
                  <a:cubicBezTo>
                    <a:pt x="1473" y="5847"/>
                    <a:pt x="1467" y="5847"/>
                    <a:pt x="1467" y="5835"/>
                  </a:cubicBezTo>
                  <a:lnTo>
                    <a:pt x="1467" y="5835"/>
                  </a:lnTo>
                  <a:lnTo>
                    <a:pt x="1494" y="5857"/>
                  </a:lnTo>
                  <a:lnTo>
                    <a:pt x="1473" y="5857"/>
                  </a:lnTo>
                  <a:cubicBezTo>
                    <a:pt x="1570" y="6115"/>
                    <a:pt x="1795" y="6120"/>
                    <a:pt x="2021" y="6125"/>
                  </a:cubicBezTo>
                  <a:cubicBezTo>
                    <a:pt x="2015" y="6115"/>
                    <a:pt x="2004" y="6110"/>
                    <a:pt x="1999" y="6105"/>
                  </a:cubicBezTo>
                  <a:lnTo>
                    <a:pt x="1999" y="6105"/>
                  </a:lnTo>
                  <a:lnTo>
                    <a:pt x="2031" y="6125"/>
                  </a:lnTo>
                  <a:lnTo>
                    <a:pt x="2021" y="6125"/>
                  </a:lnTo>
                  <a:cubicBezTo>
                    <a:pt x="2493" y="6566"/>
                    <a:pt x="3095" y="6749"/>
                    <a:pt x="3691" y="6931"/>
                  </a:cubicBezTo>
                  <a:cubicBezTo>
                    <a:pt x="3901" y="7087"/>
                    <a:pt x="4218" y="7228"/>
                    <a:pt x="4384" y="7394"/>
                  </a:cubicBezTo>
                  <a:cubicBezTo>
                    <a:pt x="4444" y="7447"/>
                    <a:pt x="4481" y="7506"/>
                    <a:pt x="4491" y="7570"/>
                  </a:cubicBezTo>
                  <a:cubicBezTo>
                    <a:pt x="4717" y="8812"/>
                    <a:pt x="5716" y="9381"/>
                    <a:pt x="6527" y="10122"/>
                  </a:cubicBezTo>
                  <a:cubicBezTo>
                    <a:pt x="6603" y="10424"/>
                    <a:pt x="6797" y="10606"/>
                    <a:pt x="7097" y="10665"/>
                  </a:cubicBezTo>
                  <a:cubicBezTo>
                    <a:pt x="7096" y="10663"/>
                    <a:pt x="7095" y="10661"/>
                    <a:pt x="7093" y="10659"/>
                  </a:cubicBezTo>
                  <a:lnTo>
                    <a:pt x="7093" y="10659"/>
                  </a:lnTo>
                  <a:lnTo>
                    <a:pt x="7102" y="10665"/>
                  </a:lnTo>
                  <a:lnTo>
                    <a:pt x="7097" y="10665"/>
                  </a:lnTo>
                  <a:cubicBezTo>
                    <a:pt x="7178" y="10746"/>
                    <a:pt x="7258" y="10826"/>
                    <a:pt x="7345" y="10907"/>
                  </a:cubicBezTo>
                  <a:lnTo>
                    <a:pt x="7339" y="10907"/>
                  </a:lnTo>
                  <a:cubicBezTo>
                    <a:pt x="7433" y="11086"/>
                    <a:pt x="7540" y="11228"/>
                    <a:pt x="7720" y="11228"/>
                  </a:cubicBezTo>
                  <a:cubicBezTo>
                    <a:pt x="7767" y="11228"/>
                    <a:pt x="7818" y="11218"/>
                    <a:pt x="7876" y="11197"/>
                  </a:cubicBezTo>
                  <a:lnTo>
                    <a:pt x="7876" y="11197"/>
                  </a:lnTo>
                  <a:cubicBezTo>
                    <a:pt x="7837" y="11406"/>
                    <a:pt x="7939" y="11467"/>
                    <a:pt x="8107" y="11467"/>
                  </a:cubicBezTo>
                  <a:cubicBezTo>
                    <a:pt x="8121" y="11467"/>
                    <a:pt x="8136" y="11466"/>
                    <a:pt x="8150" y="11466"/>
                  </a:cubicBezTo>
                  <a:cubicBezTo>
                    <a:pt x="8150" y="11455"/>
                    <a:pt x="8150" y="11450"/>
                    <a:pt x="8145" y="11438"/>
                  </a:cubicBezTo>
                  <a:lnTo>
                    <a:pt x="8145" y="11438"/>
                  </a:lnTo>
                  <a:lnTo>
                    <a:pt x="8171" y="11466"/>
                  </a:lnTo>
                  <a:lnTo>
                    <a:pt x="8150" y="11466"/>
                  </a:lnTo>
                  <a:cubicBezTo>
                    <a:pt x="8295" y="12041"/>
                    <a:pt x="8827" y="11944"/>
                    <a:pt x="9235" y="12051"/>
                  </a:cubicBezTo>
                  <a:cubicBezTo>
                    <a:pt x="9606" y="12443"/>
                    <a:pt x="9842" y="12933"/>
                    <a:pt x="10144" y="13372"/>
                  </a:cubicBezTo>
                  <a:cubicBezTo>
                    <a:pt x="10326" y="13635"/>
                    <a:pt x="10531" y="13883"/>
                    <a:pt x="10804" y="14076"/>
                  </a:cubicBezTo>
                  <a:cubicBezTo>
                    <a:pt x="10879" y="14481"/>
                    <a:pt x="11102" y="14676"/>
                    <a:pt x="11460" y="14676"/>
                  </a:cubicBezTo>
                  <a:cubicBezTo>
                    <a:pt x="11516" y="14676"/>
                    <a:pt x="11575" y="14671"/>
                    <a:pt x="11637" y="14662"/>
                  </a:cubicBezTo>
                  <a:cubicBezTo>
                    <a:pt x="11632" y="14657"/>
                    <a:pt x="11627" y="14651"/>
                    <a:pt x="11620" y="14646"/>
                  </a:cubicBezTo>
                  <a:lnTo>
                    <a:pt x="11620" y="14646"/>
                  </a:lnTo>
                  <a:lnTo>
                    <a:pt x="11632" y="14651"/>
                  </a:lnTo>
                  <a:cubicBezTo>
                    <a:pt x="11637" y="14657"/>
                    <a:pt x="11642" y="14662"/>
                    <a:pt x="11642" y="14662"/>
                  </a:cubicBezTo>
                  <a:lnTo>
                    <a:pt x="11637" y="14662"/>
                  </a:lnTo>
                  <a:cubicBezTo>
                    <a:pt x="12158" y="15205"/>
                    <a:pt x="12217" y="16204"/>
                    <a:pt x="13221" y="16263"/>
                  </a:cubicBezTo>
                  <a:lnTo>
                    <a:pt x="13221" y="16253"/>
                  </a:lnTo>
                  <a:lnTo>
                    <a:pt x="13227" y="16253"/>
                  </a:lnTo>
                  <a:cubicBezTo>
                    <a:pt x="13227" y="16258"/>
                    <a:pt x="13232" y="16258"/>
                    <a:pt x="13232" y="16263"/>
                  </a:cubicBezTo>
                  <a:lnTo>
                    <a:pt x="13221" y="16263"/>
                  </a:lnTo>
                  <a:cubicBezTo>
                    <a:pt x="13196" y="17312"/>
                    <a:pt x="13426" y="18140"/>
                    <a:pt x="14620" y="18140"/>
                  </a:cubicBezTo>
                  <a:cubicBezTo>
                    <a:pt x="14684" y="18140"/>
                    <a:pt x="14752" y="18138"/>
                    <a:pt x="14823" y="18133"/>
                  </a:cubicBezTo>
                  <a:lnTo>
                    <a:pt x="14823" y="18133"/>
                  </a:lnTo>
                  <a:cubicBezTo>
                    <a:pt x="14736" y="18460"/>
                    <a:pt x="14779" y="18740"/>
                    <a:pt x="15086" y="18933"/>
                  </a:cubicBezTo>
                  <a:lnTo>
                    <a:pt x="15086" y="18917"/>
                  </a:lnTo>
                  <a:lnTo>
                    <a:pt x="15108" y="18949"/>
                  </a:lnTo>
                  <a:cubicBezTo>
                    <a:pt x="15101" y="18944"/>
                    <a:pt x="15096" y="18938"/>
                    <a:pt x="15086" y="18933"/>
                  </a:cubicBezTo>
                  <a:lnTo>
                    <a:pt x="15086" y="18933"/>
                  </a:lnTo>
                  <a:cubicBezTo>
                    <a:pt x="15054" y="19534"/>
                    <a:pt x="15220" y="20099"/>
                    <a:pt x="15445" y="20647"/>
                  </a:cubicBezTo>
                  <a:lnTo>
                    <a:pt x="15445" y="20652"/>
                  </a:lnTo>
                  <a:cubicBezTo>
                    <a:pt x="15676" y="20786"/>
                    <a:pt x="15907" y="20927"/>
                    <a:pt x="16133" y="21066"/>
                  </a:cubicBezTo>
                  <a:cubicBezTo>
                    <a:pt x="16149" y="21076"/>
                    <a:pt x="16171" y="21088"/>
                    <a:pt x="16187" y="21098"/>
                  </a:cubicBezTo>
                  <a:cubicBezTo>
                    <a:pt x="16259" y="21284"/>
                    <a:pt x="16391" y="21319"/>
                    <a:pt x="16526" y="21319"/>
                  </a:cubicBezTo>
                  <a:cubicBezTo>
                    <a:pt x="16605" y="21319"/>
                    <a:pt x="16684" y="21307"/>
                    <a:pt x="16753" y="21307"/>
                  </a:cubicBezTo>
                  <a:cubicBezTo>
                    <a:pt x="16814" y="21307"/>
                    <a:pt x="16866" y="21316"/>
                    <a:pt x="16901" y="21351"/>
                  </a:cubicBezTo>
                  <a:cubicBezTo>
                    <a:pt x="16881" y="21398"/>
                    <a:pt x="16859" y="21447"/>
                    <a:pt x="16837" y="21495"/>
                  </a:cubicBezTo>
                  <a:cubicBezTo>
                    <a:pt x="17057" y="21404"/>
                    <a:pt x="17235" y="21270"/>
                    <a:pt x="17379" y="21114"/>
                  </a:cubicBezTo>
                  <a:cubicBezTo>
                    <a:pt x="17632" y="20840"/>
                    <a:pt x="17788" y="20508"/>
                    <a:pt x="17912" y="20238"/>
                  </a:cubicBezTo>
                  <a:cubicBezTo>
                    <a:pt x="17982" y="20089"/>
                    <a:pt x="18046" y="19943"/>
                    <a:pt x="18116" y="19831"/>
                  </a:cubicBezTo>
                  <a:cubicBezTo>
                    <a:pt x="18277" y="19578"/>
                    <a:pt x="18406" y="19308"/>
                    <a:pt x="18535" y="19051"/>
                  </a:cubicBezTo>
                  <a:cubicBezTo>
                    <a:pt x="18793" y="18530"/>
                    <a:pt x="19034" y="18036"/>
                    <a:pt x="19415" y="17832"/>
                  </a:cubicBezTo>
                  <a:cubicBezTo>
                    <a:pt x="21097" y="16930"/>
                    <a:pt x="22296" y="15559"/>
                    <a:pt x="23450" y="14238"/>
                  </a:cubicBezTo>
                  <a:cubicBezTo>
                    <a:pt x="24074" y="13523"/>
                    <a:pt x="24724" y="12782"/>
                    <a:pt x="25427" y="12148"/>
                  </a:cubicBezTo>
                  <a:cubicBezTo>
                    <a:pt x="25787" y="11820"/>
                    <a:pt x="25777" y="11418"/>
                    <a:pt x="25770" y="11175"/>
                  </a:cubicBezTo>
                  <a:cubicBezTo>
                    <a:pt x="25770" y="11128"/>
                    <a:pt x="25765" y="11084"/>
                    <a:pt x="25770" y="11041"/>
                  </a:cubicBezTo>
                  <a:cubicBezTo>
                    <a:pt x="25879" y="9187"/>
                    <a:pt x="26507" y="7990"/>
                    <a:pt x="27748" y="7265"/>
                  </a:cubicBezTo>
                  <a:cubicBezTo>
                    <a:pt x="28044" y="7087"/>
                    <a:pt x="28188" y="6894"/>
                    <a:pt x="28247" y="6705"/>
                  </a:cubicBezTo>
                  <a:cubicBezTo>
                    <a:pt x="28252" y="6690"/>
                    <a:pt x="28247" y="6668"/>
                    <a:pt x="28252" y="6652"/>
                  </a:cubicBezTo>
                  <a:lnTo>
                    <a:pt x="28259" y="6647"/>
                  </a:lnTo>
                  <a:cubicBezTo>
                    <a:pt x="28452" y="6539"/>
                    <a:pt x="28468" y="6281"/>
                    <a:pt x="28328" y="6125"/>
                  </a:cubicBezTo>
                  <a:cubicBezTo>
                    <a:pt x="27969" y="5733"/>
                    <a:pt x="27479" y="5519"/>
                    <a:pt x="27049" y="5202"/>
                  </a:cubicBezTo>
                  <a:cubicBezTo>
                    <a:pt x="26201" y="4573"/>
                    <a:pt x="25373" y="3913"/>
                    <a:pt x="24488" y="3327"/>
                  </a:cubicBezTo>
                  <a:cubicBezTo>
                    <a:pt x="23385" y="2601"/>
                    <a:pt x="22107" y="1490"/>
                    <a:pt x="20866" y="1044"/>
                  </a:cubicBezTo>
                  <a:cubicBezTo>
                    <a:pt x="20831" y="1032"/>
                    <a:pt x="20799" y="1027"/>
                    <a:pt x="20768" y="1027"/>
                  </a:cubicBezTo>
                  <a:cubicBezTo>
                    <a:pt x="20741" y="1027"/>
                    <a:pt x="20717" y="1031"/>
                    <a:pt x="20694" y="1039"/>
                  </a:cubicBezTo>
                  <a:cubicBezTo>
                    <a:pt x="20676" y="1037"/>
                    <a:pt x="20657" y="1036"/>
                    <a:pt x="20637" y="1036"/>
                  </a:cubicBezTo>
                  <a:cubicBezTo>
                    <a:pt x="20323" y="1036"/>
                    <a:pt x="19965" y="1272"/>
                    <a:pt x="19641" y="1312"/>
                  </a:cubicBezTo>
                  <a:cubicBezTo>
                    <a:pt x="19400" y="1361"/>
                    <a:pt x="19163" y="1451"/>
                    <a:pt x="18932" y="1548"/>
                  </a:cubicBezTo>
                  <a:cubicBezTo>
                    <a:pt x="18793" y="1607"/>
                    <a:pt x="18653" y="1667"/>
                    <a:pt x="18513" y="1721"/>
                  </a:cubicBezTo>
                  <a:cubicBezTo>
                    <a:pt x="18421" y="1758"/>
                    <a:pt x="18325" y="1790"/>
                    <a:pt x="18228" y="1823"/>
                  </a:cubicBezTo>
                  <a:cubicBezTo>
                    <a:pt x="18051" y="1877"/>
                    <a:pt x="17868" y="1911"/>
                    <a:pt x="17677" y="1911"/>
                  </a:cubicBezTo>
                  <a:cubicBezTo>
                    <a:pt x="17562" y="1911"/>
                    <a:pt x="17443" y="1899"/>
                    <a:pt x="17320" y="1870"/>
                  </a:cubicBezTo>
                  <a:cubicBezTo>
                    <a:pt x="17186" y="1752"/>
                    <a:pt x="17043" y="1711"/>
                    <a:pt x="16901" y="1711"/>
                  </a:cubicBezTo>
                  <a:cubicBezTo>
                    <a:pt x="16702" y="1711"/>
                    <a:pt x="16503" y="1790"/>
                    <a:pt x="16321" y="1850"/>
                  </a:cubicBezTo>
                  <a:cubicBezTo>
                    <a:pt x="16064" y="1932"/>
                    <a:pt x="15825" y="1975"/>
                    <a:pt x="15603" y="1975"/>
                  </a:cubicBezTo>
                  <a:cubicBezTo>
                    <a:pt x="15362" y="1975"/>
                    <a:pt x="15142" y="1924"/>
                    <a:pt x="14947" y="1818"/>
                  </a:cubicBezTo>
                  <a:lnTo>
                    <a:pt x="14908" y="1818"/>
                  </a:lnTo>
                  <a:cubicBezTo>
                    <a:pt x="14903" y="1806"/>
                    <a:pt x="14903" y="1801"/>
                    <a:pt x="14898" y="1790"/>
                  </a:cubicBezTo>
                  <a:cubicBezTo>
                    <a:pt x="14656" y="1645"/>
                    <a:pt x="14451" y="1409"/>
                    <a:pt x="14290" y="1071"/>
                  </a:cubicBezTo>
                  <a:cubicBezTo>
                    <a:pt x="14290" y="1071"/>
                    <a:pt x="14295" y="1065"/>
                    <a:pt x="14302" y="1065"/>
                  </a:cubicBezTo>
                  <a:cubicBezTo>
                    <a:pt x="14218" y="871"/>
                    <a:pt x="14101" y="746"/>
                    <a:pt x="13923" y="746"/>
                  </a:cubicBezTo>
                  <a:cubicBezTo>
                    <a:pt x="13870" y="746"/>
                    <a:pt x="13812" y="757"/>
                    <a:pt x="13747" y="781"/>
                  </a:cubicBezTo>
                  <a:cubicBezTo>
                    <a:pt x="13754" y="786"/>
                    <a:pt x="13754" y="791"/>
                    <a:pt x="13759" y="802"/>
                  </a:cubicBezTo>
                  <a:lnTo>
                    <a:pt x="13737" y="781"/>
                  </a:lnTo>
                  <a:lnTo>
                    <a:pt x="13747" y="781"/>
                  </a:lnTo>
                  <a:cubicBezTo>
                    <a:pt x="13554" y="479"/>
                    <a:pt x="13345" y="281"/>
                    <a:pt x="13125" y="157"/>
                  </a:cubicBezTo>
                  <a:cubicBezTo>
                    <a:pt x="13001" y="141"/>
                    <a:pt x="12884" y="125"/>
                    <a:pt x="12765" y="114"/>
                  </a:cubicBezTo>
                  <a:cubicBezTo>
                    <a:pt x="12490" y="77"/>
                    <a:pt x="12222" y="45"/>
                    <a:pt x="119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39"/>
            <p:cNvSpPr/>
            <p:nvPr/>
          </p:nvSpPr>
          <p:spPr>
            <a:xfrm>
              <a:off x="6515750" y="2274000"/>
              <a:ext cx="212275" cy="434800"/>
            </a:xfrm>
            <a:custGeom>
              <a:rect b="b" l="l" r="r" t="t"/>
              <a:pathLst>
                <a:path extrusionOk="0" h="17392" w="8491">
                  <a:moveTo>
                    <a:pt x="1213" y="0"/>
                  </a:moveTo>
                  <a:cubicBezTo>
                    <a:pt x="617" y="0"/>
                    <a:pt x="1" y="488"/>
                    <a:pt x="202" y="1234"/>
                  </a:cubicBezTo>
                  <a:cubicBezTo>
                    <a:pt x="540" y="2491"/>
                    <a:pt x="1110" y="3599"/>
                    <a:pt x="1517" y="4834"/>
                  </a:cubicBezTo>
                  <a:cubicBezTo>
                    <a:pt x="1921" y="6037"/>
                    <a:pt x="1556" y="7552"/>
                    <a:pt x="1872" y="8841"/>
                  </a:cubicBezTo>
                  <a:cubicBezTo>
                    <a:pt x="2189" y="10147"/>
                    <a:pt x="1625" y="11426"/>
                    <a:pt x="1963" y="12758"/>
                  </a:cubicBezTo>
                  <a:cubicBezTo>
                    <a:pt x="2307" y="14107"/>
                    <a:pt x="2060" y="15342"/>
                    <a:pt x="2265" y="16680"/>
                  </a:cubicBezTo>
                  <a:cubicBezTo>
                    <a:pt x="2337" y="17159"/>
                    <a:pt x="2765" y="17392"/>
                    <a:pt x="3197" y="17392"/>
                  </a:cubicBezTo>
                  <a:cubicBezTo>
                    <a:pt x="3468" y="17392"/>
                    <a:pt x="3741" y="17300"/>
                    <a:pt x="3929" y="17120"/>
                  </a:cubicBezTo>
                  <a:cubicBezTo>
                    <a:pt x="6686" y="14466"/>
                    <a:pt x="8405" y="8820"/>
                    <a:pt x="8479" y="5114"/>
                  </a:cubicBezTo>
                  <a:cubicBezTo>
                    <a:pt x="8491" y="4539"/>
                    <a:pt x="7962" y="4114"/>
                    <a:pt x="7442" y="4114"/>
                  </a:cubicBezTo>
                  <a:cubicBezTo>
                    <a:pt x="7203" y="4114"/>
                    <a:pt x="6965" y="4204"/>
                    <a:pt x="6783" y="4410"/>
                  </a:cubicBezTo>
                  <a:cubicBezTo>
                    <a:pt x="6723" y="4416"/>
                    <a:pt x="6664" y="4420"/>
                    <a:pt x="6606" y="4420"/>
                  </a:cubicBezTo>
                  <a:cubicBezTo>
                    <a:pt x="6336" y="4420"/>
                    <a:pt x="6089" y="4349"/>
                    <a:pt x="5863" y="4216"/>
                  </a:cubicBezTo>
                  <a:cubicBezTo>
                    <a:pt x="5783" y="4071"/>
                    <a:pt x="5675" y="3931"/>
                    <a:pt x="5504" y="3819"/>
                  </a:cubicBezTo>
                  <a:cubicBezTo>
                    <a:pt x="5391" y="3748"/>
                    <a:pt x="5278" y="3673"/>
                    <a:pt x="5171" y="3604"/>
                  </a:cubicBezTo>
                  <a:cubicBezTo>
                    <a:pt x="5003" y="3494"/>
                    <a:pt x="4834" y="3447"/>
                    <a:pt x="4671" y="3447"/>
                  </a:cubicBezTo>
                  <a:cubicBezTo>
                    <a:pt x="4547" y="3447"/>
                    <a:pt x="4428" y="3474"/>
                    <a:pt x="4316" y="3523"/>
                  </a:cubicBezTo>
                  <a:cubicBezTo>
                    <a:pt x="4038" y="3373"/>
                    <a:pt x="3753" y="3142"/>
                    <a:pt x="3490" y="2873"/>
                  </a:cubicBezTo>
                  <a:cubicBezTo>
                    <a:pt x="3135" y="2287"/>
                    <a:pt x="2721" y="1718"/>
                    <a:pt x="2265" y="1170"/>
                  </a:cubicBezTo>
                  <a:cubicBezTo>
                    <a:pt x="2216" y="1015"/>
                    <a:pt x="2168" y="864"/>
                    <a:pt x="2124" y="708"/>
                  </a:cubicBezTo>
                  <a:cubicBezTo>
                    <a:pt x="1992" y="214"/>
                    <a:pt x="1607" y="0"/>
                    <a:pt x="121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2"/>
          <p:cNvSpPr txBox="1"/>
          <p:nvPr>
            <p:ph type="title"/>
          </p:nvPr>
        </p:nvSpPr>
        <p:spPr>
          <a:xfrm>
            <a:off x="457200" y="704088"/>
            <a:ext cx="8229600" cy="8961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5000"/>
              <a:buFont typeface="Calibri"/>
              <a:buNone/>
            </a:pPr>
            <a:r>
              <a:rPr b="0" i="0" lang="en-US" sz="5000" u="none" cap="none" strike="noStrike">
                <a:solidFill>
                  <a:schemeClr val="dk2"/>
                </a:solidFill>
                <a:latin typeface="Calibri"/>
                <a:ea typeface="Calibri"/>
                <a:cs typeface="Calibri"/>
                <a:sym typeface="Calibri"/>
              </a:rPr>
              <a:t>Bullying takes several forms:</a:t>
            </a:r>
            <a:endParaRPr b="0" i="0" sz="5000" u="none" cap="none" strike="noStrike">
              <a:solidFill>
                <a:schemeClr val="dk2"/>
              </a:solidFill>
              <a:latin typeface="Calibri"/>
              <a:ea typeface="Calibri"/>
              <a:cs typeface="Calibri"/>
              <a:sym typeface="Calibri"/>
            </a:endParaRPr>
          </a:p>
        </p:txBody>
      </p:sp>
      <p:sp>
        <p:nvSpPr>
          <p:cNvPr id="242" name="Google Shape;242;p22"/>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15000"/>
              </a:lnSpc>
              <a:spcBef>
                <a:spcPts val="0"/>
              </a:spcBef>
              <a:spcAft>
                <a:spcPts val="0"/>
              </a:spcAft>
              <a:buClr>
                <a:srgbClr val="0BD0D9"/>
              </a:buClr>
              <a:buSzPts val="2660"/>
              <a:buFont typeface="Noto Sans Symbols"/>
              <a:buChar char="∙"/>
            </a:pPr>
            <a:r>
              <a:rPr b="0" i="0" lang="en-US" sz="2800" u="none" cap="none" strike="noStrike">
                <a:solidFill>
                  <a:srgbClr val="00B050"/>
                </a:solidFill>
                <a:latin typeface="Times New Roman"/>
                <a:ea typeface="Times New Roman"/>
                <a:cs typeface="Times New Roman"/>
                <a:sym typeface="Times New Roman"/>
              </a:rPr>
              <a:t>Teasing, taunting or verbal abuse </a:t>
            </a:r>
            <a:endParaRPr b="0" i="0" sz="2400" u="none" cap="none" strike="noStrike">
              <a:solidFill>
                <a:srgbClr val="00B050"/>
              </a:solidFill>
              <a:latin typeface="Calibri"/>
              <a:ea typeface="Calibri"/>
              <a:cs typeface="Calibri"/>
              <a:sym typeface="Calibri"/>
            </a:endParaRPr>
          </a:p>
          <a:p>
            <a:pPr indent="-342900" lvl="0" marL="342900" marR="0" rtl="0" algn="l">
              <a:lnSpc>
                <a:spcPct val="115000"/>
              </a:lnSpc>
              <a:spcBef>
                <a:spcPts val="0"/>
              </a:spcBef>
              <a:spcAft>
                <a:spcPts val="0"/>
              </a:spcAft>
              <a:buClr>
                <a:srgbClr val="0BD0D9"/>
              </a:buClr>
              <a:buSzPts val="2660"/>
              <a:buFont typeface="Noto Sans Symbols"/>
              <a:buChar char="∙"/>
            </a:pPr>
            <a:r>
              <a:rPr b="0" i="0" lang="en-US" sz="2800" u="none" cap="none" strike="noStrike">
                <a:solidFill>
                  <a:srgbClr val="7030A0"/>
                </a:solidFill>
                <a:latin typeface="Times New Roman"/>
                <a:ea typeface="Times New Roman"/>
                <a:cs typeface="Times New Roman"/>
                <a:sym typeface="Times New Roman"/>
              </a:rPr>
              <a:t>Punching, showing and physical acts</a:t>
            </a:r>
            <a:endParaRPr b="0" i="0" sz="2400" u="none" cap="none" strike="noStrike">
              <a:solidFill>
                <a:srgbClr val="7030A0"/>
              </a:solidFill>
              <a:latin typeface="Calibri"/>
              <a:ea typeface="Calibri"/>
              <a:cs typeface="Calibri"/>
              <a:sym typeface="Calibri"/>
            </a:endParaRPr>
          </a:p>
          <a:p>
            <a:pPr indent="-342900" lvl="0" marL="342900" marR="0" rtl="0" algn="l">
              <a:lnSpc>
                <a:spcPct val="115000"/>
              </a:lnSpc>
              <a:spcBef>
                <a:spcPts val="0"/>
              </a:spcBef>
              <a:spcAft>
                <a:spcPts val="0"/>
              </a:spcAft>
              <a:buClr>
                <a:srgbClr val="0BD0D9"/>
              </a:buClr>
              <a:buSzPts val="2660"/>
              <a:buFont typeface="Noto Sans Symbols"/>
              <a:buChar char="∙"/>
            </a:pPr>
            <a:r>
              <a:rPr b="0" i="0" lang="en-US" sz="2800" u="none" cap="none" strike="noStrike">
                <a:solidFill>
                  <a:srgbClr val="00B050"/>
                </a:solidFill>
                <a:latin typeface="Times New Roman"/>
                <a:ea typeface="Times New Roman"/>
                <a:cs typeface="Times New Roman"/>
                <a:sym typeface="Times New Roman"/>
              </a:rPr>
              <a:t>Spreading rumors</a:t>
            </a:r>
            <a:endParaRPr b="0" i="0" sz="2400" u="none" cap="none" strike="noStrike">
              <a:solidFill>
                <a:srgbClr val="00B050"/>
              </a:solidFill>
              <a:latin typeface="Calibri"/>
              <a:ea typeface="Calibri"/>
              <a:cs typeface="Calibri"/>
              <a:sym typeface="Calibri"/>
            </a:endParaRPr>
          </a:p>
          <a:p>
            <a:pPr indent="-342900" lvl="0" marL="342900" marR="0" rtl="0" algn="l">
              <a:lnSpc>
                <a:spcPct val="115000"/>
              </a:lnSpc>
              <a:spcBef>
                <a:spcPts val="0"/>
              </a:spcBef>
              <a:spcAft>
                <a:spcPts val="0"/>
              </a:spcAft>
              <a:buClr>
                <a:srgbClr val="0BD0D9"/>
              </a:buClr>
              <a:buSzPts val="2660"/>
              <a:buFont typeface="Noto Sans Symbols"/>
              <a:buChar char="∙"/>
            </a:pPr>
            <a:r>
              <a:rPr b="0" i="0" lang="en-US" sz="2800" u="none" cap="none" strike="noStrike">
                <a:solidFill>
                  <a:srgbClr val="7030A0"/>
                </a:solidFill>
                <a:latin typeface="Times New Roman"/>
                <a:ea typeface="Times New Roman"/>
                <a:cs typeface="Times New Roman"/>
                <a:sym typeface="Times New Roman"/>
              </a:rPr>
              <a:t>Excluding someone from a group</a:t>
            </a:r>
            <a:endParaRPr b="0" i="0" sz="2400" u="none" cap="none" strike="noStrike">
              <a:solidFill>
                <a:srgbClr val="7030A0"/>
              </a:solidFill>
              <a:latin typeface="Calibri"/>
              <a:ea typeface="Calibri"/>
              <a:cs typeface="Calibri"/>
              <a:sym typeface="Calibri"/>
            </a:endParaRPr>
          </a:p>
          <a:p>
            <a:pPr indent="-342900" lvl="0" marL="342900" marR="0" rtl="0" algn="l">
              <a:lnSpc>
                <a:spcPct val="115000"/>
              </a:lnSpc>
              <a:spcBef>
                <a:spcPts val="0"/>
              </a:spcBef>
              <a:spcAft>
                <a:spcPts val="0"/>
              </a:spcAft>
              <a:buClr>
                <a:srgbClr val="0BD0D9"/>
              </a:buClr>
              <a:buSzPts val="2660"/>
              <a:buFont typeface="Noto Sans Symbols"/>
              <a:buChar char="∙"/>
            </a:pPr>
            <a:r>
              <a:rPr b="0" i="0" lang="en-US" sz="2800" u="none" cap="none" strike="noStrike">
                <a:solidFill>
                  <a:srgbClr val="00B050"/>
                </a:solidFill>
                <a:latin typeface="Times New Roman"/>
                <a:ea typeface="Times New Roman"/>
                <a:cs typeface="Times New Roman"/>
                <a:sym typeface="Times New Roman"/>
              </a:rPr>
              <a:t>Ganging up on others</a:t>
            </a:r>
            <a:endParaRPr b="0" i="0" sz="2400" u="none" cap="none" strike="noStrike">
              <a:solidFill>
                <a:srgbClr val="00B050"/>
              </a:solidFill>
              <a:latin typeface="Calibri"/>
              <a:ea typeface="Calibri"/>
              <a:cs typeface="Calibri"/>
              <a:sym typeface="Calibri"/>
            </a:endParaRPr>
          </a:p>
          <a:p>
            <a:pPr indent="0" lvl="0" marL="0" marR="0" rtl="0" algn="l">
              <a:spcBef>
                <a:spcPts val="1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pic>
        <p:nvPicPr>
          <p:cNvPr id="243" name="Google Shape;243;p22"/>
          <p:cNvPicPr preferRelativeResize="0"/>
          <p:nvPr/>
        </p:nvPicPr>
        <p:blipFill rotWithShape="1">
          <a:blip r:embed="rId3">
            <a:alphaModFix/>
          </a:blip>
          <a:srcRect b="0" l="0" r="0" t="0"/>
          <a:stretch/>
        </p:blipFill>
        <p:spPr>
          <a:xfrm>
            <a:off x="5867400" y="3962400"/>
            <a:ext cx="2362200" cy="23622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40"/>
          <p:cNvSpPr txBox="1"/>
          <p:nvPr>
            <p:ph idx="1" type="subTitle"/>
          </p:nvPr>
        </p:nvSpPr>
        <p:spPr>
          <a:xfrm flipH="1">
            <a:off x="5158225" y="1329300"/>
            <a:ext cx="3828900" cy="4854900"/>
          </a:xfrm>
          <a:prstGeom prst="rect">
            <a:avLst/>
          </a:prstGeom>
        </p:spPr>
        <p:txBody>
          <a:bodyPr anchorCtr="0" anchor="ctr" bIns="91425" lIns="91425" spcFirstLastPara="1" rIns="91425" wrap="square" tIns="91425">
            <a:noAutofit/>
          </a:bodyPr>
          <a:lstStyle/>
          <a:p>
            <a:pPr indent="0" lvl="0" marL="0" rtl="0" algn="l">
              <a:lnSpc>
                <a:spcPct val="115000"/>
              </a:lnSpc>
              <a:spcBef>
                <a:spcPts val="520"/>
              </a:spcBef>
              <a:spcAft>
                <a:spcPts val="0"/>
              </a:spcAft>
              <a:buNone/>
            </a:pPr>
            <a:r>
              <a:rPr lang="en-US" sz="1700"/>
              <a:t>THE VAST MAJORITY OF LGBTQ STUDENTS IN MARYLAND REGULARLY (SOMETIMES, OFTEN, OR FREQUENTLY) HEARD ANTI-LGBTQ REMARKS</a:t>
            </a:r>
            <a:endParaRPr sz="1700"/>
          </a:p>
          <a:p>
            <a:pPr indent="0" lvl="0" marL="0" rtl="0" algn="l">
              <a:lnSpc>
                <a:spcPct val="115000"/>
              </a:lnSpc>
              <a:spcBef>
                <a:spcPts val="520"/>
              </a:spcBef>
              <a:spcAft>
                <a:spcPts val="0"/>
              </a:spcAft>
              <a:buNone/>
            </a:pPr>
            <a:r>
              <a:t/>
            </a:r>
            <a:endParaRPr sz="1700"/>
          </a:p>
          <a:p>
            <a:pPr indent="0" lvl="0" marL="0" rtl="0" algn="l">
              <a:lnSpc>
                <a:spcPct val="115000"/>
              </a:lnSpc>
              <a:spcBef>
                <a:spcPts val="520"/>
              </a:spcBef>
              <a:spcAft>
                <a:spcPts val="0"/>
              </a:spcAft>
              <a:buNone/>
            </a:pPr>
            <a:r>
              <a:rPr lang="en-US" sz="1700"/>
              <a:t>MANY ALSO REGULARLY HEARD SCHOOL STAFF MAKE HOMOPHOBIC REMARKS (14%) AND NEGATIVE REMARKS ABOUT SOMEONE’S GENDER EXPRESSION (34%).</a:t>
            </a:r>
            <a:endParaRPr/>
          </a:p>
        </p:txBody>
      </p:sp>
      <p:sp>
        <p:nvSpPr>
          <p:cNvPr id="518" name="Google Shape;518;p40"/>
          <p:cNvSpPr txBox="1"/>
          <p:nvPr>
            <p:ph type="title"/>
          </p:nvPr>
        </p:nvSpPr>
        <p:spPr>
          <a:xfrm>
            <a:off x="5611825" y="518988"/>
            <a:ext cx="2921700" cy="887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5000"/>
              <a:t>F</a:t>
            </a:r>
            <a:r>
              <a:rPr lang="en-US" sz="5000">
                <a:solidFill>
                  <a:schemeClr val="accent2"/>
                </a:solidFill>
              </a:rPr>
              <a:t>A</a:t>
            </a:r>
            <a:r>
              <a:rPr lang="en-US" sz="5000">
                <a:solidFill>
                  <a:schemeClr val="accent4"/>
                </a:solidFill>
              </a:rPr>
              <a:t>C</a:t>
            </a:r>
            <a:r>
              <a:rPr lang="en-US" sz="5000">
                <a:solidFill>
                  <a:schemeClr val="accent6"/>
                </a:solidFill>
              </a:rPr>
              <a:t>T</a:t>
            </a:r>
            <a:endParaRPr sz="5000">
              <a:solidFill>
                <a:schemeClr val="accent6"/>
              </a:solidFill>
            </a:endParaRPr>
          </a:p>
        </p:txBody>
      </p:sp>
      <p:pic>
        <p:nvPicPr>
          <p:cNvPr id="519" name="Google Shape;519;p40"/>
          <p:cNvPicPr preferRelativeResize="0"/>
          <p:nvPr/>
        </p:nvPicPr>
        <p:blipFill>
          <a:blip r:embed="rId3">
            <a:alphaModFix/>
          </a:blip>
          <a:stretch>
            <a:fillRect/>
          </a:stretch>
        </p:blipFill>
        <p:spPr>
          <a:xfrm>
            <a:off x="123824" y="674200"/>
            <a:ext cx="4811700" cy="5509500"/>
          </a:xfrm>
          <a:prstGeom prst="rect">
            <a:avLst/>
          </a:prstGeom>
          <a:noFill/>
          <a:ln>
            <a:noFill/>
          </a:ln>
        </p:spPr>
      </p:pic>
      <p:sp>
        <p:nvSpPr>
          <p:cNvPr id="520" name="Google Shape;520;p40"/>
          <p:cNvSpPr txBox="1"/>
          <p:nvPr/>
        </p:nvSpPr>
        <p:spPr>
          <a:xfrm>
            <a:off x="6174450" y="6405867"/>
            <a:ext cx="29217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000">
                <a:latin typeface="Barlow"/>
                <a:ea typeface="Barlow"/>
                <a:cs typeface="Barlow"/>
                <a:sym typeface="Barlow"/>
              </a:rPr>
              <a:t>GLSEN 2019 National School Climate Survey</a:t>
            </a:r>
            <a:endParaRPr sz="1000">
              <a:latin typeface="Barlow"/>
              <a:ea typeface="Barlow"/>
              <a:cs typeface="Barlow"/>
              <a:sym typeface="Barlow"/>
            </a:endParaRPr>
          </a:p>
        </p:txBody>
      </p:sp>
      <p:grpSp>
        <p:nvGrpSpPr>
          <p:cNvPr id="521" name="Google Shape;521;p40"/>
          <p:cNvGrpSpPr/>
          <p:nvPr/>
        </p:nvGrpSpPr>
        <p:grpSpPr>
          <a:xfrm rot="916687">
            <a:off x="7841136" y="659609"/>
            <a:ext cx="511552" cy="684759"/>
            <a:chOff x="6568517" y="558300"/>
            <a:chExt cx="1114941" cy="1058287"/>
          </a:xfrm>
        </p:grpSpPr>
        <p:grpSp>
          <p:nvGrpSpPr>
            <p:cNvPr id="522" name="Google Shape;522;p40"/>
            <p:cNvGrpSpPr/>
            <p:nvPr/>
          </p:nvGrpSpPr>
          <p:grpSpPr>
            <a:xfrm>
              <a:off x="6568517" y="558300"/>
              <a:ext cx="1114941" cy="1058287"/>
              <a:chOff x="6602830" y="620250"/>
              <a:chExt cx="1114941" cy="1058287"/>
            </a:xfrm>
          </p:grpSpPr>
          <p:sp>
            <p:nvSpPr>
              <p:cNvPr id="523" name="Google Shape;523;p40"/>
              <p:cNvSpPr/>
              <p:nvPr/>
            </p:nvSpPr>
            <p:spPr>
              <a:xfrm>
                <a:off x="6638275" y="878371"/>
                <a:ext cx="1010810" cy="390715"/>
              </a:xfrm>
              <a:custGeom>
                <a:rect b="b" l="l" r="r" t="t"/>
                <a:pathLst>
                  <a:path extrusionOk="0" h="4255" w="11008">
                    <a:moveTo>
                      <a:pt x="3486" y="0"/>
                    </a:moveTo>
                    <a:cubicBezTo>
                      <a:pt x="3459" y="4"/>
                      <a:pt x="3431" y="8"/>
                      <a:pt x="3404" y="8"/>
                    </a:cubicBezTo>
                    <a:lnTo>
                      <a:pt x="612" y="90"/>
                    </a:lnTo>
                    <a:cubicBezTo>
                      <a:pt x="362" y="96"/>
                      <a:pt x="154" y="199"/>
                      <a:pt x="0" y="353"/>
                    </a:cubicBezTo>
                    <a:cubicBezTo>
                      <a:pt x="3425" y="1633"/>
                      <a:pt x="6610" y="2937"/>
                      <a:pt x="9580" y="4255"/>
                    </a:cubicBezTo>
                    <a:lnTo>
                      <a:pt x="11008" y="3248"/>
                    </a:lnTo>
                    <a:cubicBezTo>
                      <a:pt x="8713" y="2019"/>
                      <a:pt x="6211" y="933"/>
                      <a:pt x="348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40"/>
              <p:cNvSpPr/>
              <p:nvPr/>
            </p:nvSpPr>
            <p:spPr>
              <a:xfrm>
                <a:off x="6602830" y="910694"/>
                <a:ext cx="915220" cy="492549"/>
              </a:xfrm>
              <a:custGeom>
                <a:rect b="b" l="l" r="r" t="t"/>
                <a:pathLst>
                  <a:path extrusionOk="0" h="5364" w="9967">
                    <a:moveTo>
                      <a:pt x="386" y="1"/>
                    </a:moveTo>
                    <a:cubicBezTo>
                      <a:pt x="68" y="318"/>
                      <a:pt x="0" y="864"/>
                      <a:pt x="349" y="1254"/>
                    </a:cubicBezTo>
                    <a:lnTo>
                      <a:pt x="939" y="1909"/>
                    </a:lnTo>
                    <a:cubicBezTo>
                      <a:pt x="3787" y="3200"/>
                      <a:pt x="6535" y="4350"/>
                      <a:pt x="9192" y="5364"/>
                    </a:cubicBezTo>
                    <a:lnTo>
                      <a:pt x="9157" y="5040"/>
                    </a:lnTo>
                    <a:cubicBezTo>
                      <a:pt x="9126" y="4712"/>
                      <a:pt x="9270" y="4394"/>
                      <a:pt x="9536" y="4207"/>
                    </a:cubicBezTo>
                    <a:lnTo>
                      <a:pt x="9966" y="3903"/>
                    </a:lnTo>
                    <a:cubicBezTo>
                      <a:pt x="6996" y="2585"/>
                      <a:pt x="3811" y="1281"/>
                      <a:pt x="38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40"/>
              <p:cNvSpPr/>
              <p:nvPr/>
            </p:nvSpPr>
            <p:spPr>
              <a:xfrm>
                <a:off x="6689054" y="1085989"/>
                <a:ext cx="774452" cy="484377"/>
              </a:xfrm>
              <a:custGeom>
                <a:rect b="b" l="l" r="r" t="t"/>
                <a:pathLst>
                  <a:path extrusionOk="0" h="5275" w="8434">
                    <a:moveTo>
                      <a:pt x="0" y="0"/>
                    </a:moveTo>
                    <a:lnTo>
                      <a:pt x="1021" y="1133"/>
                    </a:lnTo>
                    <a:cubicBezTo>
                      <a:pt x="1236" y="1376"/>
                      <a:pt x="1308" y="1710"/>
                      <a:pt x="1212" y="2018"/>
                    </a:cubicBezTo>
                    <a:lnTo>
                      <a:pt x="1086" y="2407"/>
                    </a:lnTo>
                    <a:cubicBezTo>
                      <a:pt x="3541" y="3619"/>
                      <a:pt x="5992" y="4568"/>
                      <a:pt x="8433" y="5275"/>
                    </a:cubicBezTo>
                    <a:lnTo>
                      <a:pt x="8253" y="3455"/>
                    </a:lnTo>
                    <a:cubicBezTo>
                      <a:pt x="5596" y="2441"/>
                      <a:pt x="2848" y="1291"/>
                      <a:pt x="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40"/>
              <p:cNvSpPr/>
              <p:nvPr/>
            </p:nvSpPr>
            <p:spPr>
              <a:xfrm>
                <a:off x="6740109" y="1306921"/>
                <a:ext cx="730468" cy="371616"/>
              </a:xfrm>
              <a:custGeom>
                <a:rect b="b" l="l" r="r" t="t"/>
                <a:pathLst>
                  <a:path extrusionOk="0" h="4047" w="7955">
                    <a:moveTo>
                      <a:pt x="530" y="1"/>
                    </a:moveTo>
                    <a:lnTo>
                      <a:pt x="1" y="1677"/>
                    </a:lnTo>
                    <a:cubicBezTo>
                      <a:pt x="762" y="2104"/>
                      <a:pt x="1534" y="2487"/>
                      <a:pt x="2312" y="2825"/>
                    </a:cubicBezTo>
                    <a:lnTo>
                      <a:pt x="3360" y="2339"/>
                    </a:lnTo>
                    <a:cubicBezTo>
                      <a:pt x="3482" y="2283"/>
                      <a:pt x="3612" y="2255"/>
                      <a:pt x="3742" y="2255"/>
                    </a:cubicBezTo>
                    <a:cubicBezTo>
                      <a:pt x="3917" y="2255"/>
                      <a:pt x="4091" y="2305"/>
                      <a:pt x="4241" y="2405"/>
                    </a:cubicBezTo>
                    <a:lnTo>
                      <a:pt x="6491" y="3893"/>
                    </a:lnTo>
                    <a:cubicBezTo>
                      <a:pt x="6651" y="3999"/>
                      <a:pt x="6823" y="4047"/>
                      <a:pt x="6991" y="4047"/>
                    </a:cubicBezTo>
                    <a:cubicBezTo>
                      <a:pt x="7494" y="4047"/>
                      <a:pt x="7954" y="3618"/>
                      <a:pt x="7898" y="3047"/>
                    </a:cubicBezTo>
                    <a:lnTo>
                      <a:pt x="7877" y="2869"/>
                    </a:lnTo>
                    <a:cubicBezTo>
                      <a:pt x="5436" y="2162"/>
                      <a:pt x="2985" y="1213"/>
                      <a:pt x="53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40"/>
              <p:cNvSpPr/>
              <p:nvPr/>
            </p:nvSpPr>
            <p:spPr>
              <a:xfrm>
                <a:off x="6703287" y="1460912"/>
                <a:ext cx="249213" cy="167305"/>
              </a:xfrm>
              <a:custGeom>
                <a:rect b="b" l="l" r="r" t="t"/>
                <a:pathLst>
                  <a:path extrusionOk="0" h="1822" w="2714">
                    <a:moveTo>
                      <a:pt x="402" y="0"/>
                    </a:moveTo>
                    <a:lnTo>
                      <a:pt x="197" y="635"/>
                    </a:lnTo>
                    <a:cubicBezTo>
                      <a:pt x="1" y="1255"/>
                      <a:pt x="485" y="1821"/>
                      <a:pt x="1062" y="1821"/>
                    </a:cubicBezTo>
                    <a:cubicBezTo>
                      <a:pt x="1188" y="1821"/>
                      <a:pt x="1318" y="1794"/>
                      <a:pt x="1447" y="1735"/>
                    </a:cubicBezTo>
                    <a:lnTo>
                      <a:pt x="2713" y="1148"/>
                    </a:lnTo>
                    <a:cubicBezTo>
                      <a:pt x="1935" y="810"/>
                      <a:pt x="1163" y="427"/>
                      <a:pt x="40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40"/>
              <p:cNvSpPr/>
              <p:nvPr/>
            </p:nvSpPr>
            <p:spPr>
              <a:xfrm>
                <a:off x="6958378" y="743572"/>
                <a:ext cx="759393" cy="433047"/>
              </a:xfrm>
              <a:custGeom>
                <a:rect b="b" l="l" r="r" t="t"/>
                <a:pathLst>
                  <a:path extrusionOk="0" h="4716" w="8270">
                    <a:moveTo>
                      <a:pt x="1403" y="1"/>
                    </a:moveTo>
                    <a:lnTo>
                      <a:pt x="632" y="1093"/>
                    </a:lnTo>
                    <a:cubicBezTo>
                      <a:pt x="481" y="1301"/>
                      <a:pt x="253" y="1438"/>
                      <a:pt x="0" y="1468"/>
                    </a:cubicBezTo>
                    <a:cubicBezTo>
                      <a:pt x="2725" y="2401"/>
                      <a:pt x="5227" y="3487"/>
                      <a:pt x="7522" y="4716"/>
                    </a:cubicBezTo>
                    <a:lnTo>
                      <a:pt x="7655" y="4620"/>
                    </a:lnTo>
                    <a:cubicBezTo>
                      <a:pt x="8270" y="4186"/>
                      <a:pt x="8122" y="3238"/>
                      <a:pt x="7402" y="3012"/>
                    </a:cubicBezTo>
                    <a:lnTo>
                      <a:pt x="5026" y="2271"/>
                    </a:lnTo>
                    <a:cubicBezTo>
                      <a:pt x="4742" y="2182"/>
                      <a:pt x="4517" y="1960"/>
                      <a:pt x="4428" y="1673"/>
                    </a:cubicBezTo>
                    <a:lnTo>
                      <a:pt x="4217" y="984"/>
                    </a:lnTo>
                    <a:cubicBezTo>
                      <a:pt x="3319" y="612"/>
                      <a:pt x="2383" y="284"/>
                      <a:pt x="1403"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40"/>
              <p:cNvSpPr/>
              <p:nvPr/>
            </p:nvSpPr>
            <p:spPr>
              <a:xfrm>
                <a:off x="7087209" y="620250"/>
                <a:ext cx="258396" cy="213769"/>
              </a:xfrm>
              <a:custGeom>
                <a:rect b="b" l="l" r="r" t="t"/>
                <a:pathLst>
                  <a:path extrusionOk="0" h="2328" w="2814">
                    <a:moveTo>
                      <a:pt x="1419" y="0"/>
                    </a:moveTo>
                    <a:cubicBezTo>
                      <a:pt x="1144" y="0"/>
                      <a:pt x="866" y="123"/>
                      <a:pt x="680" y="384"/>
                    </a:cubicBezTo>
                    <a:lnTo>
                      <a:pt x="0" y="1344"/>
                    </a:lnTo>
                    <a:cubicBezTo>
                      <a:pt x="980" y="1627"/>
                      <a:pt x="1916" y="1955"/>
                      <a:pt x="2814" y="2327"/>
                    </a:cubicBezTo>
                    <a:lnTo>
                      <a:pt x="2288" y="640"/>
                    </a:lnTo>
                    <a:cubicBezTo>
                      <a:pt x="2160" y="226"/>
                      <a:pt x="1792" y="0"/>
                      <a:pt x="1419"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30" name="Google Shape;530;p40"/>
            <p:cNvGrpSpPr/>
            <p:nvPr/>
          </p:nvGrpSpPr>
          <p:grpSpPr>
            <a:xfrm rot="-2700000">
              <a:off x="6912397" y="987030"/>
              <a:ext cx="157984" cy="324728"/>
              <a:chOff x="6661208" y="2943938"/>
              <a:chExt cx="116245" cy="238936"/>
            </a:xfrm>
          </p:grpSpPr>
          <p:sp>
            <p:nvSpPr>
              <p:cNvPr id="531" name="Google Shape;531;p40"/>
              <p:cNvSpPr/>
              <p:nvPr/>
            </p:nvSpPr>
            <p:spPr>
              <a:xfrm>
                <a:off x="6708167" y="2943938"/>
                <a:ext cx="69286" cy="99527"/>
              </a:xfrm>
              <a:custGeom>
                <a:rect b="b" l="l" r="r" t="t"/>
                <a:pathLst>
                  <a:path extrusionOk="0" h="1899" w="1322">
                    <a:moveTo>
                      <a:pt x="654" y="1"/>
                    </a:moveTo>
                    <a:cubicBezTo>
                      <a:pt x="615" y="1"/>
                      <a:pt x="584" y="28"/>
                      <a:pt x="580" y="67"/>
                    </a:cubicBezTo>
                    <a:cubicBezTo>
                      <a:pt x="545" y="454"/>
                      <a:pt x="334" y="770"/>
                      <a:pt x="50" y="872"/>
                    </a:cubicBezTo>
                    <a:cubicBezTo>
                      <a:pt x="21" y="882"/>
                      <a:pt x="0" y="911"/>
                      <a:pt x="0" y="942"/>
                    </a:cubicBezTo>
                    <a:lnTo>
                      <a:pt x="0" y="956"/>
                    </a:lnTo>
                    <a:cubicBezTo>
                      <a:pt x="0" y="987"/>
                      <a:pt x="21" y="1016"/>
                      <a:pt x="50" y="1026"/>
                    </a:cubicBezTo>
                    <a:cubicBezTo>
                      <a:pt x="334" y="1128"/>
                      <a:pt x="545" y="1445"/>
                      <a:pt x="580" y="1831"/>
                    </a:cubicBezTo>
                    <a:cubicBezTo>
                      <a:pt x="584" y="1870"/>
                      <a:pt x="615" y="1898"/>
                      <a:pt x="654" y="1898"/>
                    </a:cubicBezTo>
                    <a:lnTo>
                      <a:pt x="668" y="1898"/>
                    </a:lnTo>
                    <a:cubicBezTo>
                      <a:pt x="707" y="1898"/>
                      <a:pt x="738" y="1870"/>
                      <a:pt x="741" y="1831"/>
                    </a:cubicBezTo>
                    <a:cubicBezTo>
                      <a:pt x="780" y="1445"/>
                      <a:pt x="988" y="1128"/>
                      <a:pt x="1273" y="1026"/>
                    </a:cubicBezTo>
                    <a:cubicBezTo>
                      <a:pt x="1301" y="1016"/>
                      <a:pt x="1322" y="987"/>
                      <a:pt x="1322" y="956"/>
                    </a:cubicBezTo>
                    <a:lnTo>
                      <a:pt x="1322" y="942"/>
                    </a:lnTo>
                    <a:cubicBezTo>
                      <a:pt x="1322" y="911"/>
                      <a:pt x="1301" y="882"/>
                      <a:pt x="1273" y="872"/>
                    </a:cubicBezTo>
                    <a:cubicBezTo>
                      <a:pt x="988" y="770"/>
                      <a:pt x="780" y="454"/>
                      <a:pt x="741" y="67"/>
                    </a:cubicBezTo>
                    <a:cubicBezTo>
                      <a:pt x="738" y="28"/>
                      <a:pt x="707" y="1"/>
                      <a:pt x="66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40"/>
              <p:cNvSpPr/>
              <p:nvPr/>
            </p:nvSpPr>
            <p:spPr>
              <a:xfrm>
                <a:off x="6661208" y="3129783"/>
                <a:ext cx="36844" cy="53091"/>
              </a:xfrm>
              <a:custGeom>
                <a:rect b="b" l="l" r="r" t="t"/>
                <a:pathLst>
                  <a:path extrusionOk="0" h="1013" w="703">
                    <a:moveTo>
                      <a:pt x="348" y="0"/>
                    </a:moveTo>
                    <a:cubicBezTo>
                      <a:pt x="327" y="0"/>
                      <a:pt x="309" y="18"/>
                      <a:pt x="309" y="39"/>
                    </a:cubicBezTo>
                    <a:cubicBezTo>
                      <a:pt x="288" y="242"/>
                      <a:pt x="176" y="411"/>
                      <a:pt x="25" y="468"/>
                    </a:cubicBezTo>
                    <a:cubicBezTo>
                      <a:pt x="10" y="471"/>
                      <a:pt x="0" y="485"/>
                      <a:pt x="0" y="503"/>
                    </a:cubicBezTo>
                    <a:lnTo>
                      <a:pt x="0" y="510"/>
                    </a:lnTo>
                    <a:cubicBezTo>
                      <a:pt x="0" y="528"/>
                      <a:pt x="10" y="541"/>
                      <a:pt x="25" y="549"/>
                    </a:cubicBezTo>
                    <a:cubicBezTo>
                      <a:pt x="176" y="604"/>
                      <a:pt x="288" y="770"/>
                      <a:pt x="309" y="977"/>
                    </a:cubicBezTo>
                    <a:cubicBezTo>
                      <a:pt x="309" y="998"/>
                      <a:pt x="327" y="1012"/>
                      <a:pt x="348" y="1012"/>
                    </a:cubicBezTo>
                    <a:lnTo>
                      <a:pt x="355" y="1012"/>
                    </a:lnTo>
                    <a:cubicBezTo>
                      <a:pt x="377" y="1012"/>
                      <a:pt x="390" y="998"/>
                      <a:pt x="393" y="977"/>
                    </a:cubicBezTo>
                    <a:cubicBezTo>
                      <a:pt x="414" y="770"/>
                      <a:pt x="524" y="604"/>
                      <a:pt x="675" y="549"/>
                    </a:cubicBezTo>
                    <a:cubicBezTo>
                      <a:pt x="693" y="541"/>
                      <a:pt x="703" y="528"/>
                      <a:pt x="703" y="510"/>
                    </a:cubicBezTo>
                    <a:lnTo>
                      <a:pt x="703" y="503"/>
                    </a:lnTo>
                    <a:cubicBezTo>
                      <a:pt x="703" y="485"/>
                      <a:pt x="693" y="471"/>
                      <a:pt x="675" y="468"/>
                    </a:cubicBezTo>
                    <a:cubicBezTo>
                      <a:pt x="524" y="411"/>
                      <a:pt x="414" y="242"/>
                      <a:pt x="393" y="39"/>
                    </a:cubicBezTo>
                    <a:cubicBezTo>
                      <a:pt x="390" y="18"/>
                      <a:pt x="377" y="0"/>
                      <a:pt x="35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533" name="Google Shape;533;p40"/>
          <p:cNvGrpSpPr/>
          <p:nvPr/>
        </p:nvGrpSpPr>
        <p:grpSpPr>
          <a:xfrm flipH="1" rot="-916687">
            <a:off x="5792186" y="659609"/>
            <a:ext cx="511552" cy="684759"/>
            <a:chOff x="6568517" y="558300"/>
            <a:chExt cx="1114941" cy="1058287"/>
          </a:xfrm>
        </p:grpSpPr>
        <p:grpSp>
          <p:nvGrpSpPr>
            <p:cNvPr id="534" name="Google Shape;534;p40"/>
            <p:cNvGrpSpPr/>
            <p:nvPr/>
          </p:nvGrpSpPr>
          <p:grpSpPr>
            <a:xfrm>
              <a:off x="6568517" y="558300"/>
              <a:ext cx="1114941" cy="1058287"/>
              <a:chOff x="6602830" y="620250"/>
              <a:chExt cx="1114941" cy="1058287"/>
            </a:xfrm>
          </p:grpSpPr>
          <p:sp>
            <p:nvSpPr>
              <p:cNvPr id="535" name="Google Shape;535;p40"/>
              <p:cNvSpPr/>
              <p:nvPr/>
            </p:nvSpPr>
            <p:spPr>
              <a:xfrm>
                <a:off x="6638275" y="878371"/>
                <a:ext cx="1010810" cy="390715"/>
              </a:xfrm>
              <a:custGeom>
                <a:rect b="b" l="l" r="r" t="t"/>
                <a:pathLst>
                  <a:path extrusionOk="0" h="4255" w="11008">
                    <a:moveTo>
                      <a:pt x="3486" y="0"/>
                    </a:moveTo>
                    <a:cubicBezTo>
                      <a:pt x="3459" y="4"/>
                      <a:pt x="3431" y="8"/>
                      <a:pt x="3404" y="8"/>
                    </a:cubicBezTo>
                    <a:lnTo>
                      <a:pt x="612" y="90"/>
                    </a:lnTo>
                    <a:cubicBezTo>
                      <a:pt x="362" y="96"/>
                      <a:pt x="154" y="199"/>
                      <a:pt x="0" y="353"/>
                    </a:cubicBezTo>
                    <a:cubicBezTo>
                      <a:pt x="3425" y="1633"/>
                      <a:pt x="6610" y="2937"/>
                      <a:pt x="9580" y="4255"/>
                    </a:cubicBezTo>
                    <a:lnTo>
                      <a:pt x="11008" y="3248"/>
                    </a:lnTo>
                    <a:cubicBezTo>
                      <a:pt x="8713" y="2019"/>
                      <a:pt x="6211" y="933"/>
                      <a:pt x="348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40"/>
              <p:cNvSpPr/>
              <p:nvPr/>
            </p:nvSpPr>
            <p:spPr>
              <a:xfrm>
                <a:off x="6602830" y="910694"/>
                <a:ext cx="915220" cy="492549"/>
              </a:xfrm>
              <a:custGeom>
                <a:rect b="b" l="l" r="r" t="t"/>
                <a:pathLst>
                  <a:path extrusionOk="0" h="5364" w="9967">
                    <a:moveTo>
                      <a:pt x="386" y="1"/>
                    </a:moveTo>
                    <a:cubicBezTo>
                      <a:pt x="68" y="318"/>
                      <a:pt x="0" y="864"/>
                      <a:pt x="349" y="1254"/>
                    </a:cubicBezTo>
                    <a:lnTo>
                      <a:pt x="939" y="1909"/>
                    </a:lnTo>
                    <a:cubicBezTo>
                      <a:pt x="3787" y="3200"/>
                      <a:pt x="6535" y="4350"/>
                      <a:pt x="9192" y="5364"/>
                    </a:cubicBezTo>
                    <a:lnTo>
                      <a:pt x="9157" y="5040"/>
                    </a:lnTo>
                    <a:cubicBezTo>
                      <a:pt x="9126" y="4712"/>
                      <a:pt x="9270" y="4394"/>
                      <a:pt x="9536" y="4207"/>
                    </a:cubicBezTo>
                    <a:lnTo>
                      <a:pt x="9966" y="3903"/>
                    </a:lnTo>
                    <a:cubicBezTo>
                      <a:pt x="6996" y="2585"/>
                      <a:pt x="3811" y="1281"/>
                      <a:pt x="38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40"/>
              <p:cNvSpPr/>
              <p:nvPr/>
            </p:nvSpPr>
            <p:spPr>
              <a:xfrm>
                <a:off x="6689054" y="1085989"/>
                <a:ext cx="774452" cy="484377"/>
              </a:xfrm>
              <a:custGeom>
                <a:rect b="b" l="l" r="r" t="t"/>
                <a:pathLst>
                  <a:path extrusionOk="0" h="5275" w="8434">
                    <a:moveTo>
                      <a:pt x="0" y="0"/>
                    </a:moveTo>
                    <a:lnTo>
                      <a:pt x="1021" y="1133"/>
                    </a:lnTo>
                    <a:cubicBezTo>
                      <a:pt x="1236" y="1376"/>
                      <a:pt x="1308" y="1710"/>
                      <a:pt x="1212" y="2018"/>
                    </a:cubicBezTo>
                    <a:lnTo>
                      <a:pt x="1086" y="2407"/>
                    </a:lnTo>
                    <a:cubicBezTo>
                      <a:pt x="3541" y="3619"/>
                      <a:pt x="5992" y="4568"/>
                      <a:pt x="8433" y="5275"/>
                    </a:cubicBezTo>
                    <a:lnTo>
                      <a:pt x="8253" y="3455"/>
                    </a:lnTo>
                    <a:cubicBezTo>
                      <a:pt x="5596" y="2441"/>
                      <a:pt x="2848" y="1291"/>
                      <a:pt x="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40"/>
              <p:cNvSpPr/>
              <p:nvPr/>
            </p:nvSpPr>
            <p:spPr>
              <a:xfrm>
                <a:off x="6740109" y="1306921"/>
                <a:ext cx="730468" cy="371616"/>
              </a:xfrm>
              <a:custGeom>
                <a:rect b="b" l="l" r="r" t="t"/>
                <a:pathLst>
                  <a:path extrusionOk="0" h="4047" w="7955">
                    <a:moveTo>
                      <a:pt x="530" y="1"/>
                    </a:moveTo>
                    <a:lnTo>
                      <a:pt x="1" y="1677"/>
                    </a:lnTo>
                    <a:cubicBezTo>
                      <a:pt x="762" y="2104"/>
                      <a:pt x="1534" y="2487"/>
                      <a:pt x="2312" y="2825"/>
                    </a:cubicBezTo>
                    <a:lnTo>
                      <a:pt x="3360" y="2339"/>
                    </a:lnTo>
                    <a:cubicBezTo>
                      <a:pt x="3482" y="2283"/>
                      <a:pt x="3612" y="2255"/>
                      <a:pt x="3742" y="2255"/>
                    </a:cubicBezTo>
                    <a:cubicBezTo>
                      <a:pt x="3917" y="2255"/>
                      <a:pt x="4091" y="2305"/>
                      <a:pt x="4241" y="2405"/>
                    </a:cubicBezTo>
                    <a:lnTo>
                      <a:pt x="6491" y="3893"/>
                    </a:lnTo>
                    <a:cubicBezTo>
                      <a:pt x="6651" y="3999"/>
                      <a:pt x="6823" y="4047"/>
                      <a:pt x="6991" y="4047"/>
                    </a:cubicBezTo>
                    <a:cubicBezTo>
                      <a:pt x="7494" y="4047"/>
                      <a:pt x="7954" y="3618"/>
                      <a:pt x="7898" y="3047"/>
                    </a:cubicBezTo>
                    <a:lnTo>
                      <a:pt x="7877" y="2869"/>
                    </a:lnTo>
                    <a:cubicBezTo>
                      <a:pt x="5436" y="2162"/>
                      <a:pt x="2985" y="1213"/>
                      <a:pt x="53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40"/>
              <p:cNvSpPr/>
              <p:nvPr/>
            </p:nvSpPr>
            <p:spPr>
              <a:xfrm>
                <a:off x="6703287" y="1460912"/>
                <a:ext cx="249213" cy="167305"/>
              </a:xfrm>
              <a:custGeom>
                <a:rect b="b" l="l" r="r" t="t"/>
                <a:pathLst>
                  <a:path extrusionOk="0" h="1822" w="2714">
                    <a:moveTo>
                      <a:pt x="402" y="0"/>
                    </a:moveTo>
                    <a:lnTo>
                      <a:pt x="197" y="635"/>
                    </a:lnTo>
                    <a:cubicBezTo>
                      <a:pt x="1" y="1255"/>
                      <a:pt x="485" y="1821"/>
                      <a:pt x="1062" y="1821"/>
                    </a:cubicBezTo>
                    <a:cubicBezTo>
                      <a:pt x="1188" y="1821"/>
                      <a:pt x="1318" y="1794"/>
                      <a:pt x="1447" y="1735"/>
                    </a:cubicBezTo>
                    <a:lnTo>
                      <a:pt x="2713" y="1148"/>
                    </a:lnTo>
                    <a:cubicBezTo>
                      <a:pt x="1935" y="810"/>
                      <a:pt x="1163" y="427"/>
                      <a:pt x="40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40"/>
              <p:cNvSpPr/>
              <p:nvPr/>
            </p:nvSpPr>
            <p:spPr>
              <a:xfrm>
                <a:off x="6958378" y="743572"/>
                <a:ext cx="759393" cy="433047"/>
              </a:xfrm>
              <a:custGeom>
                <a:rect b="b" l="l" r="r" t="t"/>
                <a:pathLst>
                  <a:path extrusionOk="0" h="4716" w="8270">
                    <a:moveTo>
                      <a:pt x="1403" y="1"/>
                    </a:moveTo>
                    <a:lnTo>
                      <a:pt x="632" y="1093"/>
                    </a:lnTo>
                    <a:cubicBezTo>
                      <a:pt x="481" y="1301"/>
                      <a:pt x="253" y="1438"/>
                      <a:pt x="0" y="1468"/>
                    </a:cubicBezTo>
                    <a:cubicBezTo>
                      <a:pt x="2725" y="2401"/>
                      <a:pt x="5227" y="3487"/>
                      <a:pt x="7522" y="4716"/>
                    </a:cubicBezTo>
                    <a:lnTo>
                      <a:pt x="7655" y="4620"/>
                    </a:lnTo>
                    <a:cubicBezTo>
                      <a:pt x="8270" y="4186"/>
                      <a:pt x="8122" y="3238"/>
                      <a:pt x="7402" y="3012"/>
                    </a:cubicBezTo>
                    <a:lnTo>
                      <a:pt x="5026" y="2271"/>
                    </a:lnTo>
                    <a:cubicBezTo>
                      <a:pt x="4742" y="2182"/>
                      <a:pt x="4517" y="1960"/>
                      <a:pt x="4428" y="1673"/>
                    </a:cubicBezTo>
                    <a:lnTo>
                      <a:pt x="4217" y="984"/>
                    </a:lnTo>
                    <a:cubicBezTo>
                      <a:pt x="3319" y="612"/>
                      <a:pt x="2383" y="284"/>
                      <a:pt x="1403"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40"/>
              <p:cNvSpPr/>
              <p:nvPr/>
            </p:nvSpPr>
            <p:spPr>
              <a:xfrm>
                <a:off x="7087209" y="620250"/>
                <a:ext cx="258396" cy="213769"/>
              </a:xfrm>
              <a:custGeom>
                <a:rect b="b" l="l" r="r" t="t"/>
                <a:pathLst>
                  <a:path extrusionOk="0" h="2328" w="2814">
                    <a:moveTo>
                      <a:pt x="1419" y="0"/>
                    </a:moveTo>
                    <a:cubicBezTo>
                      <a:pt x="1144" y="0"/>
                      <a:pt x="866" y="123"/>
                      <a:pt x="680" y="384"/>
                    </a:cubicBezTo>
                    <a:lnTo>
                      <a:pt x="0" y="1344"/>
                    </a:lnTo>
                    <a:cubicBezTo>
                      <a:pt x="980" y="1627"/>
                      <a:pt x="1916" y="1955"/>
                      <a:pt x="2814" y="2327"/>
                    </a:cubicBezTo>
                    <a:lnTo>
                      <a:pt x="2288" y="640"/>
                    </a:lnTo>
                    <a:cubicBezTo>
                      <a:pt x="2160" y="226"/>
                      <a:pt x="1792" y="0"/>
                      <a:pt x="1419"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2" name="Google Shape;542;p40"/>
            <p:cNvGrpSpPr/>
            <p:nvPr/>
          </p:nvGrpSpPr>
          <p:grpSpPr>
            <a:xfrm rot="-2700000">
              <a:off x="6912397" y="987030"/>
              <a:ext cx="157984" cy="324728"/>
              <a:chOff x="6661208" y="2943938"/>
              <a:chExt cx="116245" cy="238936"/>
            </a:xfrm>
          </p:grpSpPr>
          <p:sp>
            <p:nvSpPr>
              <p:cNvPr id="543" name="Google Shape;543;p40"/>
              <p:cNvSpPr/>
              <p:nvPr/>
            </p:nvSpPr>
            <p:spPr>
              <a:xfrm>
                <a:off x="6708167" y="2943938"/>
                <a:ext cx="69286" cy="99527"/>
              </a:xfrm>
              <a:custGeom>
                <a:rect b="b" l="l" r="r" t="t"/>
                <a:pathLst>
                  <a:path extrusionOk="0" h="1899" w="1322">
                    <a:moveTo>
                      <a:pt x="654" y="1"/>
                    </a:moveTo>
                    <a:cubicBezTo>
                      <a:pt x="615" y="1"/>
                      <a:pt x="584" y="28"/>
                      <a:pt x="580" y="67"/>
                    </a:cubicBezTo>
                    <a:cubicBezTo>
                      <a:pt x="545" y="454"/>
                      <a:pt x="334" y="770"/>
                      <a:pt x="50" y="872"/>
                    </a:cubicBezTo>
                    <a:cubicBezTo>
                      <a:pt x="21" y="882"/>
                      <a:pt x="0" y="911"/>
                      <a:pt x="0" y="942"/>
                    </a:cubicBezTo>
                    <a:lnTo>
                      <a:pt x="0" y="956"/>
                    </a:lnTo>
                    <a:cubicBezTo>
                      <a:pt x="0" y="987"/>
                      <a:pt x="21" y="1016"/>
                      <a:pt x="50" y="1026"/>
                    </a:cubicBezTo>
                    <a:cubicBezTo>
                      <a:pt x="334" y="1128"/>
                      <a:pt x="545" y="1445"/>
                      <a:pt x="580" y="1831"/>
                    </a:cubicBezTo>
                    <a:cubicBezTo>
                      <a:pt x="584" y="1870"/>
                      <a:pt x="615" y="1898"/>
                      <a:pt x="654" y="1898"/>
                    </a:cubicBezTo>
                    <a:lnTo>
                      <a:pt x="668" y="1898"/>
                    </a:lnTo>
                    <a:cubicBezTo>
                      <a:pt x="707" y="1898"/>
                      <a:pt x="738" y="1870"/>
                      <a:pt x="741" y="1831"/>
                    </a:cubicBezTo>
                    <a:cubicBezTo>
                      <a:pt x="780" y="1445"/>
                      <a:pt x="988" y="1128"/>
                      <a:pt x="1273" y="1026"/>
                    </a:cubicBezTo>
                    <a:cubicBezTo>
                      <a:pt x="1301" y="1016"/>
                      <a:pt x="1322" y="987"/>
                      <a:pt x="1322" y="956"/>
                    </a:cubicBezTo>
                    <a:lnTo>
                      <a:pt x="1322" y="942"/>
                    </a:lnTo>
                    <a:cubicBezTo>
                      <a:pt x="1322" y="911"/>
                      <a:pt x="1301" y="882"/>
                      <a:pt x="1273" y="872"/>
                    </a:cubicBezTo>
                    <a:cubicBezTo>
                      <a:pt x="988" y="770"/>
                      <a:pt x="780" y="454"/>
                      <a:pt x="741" y="67"/>
                    </a:cubicBezTo>
                    <a:cubicBezTo>
                      <a:pt x="738" y="28"/>
                      <a:pt x="707" y="1"/>
                      <a:pt x="66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40"/>
              <p:cNvSpPr/>
              <p:nvPr/>
            </p:nvSpPr>
            <p:spPr>
              <a:xfrm>
                <a:off x="6661208" y="3129783"/>
                <a:ext cx="36844" cy="53091"/>
              </a:xfrm>
              <a:custGeom>
                <a:rect b="b" l="l" r="r" t="t"/>
                <a:pathLst>
                  <a:path extrusionOk="0" h="1013" w="703">
                    <a:moveTo>
                      <a:pt x="348" y="0"/>
                    </a:moveTo>
                    <a:cubicBezTo>
                      <a:pt x="327" y="0"/>
                      <a:pt x="309" y="18"/>
                      <a:pt x="309" y="39"/>
                    </a:cubicBezTo>
                    <a:cubicBezTo>
                      <a:pt x="288" y="242"/>
                      <a:pt x="176" y="411"/>
                      <a:pt x="25" y="468"/>
                    </a:cubicBezTo>
                    <a:cubicBezTo>
                      <a:pt x="10" y="471"/>
                      <a:pt x="0" y="485"/>
                      <a:pt x="0" y="503"/>
                    </a:cubicBezTo>
                    <a:lnTo>
                      <a:pt x="0" y="510"/>
                    </a:lnTo>
                    <a:cubicBezTo>
                      <a:pt x="0" y="528"/>
                      <a:pt x="10" y="541"/>
                      <a:pt x="25" y="549"/>
                    </a:cubicBezTo>
                    <a:cubicBezTo>
                      <a:pt x="176" y="604"/>
                      <a:pt x="288" y="770"/>
                      <a:pt x="309" y="977"/>
                    </a:cubicBezTo>
                    <a:cubicBezTo>
                      <a:pt x="309" y="998"/>
                      <a:pt x="327" y="1012"/>
                      <a:pt x="348" y="1012"/>
                    </a:cubicBezTo>
                    <a:lnTo>
                      <a:pt x="355" y="1012"/>
                    </a:lnTo>
                    <a:cubicBezTo>
                      <a:pt x="377" y="1012"/>
                      <a:pt x="390" y="998"/>
                      <a:pt x="393" y="977"/>
                    </a:cubicBezTo>
                    <a:cubicBezTo>
                      <a:pt x="414" y="770"/>
                      <a:pt x="524" y="604"/>
                      <a:pt x="675" y="549"/>
                    </a:cubicBezTo>
                    <a:cubicBezTo>
                      <a:pt x="693" y="541"/>
                      <a:pt x="703" y="528"/>
                      <a:pt x="703" y="510"/>
                    </a:cubicBezTo>
                    <a:lnTo>
                      <a:pt x="703" y="503"/>
                    </a:lnTo>
                    <a:cubicBezTo>
                      <a:pt x="703" y="485"/>
                      <a:pt x="693" y="471"/>
                      <a:pt x="675" y="468"/>
                    </a:cubicBezTo>
                    <a:cubicBezTo>
                      <a:pt x="524" y="411"/>
                      <a:pt x="414" y="242"/>
                      <a:pt x="393" y="39"/>
                    </a:cubicBezTo>
                    <a:cubicBezTo>
                      <a:pt x="390" y="18"/>
                      <a:pt x="377" y="0"/>
                      <a:pt x="35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41"/>
          <p:cNvSpPr txBox="1"/>
          <p:nvPr>
            <p:ph idx="1" type="subTitle"/>
          </p:nvPr>
        </p:nvSpPr>
        <p:spPr>
          <a:xfrm flipH="1">
            <a:off x="5200550" y="1270700"/>
            <a:ext cx="3828900" cy="5037300"/>
          </a:xfrm>
          <a:prstGeom prst="rect">
            <a:avLst/>
          </a:prstGeom>
        </p:spPr>
        <p:txBody>
          <a:bodyPr anchorCtr="0" anchor="t" bIns="91425" lIns="91425" spcFirstLastPara="1" rIns="91425" wrap="square" tIns="91425">
            <a:noAutofit/>
          </a:bodyPr>
          <a:lstStyle/>
          <a:p>
            <a:pPr indent="0" lvl="0" marL="0" rtl="0" algn="l">
              <a:lnSpc>
                <a:spcPct val="115000"/>
              </a:lnSpc>
              <a:spcBef>
                <a:spcPts val="520"/>
              </a:spcBef>
              <a:spcAft>
                <a:spcPts val="0"/>
              </a:spcAft>
              <a:buNone/>
            </a:pPr>
            <a:r>
              <a:rPr lang="en-US" sz="1500"/>
              <a:t>MOST LGBTQ STUDENTS IN MARYLAND EXPERIENCED ANTI-LGBTQ VICTIMIZATION AT SCHOOL. </a:t>
            </a:r>
            <a:endParaRPr sz="1500"/>
          </a:p>
          <a:p>
            <a:pPr indent="0" lvl="0" marL="0" rtl="0" algn="l">
              <a:lnSpc>
                <a:spcPct val="115000"/>
              </a:lnSpc>
              <a:spcBef>
                <a:spcPts val="520"/>
              </a:spcBef>
              <a:spcAft>
                <a:spcPts val="0"/>
              </a:spcAft>
              <a:buNone/>
            </a:pPr>
            <a:r>
              <a:t/>
            </a:r>
            <a:endParaRPr sz="1500"/>
          </a:p>
          <a:p>
            <a:pPr indent="0" lvl="0" marL="0" rtl="0" algn="l">
              <a:lnSpc>
                <a:spcPct val="115000"/>
              </a:lnSpc>
              <a:spcBef>
                <a:spcPts val="520"/>
              </a:spcBef>
              <a:spcAft>
                <a:spcPts val="0"/>
              </a:spcAft>
              <a:buNone/>
            </a:pPr>
            <a:r>
              <a:rPr lang="en-US" sz="1500"/>
              <a:t>THEY ALSO EXPERIENCED</a:t>
            </a:r>
            <a:endParaRPr sz="1500"/>
          </a:p>
          <a:p>
            <a:pPr indent="0" lvl="0" marL="0" rtl="0" algn="l">
              <a:lnSpc>
                <a:spcPct val="115000"/>
              </a:lnSpc>
              <a:spcBef>
                <a:spcPts val="520"/>
              </a:spcBef>
              <a:spcAft>
                <a:spcPts val="0"/>
              </a:spcAft>
              <a:buNone/>
            </a:pPr>
            <a:r>
              <a:rPr lang="en-US" sz="1500"/>
              <a:t>VICTIMIZATION AT SCHOOL BASED ON DISABILITY (38%), RACE/ETHNICITY (21%), AND RELIGION (19%). </a:t>
            </a:r>
            <a:endParaRPr sz="1500"/>
          </a:p>
          <a:p>
            <a:pPr indent="0" lvl="0" marL="0" rtl="0" algn="l">
              <a:lnSpc>
                <a:spcPct val="115000"/>
              </a:lnSpc>
              <a:spcBef>
                <a:spcPts val="520"/>
              </a:spcBef>
              <a:spcAft>
                <a:spcPts val="0"/>
              </a:spcAft>
              <a:buNone/>
            </a:pPr>
            <a:r>
              <a:t/>
            </a:r>
            <a:endParaRPr sz="1500"/>
          </a:p>
          <a:p>
            <a:pPr indent="0" lvl="0" marL="0" rtl="0" algn="l">
              <a:lnSpc>
                <a:spcPct val="115000"/>
              </a:lnSpc>
              <a:spcBef>
                <a:spcPts val="520"/>
              </a:spcBef>
              <a:spcAft>
                <a:spcPts val="0"/>
              </a:spcAft>
              <a:buNone/>
            </a:pPr>
            <a:r>
              <a:rPr lang="en-US" sz="1500"/>
              <a:t>HALF NEVER REPORTED THE INCIDENT TO</a:t>
            </a:r>
            <a:endParaRPr sz="1500"/>
          </a:p>
          <a:p>
            <a:pPr indent="0" lvl="0" marL="0" rtl="0" algn="l">
              <a:lnSpc>
                <a:spcPct val="115000"/>
              </a:lnSpc>
              <a:spcBef>
                <a:spcPts val="520"/>
              </a:spcBef>
              <a:spcAft>
                <a:spcPts val="0"/>
              </a:spcAft>
              <a:buNone/>
            </a:pPr>
            <a:r>
              <a:rPr lang="en-US" sz="1500"/>
              <a:t>SCHOOL STAFF (50%). ONLY 34% OF LGBTQ STUDENTS WHO REPORTED INCIDENTS SAID IT RESULTED IN EFFECTIVE STAFF INTERVENTION.</a:t>
            </a:r>
            <a:endParaRPr sz="1500"/>
          </a:p>
        </p:txBody>
      </p:sp>
      <p:sp>
        <p:nvSpPr>
          <p:cNvPr id="550" name="Google Shape;550;p41"/>
          <p:cNvSpPr txBox="1"/>
          <p:nvPr/>
        </p:nvSpPr>
        <p:spPr>
          <a:xfrm>
            <a:off x="6174450" y="6405867"/>
            <a:ext cx="29217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000">
                <a:latin typeface="Barlow"/>
                <a:ea typeface="Barlow"/>
                <a:cs typeface="Barlow"/>
                <a:sym typeface="Barlow"/>
              </a:rPr>
              <a:t>GLSEN 2019 National School Climate Survey</a:t>
            </a:r>
            <a:endParaRPr sz="1000">
              <a:latin typeface="Barlow"/>
              <a:ea typeface="Barlow"/>
              <a:cs typeface="Barlow"/>
              <a:sym typeface="Barlow"/>
            </a:endParaRPr>
          </a:p>
        </p:txBody>
      </p:sp>
      <p:pic>
        <p:nvPicPr>
          <p:cNvPr id="551" name="Google Shape;551;p41"/>
          <p:cNvPicPr preferRelativeResize="0"/>
          <p:nvPr/>
        </p:nvPicPr>
        <p:blipFill>
          <a:blip r:embed="rId3">
            <a:alphaModFix/>
          </a:blip>
          <a:stretch>
            <a:fillRect/>
          </a:stretch>
        </p:blipFill>
        <p:spPr>
          <a:xfrm>
            <a:off x="50525" y="910467"/>
            <a:ext cx="4965875" cy="3777800"/>
          </a:xfrm>
          <a:prstGeom prst="rect">
            <a:avLst/>
          </a:prstGeom>
          <a:noFill/>
          <a:ln>
            <a:noFill/>
          </a:ln>
        </p:spPr>
      </p:pic>
      <p:sp>
        <p:nvSpPr>
          <p:cNvPr id="552" name="Google Shape;552;p41"/>
          <p:cNvSpPr txBox="1"/>
          <p:nvPr>
            <p:ph type="title"/>
          </p:nvPr>
        </p:nvSpPr>
        <p:spPr>
          <a:xfrm>
            <a:off x="5654150" y="382555"/>
            <a:ext cx="2921700" cy="887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5000">
                <a:solidFill>
                  <a:schemeClr val="lt1"/>
                </a:solidFill>
              </a:rPr>
              <a:t>F</a:t>
            </a:r>
            <a:r>
              <a:rPr lang="en-US" sz="5000">
                <a:solidFill>
                  <a:schemeClr val="accent2"/>
                </a:solidFill>
              </a:rPr>
              <a:t>A</a:t>
            </a:r>
            <a:r>
              <a:rPr lang="en-US" sz="5000">
                <a:solidFill>
                  <a:schemeClr val="accent4"/>
                </a:solidFill>
              </a:rPr>
              <a:t>C</a:t>
            </a:r>
            <a:r>
              <a:rPr lang="en-US" sz="5000">
                <a:solidFill>
                  <a:schemeClr val="accent6"/>
                </a:solidFill>
              </a:rPr>
              <a:t>T</a:t>
            </a:r>
            <a:endParaRPr sz="5000">
              <a:solidFill>
                <a:schemeClr val="accent6"/>
              </a:solidFill>
            </a:endParaRPr>
          </a:p>
        </p:txBody>
      </p:sp>
      <p:grpSp>
        <p:nvGrpSpPr>
          <p:cNvPr id="553" name="Google Shape;553;p41"/>
          <p:cNvGrpSpPr/>
          <p:nvPr/>
        </p:nvGrpSpPr>
        <p:grpSpPr>
          <a:xfrm rot="916687">
            <a:off x="7883461" y="523176"/>
            <a:ext cx="511552" cy="684759"/>
            <a:chOff x="6568517" y="558300"/>
            <a:chExt cx="1114941" cy="1058287"/>
          </a:xfrm>
        </p:grpSpPr>
        <p:grpSp>
          <p:nvGrpSpPr>
            <p:cNvPr id="554" name="Google Shape;554;p41"/>
            <p:cNvGrpSpPr/>
            <p:nvPr/>
          </p:nvGrpSpPr>
          <p:grpSpPr>
            <a:xfrm>
              <a:off x="6568517" y="558300"/>
              <a:ext cx="1114941" cy="1058287"/>
              <a:chOff x="6602830" y="620250"/>
              <a:chExt cx="1114941" cy="1058287"/>
            </a:xfrm>
          </p:grpSpPr>
          <p:sp>
            <p:nvSpPr>
              <p:cNvPr id="555" name="Google Shape;555;p41"/>
              <p:cNvSpPr/>
              <p:nvPr/>
            </p:nvSpPr>
            <p:spPr>
              <a:xfrm>
                <a:off x="6638275" y="878371"/>
                <a:ext cx="1010810" cy="390715"/>
              </a:xfrm>
              <a:custGeom>
                <a:rect b="b" l="l" r="r" t="t"/>
                <a:pathLst>
                  <a:path extrusionOk="0" h="4255" w="11008">
                    <a:moveTo>
                      <a:pt x="3486" y="0"/>
                    </a:moveTo>
                    <a:cubicBezTo>
                      <a:pt x="3459" y="4"/>
                      <a:pt x="3431" y="8"/>
                      <a:pt x="3404" y="8"/>
                    </a:cubicBezTo>
                    <a:lnTo>
                      <a:pt x="612" y="90"/>
                    </a:lnTo>
                    <a:cubicBezTo>
                      <a:pt x="362" y="96"/>
                      <a:pt x="154" y="199"/>
                      <a:pt x="0" y="353"/>
                    </a:cubicBezTo>
                    <a:cubicBezTo>
                      <a:pt x="3425" y="1633"/>
                      <a:pt x="6610" y="2937"/>
                      <a:pt x="9580" y="4255"/>
                    </a:cubicBezTo>
                    <a:lnTo>
                      <a:pt x="11008" y="3248"/>
                    </a:lnTo>
                    <a:cubicBezTo>
                      <a:pt x="8713" y="2019"/>
                      <a:pt x="6211" y="933"/>
                      <a:pt x="348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41"/>
              <p:cNvSpPr/>
              <p:nvPr/>
            </p:nvSpPr>
            <p:spPr>
              <a:xfrm>
                <a:off x="6602830" y="910694"/>
                <a:ext cx="915220" cy="492549"/>
              </a:xfrm>
              <a:custGeom>
                <a:rect b="b" l="l" r="r" t="t"/>
                <a:pathLst>
                  <a:path extrusionOk="0" h="5364" w="9967">
                    <a:moveTo>
                      <a:pt x="386" y="1"/>
                    </a:moveTo>
                    <a:cubicBezTo>
                      <a:pt x="68" y="318"/>
                      <a:pt x="0" y="864"/>
                      <a:pt x="349" y="1254"/>
                    </a:cubicBezTo>
                    <a:lnTo>
                      <a:pt x="939" y="1909"/>
                    </a:lnTo>
                    <a:cubicBezTo>
                      <a:pt x="3787" y="3200"/>
                      <a:pt x="6535" y="4350"/>
                      <a:pt x="9192" y="5364"/>
                    </a:cubicBezTo>
                    <a:lnTo>
                      <a:pt x="9157" y="5040"/>
                    </a:lnTo>
                    <a:cubicBezTo>
                      <a:pt x="9126" y="4712"/>
                      <a:pt x="9270" y="4394"/>
                      <a:pt x="9536" y="4207"/>
                    </a:cubicBezTo>
                    <a:lnTo>
                      <a:pt x="9966" y="3903"/>
                    </a:lnTo>
                    <a:cubicBezTo>
                      <a:pt x="6996" y="2585"/>
                      <a:pt x="3811" y="1281"/>
                      <a:pt x="38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41"/>
              <p:cNvSpPr/>
              <p:nvPr/>
            </p:nvSpPr>
            <p:spPr>
              <a:xfrm>
                <a:off x="6689054" y="1085989"/>
                <a:ext cx="774452" cy="484377"/>
              </a:xfrm>
              <a:custGeom>
                <a:rect b="b" l="l" r="r" t="t"/>
                <a:pathLst>
                  <a:path extrusionOk="0" h="5275" w="8434">
                    <a:moveTo>
                      <a:pt x="0" y="0"/>
                    </a:moveTo>
                    <a:lnTo>
                      <a:pt x="1021" y="1133"/>
                    </a:lnTo>
                    <a:cubicBezTo>
                      <a:pt x="1236" y="1376"/>
                      <a:pt x="1308" y="1710"/>
                      <a:pt x="1212" y="2018"/>
                    </a:cubicBezTo>
                    <a:lnTo>
                      <a:pt x="1086" y="2407"/>
                    </a:lnTo>
                    <a:cubicBezTo>
                      <a:pt x="3541" y="3619"/>
                      <a:pt x="5992" y="4568"/>
                      <a:pt x="8433" y="5275"/>
                    </a:cubicBezTo>
                    <a:lnTo>
                      <a:pt x="8253" y="3455"/>
                    </a:lnTo>
                    <a:cubicBezTo>
                      <a:pt x="5596" y="2441"/>
                      <a:pt x="2848" y="1291"/>
                      <a:pt x="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41"/>
              <p:cNvSpPr/>
              <p:nvPr/>
            </p:nvSpPr>
            <p:spPr>
              <a:xfrm>
                <a:off x="6740109" y="1306921"/>
                <a:ext cx="730468" cy="371616"/>
              </a:xfrm>
              <a:custGeom>
                <a:rect b="b" l="l" r="r" t="t"/>
                <a:pathLst>
                  <a:path extrusionOk="0" h="4047" w="7955">
                    <a:moveTo>
                      <a:pt x="530" y="1"/>
                    </a:moveTo>
                    <a:lnTo>
                      <a:pt x="1" y="1677"/>
                    </a:lnTo>
                    <a:cubicBezTo>
                      <a:pt x="762" y="2104"/>
                      <a:pt x="1534" y="2487"/>
                      <a:pt x="2312" y="2825"/>
                    </a:cubicBezTo>
                    <a:lnTo>
                      <a:pt x="3360" y="2339"/>
                    </a:lnTo>
                    <a:cubicBezTo>
                      <a:pt x="3482" y="2283"/>
                      <a:pt x="3612" y="2255"/>
                      <a:pt x="3742" y="2255"/>
                    </a:cubicBezTo>
                    <a:cubicBezTo>
                      <a:pt x="3917" y="2255"/>
                      <a:pt x="4091" y="2305"/>
                      <a:pt x="4241" y="2405"/>
                    </a:cubicBezTo>
                    <a:lnTo>
                      <a:pt x="6491" y="3893"/>
                    </a:lnTo>
                    <a:cubicBezTo>
                      <a:pt x="6651" y="3999"/>
                      <a:pt x="6823" y="4047"/>
                      <a:pt x="6991" y="4047"/>
                    </a:cubicBezTo>
                    <a:cubicBezTo>
                      <a:pt x="7494" y="4047"/>
                      <a:pt x="7954" y="3618"/>
                      <a:pt x="7898" y="3047"/>
                    </a:cubicBezTo>
                    <a:lnTo>
                      <a:pt x="7877" y="2869"/>
                    </a:lnTo>
                    <a:cubicBezTo>
                      <a:pt x="5436" y="2162"/>
                      <a:pt x="2985" y="1213"/>
                      <a:pt x="53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41"/>
              <p:cNvSpPr/>
              <p:nvPr/>
            </p:nvSpPr>
            <p:spPr>
              <a:xfrm>
                <a:off x="6703287" y="1460912"/>
                <a:ext cx="249213" cy="167305"/>
              </a:xfrm>
              <a:custGeom>
                <a:rect b="b" l="l" r="r" t="t"/>
                <a:pathLst>
                  <a:path extrusionOk="0" h="1822" w="2714">
                    <a:moveTo>
                      <a:pt x="402" y="0"/>
                    </a:moveTo>
                    <a:lnTo>
                      <a:pt x="197" y="635"/>
                    </a:lnTo>
                    <a:cubicBezTo>
                      <a:pt x="1" y="1255"/>
                      <a:pt x="485" y="1821"/>
                      <a:pt x="1062" y="1821"/>
                    </a:cubicBezTo>
                    <a:cubicBezTo>
                      <a:pt x="1188" y="1821"/>
                      <a:pt x="1318" y="1794"/>
                      <a:pt x="1447" y="1735"/>
                    </a:cubicBezTo>
                    <a:lnTo>
                      <a:pt x="2713" y="1148"/>
                    </a:lnTo>
                    <a:cubicBezTo>
                      <a:pt x="1935" y="810"/>
                      <a:pt x="1163" y="427"/>
                      <a:pt x="40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41"/>
              <p:cNvSpPr/>
              <p:nvPr/>
            </p:nvSpPr>
            <p:spPr>
              <a:xfrm>
                <a:off x="6958378" y="743572"/>
                <a:ext cx="759393" cy="433047"/>
              </a:xfrm>
              <a:custGeom>
                <a:rect b="b" l="l" r="r" t="t"/>
                <a:pathLst>
                  <a:path extrusionOk="0" h="4716" w="8270">
                    <a:moveTo>
                      <a:pt x="1403" y="1"/>
                    </a:moveTo>
                    <a:lnTo>
                      <a:pt x="632" y="1093"/>
                    </a:lnTo>
                    <a:cubicBezTo>
                      <a:pt x="481" y="1301"/>
                      <a:pt x="253" y="1438"/>
                      <a:pt x="0" y="1468"/>
                    </a:cubicBezTo>
                    <a:cubicBezTo>
                      <a:pt x="2725" y="2401"/>
                      <a:pt x="5227" y="3487"/>
                      <a:pt x="7522" y="4716"/>
                    </a:cubicBezTo>
                    <a:lnTo>
                      <a:pt x="7655" y="4620"/>
                    </a:lnTo>
                    <a:cubicBezTo>
                      <a:pt x="8270" y="4186"/>
                      <a:pt x="8122" y="3238"/>
                      <a:pt x="7402" y="3012"/>
                    </a:cubicBezTo>
                    <a:lnTo>
                      <a:pt x="5026" y="2271"/>
                    </a:lnTo>
                    <a:cubicBezTo>
                      <a:pt x="4742" y="2182"/>
                      <a:pt x="4517" y="1960"/>
                      <a:pt x="4428" y="1673"/>
                    </a:cubicBezTo>
                    <a:lnTo>
                      <a:pt x="4217" y="984"/>
                    </a:lnTo>
                    <a:cubicBezTo>
                      <a:pt x="3319" y="612"/>
                      <a:pt x="2383" y="284"/>
                      <a:pt x="1403"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41"/>
              <p:cNvSpPr/>
              <p:nvPr/>
            </p:nvSpPr>
            <p:spPr>
              <a:xfrm>
                <a:off x="7087209" y="620250"/>
                <a:ext cx="258396" cy="213769"/>
              </a:xfrm>
              <a:custGeom>
                <a:rect b="b" l="l" r="r" t="t"/>
                <a:pathLst>
                  <a:path extrusionOk="0" h="2328" w="2814">
                    <a:moveTo>
                      <a:pt x="1419" y="0"/>
                    </a:moveTo>
                    <a:cubicBezTo>
                      <a:pt x="1144" y="0"/>
                      <a:pt x="866" y="123"/>
                      <a:pt x="680" y="384"/>
                    </a:cubicBezTo>
                    <a:lnTo>
                      <a:pt x="0" y="1344"/>
                    </a:lnTo>
                    <a:cubicBezTo>
                      <a:pt x="980" y="1627"/>
                      <a:pt x="1916" y="1955"/>
                      <a:pt x="2814" y="2327"/>
                    </a:cubicBezTo>
                    <a:lnTo>
                      <a:pt x="2288" y="640"/>
                    </a:lnTo>
                    <a:cubicBezTo>
                      <a:pt x="2160" y="226"/>
                      <a:pt x="1792" y="0"/>
                      <a:pt x="1419"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2" name="Google Shape;562;p41"/>
            <p:cNvGrpSpPr/>
            <p:nvPr/>
          </p:nvGrpSpPr>
          <p:grpSpPr>
            <a:xfrm rot="-2700000">
              <a:off x="6912397" y="987030"/>
              <a:ext cx="157984" cy="324728"/>
              <a:chOff x="6661208" y="2943938"/>
              <a:chExt cx="116245" cy="238936"/>
            </a:xfrm>
          </p:grpSpPr>
          <p:sp>
            <p:nvSpPr>
              <p:cNvPr id="563" name="Google Shape;563;p41"/>
              <p:cNvSpPr/>
              <p:nvPr/>
            </p:nvSpPr>
            <p:spPr>
              <a:xfrm>
                <a:off x="6708167" y="2943938"/>
                <a:ext cx="69286" cy="99527"/>
              </a:xfrm>
              <a:custGeom>
                <a:rect b="b" l="l" r="r" t="t"/>
                <a:pathLst>
                  <a:path extrusionOk="0" h="1899" w="1322">
                    <a:moveTo>
                      <a:pt x="654" y="1"/>
                    </a:moveTo>
                    <a:cubicBezTo>
                      <a:pt x="615" y="1"/>
                      <a:pt x="584" y="28"/>
                      <a:pt x="580" y="67"/>
                    </a:cubicBezTo>
                    <a:cubicBezTo>
                      <a:pt x="545" y="454"/>
                      <a:pt x="334" y="770"/>
                      <a:pt x="50" y="872"/>
                    </a:cubicBezTo>
                    <a:cubicBezTo>
                      <a:pt x="21" y="882"/>
                      <a:pt x="0" y="911"/>
                      <a:pt x="0" y="942"/>
                    </a:cubicBezTo>
                    <a:lnTo>
                      <a:pt x="0" y="956"/>
                    </a:lnTo>
                    <a:cubicBezTo>
                      <a:pt x="0" y="987"/>
                      <a:pt x="21" y="1016"/>
                      <a:pt x="50" y="1026"/>
                    </a:cubicBezTo>
                    <a:cubicBezTo>
                      <a:pt x="334" y="1128"/>
                      <a:pt x="545" y="1445"/>
                      <a:pt x="580" y="1831"/>
                    </a:cubicBezTo>
                    <a:cubicBezTo>
                      <a:pt x="584" y="1870"/>
                      <a:pt x="615" y="1898"/>
                      <a:pt x="654" y="1898"/>
                    </a:cubicBezTo>
                    <a:lnTo>
                      <a:pt x="668" y="1898"/>
                    </a:lnTo>
                    <a:cubicBezTo>
                      <a:pt x="707" y="1898"/>
                      <a:pt x="738" y="1870"/>
                      <a:pt x="741" y="1831"/>
                    </a:cubicBezTo>
                    <a:cubicBezTo>
                      <a:pt x="780" y="1445"/>
                      <a:pt x="988" y="1128"/>
                      <a:pt x="1273" y="1026"/>
                    </a:cubicBezTo>
                    <a:cubicBezTo>
                      <a:pt x="1301" y="1016"/>
                      <a:pt x="1322" y="987"/>
                      <a:pt x="1322" y="956"/>
                    </a:cubicBezTo>
                    <a:lnTo>
                      <a:pt x="1322" y="942"/>
                    </a:lnTo>
                    <a:cubicBezTo>
                      <a:pt x="1322" y="911"/>
                      <a:pt x="1301" y="882"/>
                      <a:pt x="1273" y="872"/>
                    </a:cubicBezTo>
                    <a:cubicBezTo>
                      <a:pt x="988" y="770"/>
                      <a:pt x="780" y="454"/>
                      <a:pt x="741" y="67"/>
                    </a:cubicBezTo>
                    <a:cubicBezTo>
                      <a:pt x="738" y="28"/>
                      <a:pt x="707" y="1"/>
                      <a:pt x="66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41"/>
              <p:cNvSpPr/>
              <p:nvPr/>
            </p:nvSpPr>
            <p:spPr>
              <a:xfrm>
                <a:off x="6661208" y="3129783"/>
                <a:ext cx="36844" cy="53091"/>
              </a:xfrm>
              <a:custGeom>
                <a:rect b="b" l="l" r="r" t="t"/>
                <a:pathLst>
                  <a:path extrusionOk="0" h="1013" w="703">
                    <a:moveTo>
                      <a:pt x="348" y="0"/>
                    </a:moveTo>
                    <a:cubicBezTo>
                      <a:pt x="327" y="0"/>
                      <a:pt x="309" y="18"/>
                      <a:pt x="309" y="39"/>
                    </a:cubicBezTo>
                    <a:cubicBezTo>
                      <a:pt x="288" y="242"/>
                      <a:pt x="176" y="411"/>
                      <a:pt x="25" y="468"/>
                    </a:cubicBezTo>
                    <a:cubicBezTo>
                      <a:pt x="10" y="471"/>
                      <a:pt x="0" y="485"/>
                      <a:pt x="0" y="503"/>
                    </a:cubicBezTo>
                    <a:lnTo>
                      <a:pt x="0" y="510"/>
                    </a:lnTo>
                    <a:cubicBezTo>
                      <a:pt x="0" y="528"/>
                      <a:pt x="10" y="541"/>
                      <a:pt x="25" y="549"/>
                    </a:cubicBezTo>
                    <a:cubicBezTo>
                      <a:pt x="176" y="604"/>
                      <a:pt x="288" y="770"/>
                      <a:pt x="309" y="977"/>
                    </a:cubicBezTo>
                    <a:cubicBezTo>
                      <a:pt x="309" y="998"/>
                      <a:pt x="327" y="1012"/>
                      <a:pt x="348" y="1012"/>
                    </a:cubicBezTo>
                    <a:lnTo>
                      <a:pt x="355" y="1012"/>
                    </a:lnTo>
                    <a:cubicBezTo>
                      <a:pt x="377" y="1012"/>
                      <a:pt x="390" y="998"/>
                      <a:pt x="393" y="977"/>
                    </a:cubicBezTo>
                    <a:cubicBezTo>
                      <a:pt x="414" y="770"/>
                      <a:pt x="524" y="604"/>
                      <a:pt x="675" y="549"/>
                    </a:cubicBezTo>
                    <a:cubicBezTo>
                      <a:pt x="693" y="541"/>
                      <a:pt x="703" y="528"/>
                      <a:pt x="703" y="510"/>
                    </a:cubicBezTo>
                    <a:lnTo>
                      <a:pt x="703" y="503"/>
                    </a:lnTo>
                    <a:cubicBezTo>
                      <a:pt x="703" y="485"/>
                      <a:pt x="693" y="471"/>
                      <a:pt x="675" y="468"/>
                    </a:cubicBezTo>
                    <a:cubicBezTo>
                      <a:pt x="524" y="411"/>
                      <a:pt x="414" y="242"/>
                      <a:pt x="393" y="39"/>
                    </a:cubicBezTo>
                    <a:cubicBezTo>
                      <a:pt x="390" y="18"/>
                      <a:pt x="377" y="0"/>
                      <a:pt x="35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565" name="Google Shape;565;p41"/>
          <p:cNvGrpSpPr/>
          <p:nvPr/>
        </p:nvGrpSpPr>
        <p:grpSpPr>
          <a:xfrm flipH="1" rot="-916687">
            <a:off x="5834511" y="523176"/>
            <a:ext cx="511552" cy="684759"/>
            <a:chOff x="6568517" y="558300"/>
            <a:chExt cx="1114941" cy="1058287"/>
          </a:xfrm>
        </p:grpSpPr>
        <p:grpSp>
          <p:nvGrpSpPr>
            <p:cNvPr id="566" name="Google Shape;566;p41"/>
            <p:cNvGrpSpPr/>
            <p:nvPr/>
          </p:nvGrpSpPr>
          <p:grpSpPr>
            <a:xfrm>
              <a:off x="6568517" y="558300"/>
              <a:ext cx="1114941" cy="1058287"/>
              <a:chOff x="6602830" y="620250"/>
              <a:chExt cx="1114941" cy="1058287"/>
            </a:xfrm>
          </p:grpSpPr>
          <p:sp>
            <p:nvSpPr>
              <p:cNvPr id="567" name="Google Shape;567;p41"/>
              <p:cNvSpPr/>
              <p:nvPr/>
            </p:nvSpPr>
            <p:spPr>
              <a:xfrm>
                <a:off x="6638275" y="878371"/>
                <a:ext cx="1010810" cy="390715"/>
              </a:xfrm>
              <a:custGeom>
                <a:rect b="b" l="l" r="r" t="t"/>
                <a:pathLst>
                  <a:path extrusionOk="0" h="4255" w="11008">
                    <a:moveTo>
                      <a:pt x="3486" y="0"/>
                    </a:moveTo>
                    <a:cubicBezTo>
                      <a:pt x="3459" y="4"/>
                      <a:pt x="3431" y="8"/>
                      <a:pt x="3404" y="8"/>
                    </a:cubicBezTo>
                    <a:lnTo>
                      <a:pt x="612" y="90"/>
                    </a:lnTo>
                    <a:cubicBezTo>
                      <a:pt x="362" y="96"/>
                      <a:pt x="154" y="199"/>
                      <a:pt x="0" y="353"/>
                    </a:cubicBezTo>
                    <a:cubicBezTo>
                      <a:pt x="3425" y="1633"/>
                      <a:pt x="6610" y="2937"/>
                      <a:pt x="9580" y="4255"/>
                    </a:cubicBezTo>
                    <a:lnTo>
                      <a:pt x="11008" y="3248"/>
                    </a:lnTo>
                    <a:cubicBezTo>
                      <a:pt x="8713" y="2019"/>
                      <a:pt x="6211" y="933"/>
                      <a:pt x="3486"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41"/>
              <p:cNvSpPr/>
              <p:nvPr/>
            </p:nvSpPr>
            <p:spPr>
              <a:xfrm>
                <a:off x="6602830" y="910694"/>
                <a:ext cx="915220" cy="492549"/>
              </a:xfrm>
              <a:custGeom>
                <a:rect b="b" l="l" r="r" t="t"/>
                <a:pathLst>
                  <a:path extrusionOk="0" h="5364" w="9967">
                    <a:moveTo>
                      <a:pt x="386" y="1"/>
                    </a:moveTo>
                    <a:cubicBezTo>
                      <a:pt x="68" y="318"/>
                      <a:pt x="0" y="864"/>
                      <a:pt x="349" y="1254"/>
                    </a:cubicBezTo>
                    <a:lnTo>
                      <a:pt x="939" y="1909"/>
                    </a:lnTo>
                    <a:cubicBezTo>
                      <a:pt x="3787" y="3200"/>
                      <a:pt x="6535" y="4350"/>
                      <a:pt x="9192" y="5364"/>
                    </a:cubicBezTo>
                    <a:lnTo>
                      <a:pt x="9157" y="5040"/>
                    </a:lnTo>
                    <a:cubicBezTo>
                      <a:pt x="9126" y="4712"/>
                      <a:pt x="9270" y="4394"/>
                      <a:pt x="9536" y="4207"/>
                    </a:cubicBezTo>
                    <a:lnTo>
                      <a:pt x="9966" y="3903"/>
                    </a:lnTo>
                    <a:cubicBezTo>
                      <a:pt x="6996" y="2585"/>
                      <a:pt x="3811" y="1281"/>
                      <a:pt x="38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41"/>
              <p:cNvSpPr/>
              <p:nvPr/>
            </p:nvSpPr>
            <p:spPr>
              <a:xfrm>
                <a:off x="6689054" y="1085989"/>
                <a:ext cx="774452" cy="484377"/>
              </a:xfrm>
              <a:custGeom>
                <a:rect b="b" l="l" r="r" t="t"/>
                <a:pathLst>
                  <a:path extrusionOk="0" h="5275" w="8434">
                    <a:moveTo>
                      <a:pt x="0" y="0"/>
                    </a:moveTo>
                    <a:lnTo>
                      <a:pt x="1021" y="1133"/>
                    </a:lnTo>
                    <a:cubicBezTo>
                      <a:pt x="1236" y="1376"/>
                      <a:pt x="1308" y="1710"/>
                      <a:pt x="1212" y="2018"/>
                    </a:cubicBezTo>
                    <a:lnTo>
                      <a:pt x="1086" y="2407"/>
                    </a:lnTo>
                    <a:cubicBezTo>
                      <a:pt x="3541" y="3619"/>
                      <a:pt x="5992" y="4568"/>
                      <a:pt x="8433" y="5275"/>
                    </a:cubicBezTo>
                    <a:lnTo>
                      <a:pt x="8253" y="3455"/>
                    </a:lnTo>
                    <a:cubicBezTo>
                      <a:pt x="5596" y="2441"/>
                      <a:pt x="2848" y="1291"/>
                      <a:pt x="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41"/>
              <p:cNvSpPr/>
              <p:nvPr/>
            </p:nvSpPr>
            <p:spPr>
              <a:xfrm>
                <a:off x="6740109" y="1306921"/>
                <a:ext cx="730468" cy="371616"/>
              </a:xfrm>
              <a:custGeom>
                <a:rect b="b" l="l" r="r" t="t"/>
                <a:pathLst>
                  <a:path extrusionOk="0" h="4047" w="7955">
                    <a:moveTo>
                      <a:pt x="530" y="1"/>
                    </a:moveTo>
                    <a:lnTo>
                      <a:pt x="1" y="1677"/>
                    </a:lnTo>
                    <a:cubicBezTo>
                      <a:pt x="762" y="2104"/>
                      <a:pt x="1534" y="2487"/>
                      <a:pt x="2312" y="2825"/>
                    </a:cubicBezTo>
                    <a:lnTo>
                      <a:pt x="3360" y="2339"/>
                    </a:lnTo>
                    <a:cubicBezTo>
                      <a:pt x="3482" y="2283"/>
                      <a:pt x="3612" y="2255"/>
                      <a:pt x="3742" y="2255"/>
                    </a:cubicBezTo>
                    <a:cubicBezTo>
                      <a:pt x="3917" y="2255"/>
                      <a:pt x="4091" y="2305"/>
                      <a:pt x="4241" y="2405"/>
                    </a:cubicBezTo>
                    <a:lnTo>
                      <a:pt x="6491" y="3893"/>
                    </a:lnTo>
                    <a:cubicBezTo>
                      <a:pt x="6651" y="3999"/>
                      <a:pt x="6823" y="4047"/>
                      <a:pt x="6991" y="4047"/>
                    </a:cubicBezTo>
                    <a:cubicBezTo>
                      <a:pt x="7494" y="4047"/>
                      <a:pt x="7954" y="3618"/>
                      <a:pt x="7898" y="3047"/>
                    </a:cubicBezTo>
                    <a:lnTo>
                      <a:pt x="7877" y="2869"/>
                    </a:lnTo>
                    <a:cubicBezTo>
                      <a:pt x="5436" y="2162"/>
                      <a:pt x="2985" y="1213"/>
                      <a:pt x="53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41"/>
              <p:cNvSpPr/>
              <p:nvPr/>
            </p:nvSpPr>
            <p:spPr>
              <a:xfrm>
                <a:off x="6703287" y="1460912"/>
                <a:ext cx="249213" cy="167305"/>
              </a:xfrm>
              <a:custGeom>
                <a:rect b="b" l="l" r="r" t="t"/>
                <a:pathLst>
                  <a:path extrusionOk="0" h="1822" w="2714">
                    <a:moveTo>
                      <a:pt x="402" y="0"/>
                    </a:moveTo>
                    <a:lnTo>
                      <a:pt x="197" y="635"/>
                    </a:lnTo>
                    <a:cubicBezTo>
                      <a:pt x="1" y="1255"/>
                      <a:pt x="485" y="1821"/>
                      <a:pt x="1062" y="1821"/>
                    </a:cubicBezTo>
                    <a:cubicBezTo>
                      <a:pt x="1188" y="1821"/>
                      <a:pt x="1318" y="1794"/>
                      <a:pt x="1447" y="1735"/>
                    </a:cubicBezTo>
                    <a:lnTo>
                      <a:pt x="2713" y="1148"/>
                    </a:lnTo>
                    <a:cubicBezTo>
                      <a:pt x="1935" y="810"/>
                      <a:pt x="1163" y="427"/>
                      <a:pt x="40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41"/>
              <p:cNvSpPr/>
              <p:nvPr/>
            </p:nvSpPr>
            <p:spPr>
              <a:xfrm>
                <a:off x="6958378" y="743572"/>
                <a:ext cx="759393" cy="433047"/>
              </a:xfrm>
              <a:custGeom>
                <a:rect b="b" l="l" r="r" t="t"/>
                <a:pathLst>
                  <a:path extrusionOk="0" h="4716" w="8270">
                    <a:moveTo>
                      <a:pt x="1403" y="1"/>
                    </a:moveTo>
                    <a:lnTo>
                      <a:pt x="632" y="1093"/>
                    </a:lnTo>
                    <a:cubicBezTo>
                      <a:pt x="481" y="1301"/>
                      <a:pt x="253" y="1438"/>
                      <a:pt x="0" y="1468"/>
                    </a:cubicBezTo>
                    <a:cubicBezTo>
                      <a:pt x="2725" y="2401"/>
                      <a:pt x="5227" y="3487"/>
                      <a:pt x="7522" y="4716"/>
                    </a:cubicBezTo>
                    <a:lnTo>
                      <a:pt x="7655" y="4620"/>
                    </a:lnTo>
                    <a:cubicBezTo>
                      <a:pt x="8270" y="4186"/>
                      <a:pt x="8122" y="3238"/>
                      <a:pt x="7402" y="3012"/>
                    </a:cubicBezTo>
                    <a:lnTo>
                      <a:pt x="5026" y="2271"/>
                    </a:lnTo>
                    <a:cubicBezTo>
                      <a:pt x="4742" y="2182"/>
                      <a:pt x="4517" y="1960"/>
                      <a:pt x="4428" y="1673"/>
                    </a:cubicBezTo>
                    <a:lnTo>
                      <a:pt x="4217" y="984"/>
                    </a:lnTo>
                    <a:cubicBezTo>
                      <a:pt x="3319" y="612"/>
                      <a:pt x="2383" y="284"/>
                      <a:pt x="1403"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41"/>
              <p:cNvSpPr/>
              <p:nvPr/>
            </p:nvSpPr>
            <p:spPr>
              <a:xfrm>
                <a:off x="7087209" y="620250"/>
                <a:ext cx="258396" cy="213769"/>
              </a:xfrm>
              <a:custGeom>
                <a:rect b="b" l="l" r="r" t="t"/>
                <a:pathLst>
                  <a:path extrusionOk="0" h="2328" w="2814">
                    <a:moveTo>
                      <a:pt x="1419" y="0"/>
                    </a:moveTo>
                    <a:cubicBezTo>
                      <a:pt x="1144" y="0"/>
                      <a:pt x="866" y="123"/>
                      <a:pt x="680" y="384"/>
                    </a:cubicBezTo>
                    <a:lnTo>
                      <a:pt x="0" y="1344"/>
                    </a:lnTo>
                    <a:cubicBezTo>
                      <a:pt x="980" y="1627"/>
                      <a:pt x="1916" y="1955"/>
                      <a:pt x="2814" y="2327"/>
                    </a:cubicBezTo>
                    <a:lnTo>
                      <a:pt x="2288" y="640"/>
                    </a:lnTo>
                    <a:cubicBezTo>
                      <a:pt x="2160" y="226"/>
                      <a:pt x="1792" y="0"/>
                      <a:pt x="1419"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74" name="Google Shape;574;p41"/>
            <p:cNvGrpSpPr/>
            <p:nvPr/>
          </p:nvGrpSpPr>
          <p:grpSpPr>
            <a:xfrm rot="-2700000">
              <a:off x="6912397" y="987030"/>
              <a:ext cx="157984" cy="324728"/>
              <a:chOff x="6661208" y="2943938"/>
              <a:chExt cx="116245" cy="238936"/>
            </a:xfrm>
          </p:grpSpPr>
          <p:sp>
            <p:nvSpPr>
              <p:cNvPr id="575" name="Google Shape;575;p41"/>
              <p:cNvSpPr/>
              <p:nvPr/>
            </p:nvSpPr>
            <p:spPr>
              <a:xfrm>
                <a:off x="6708167" y="2943938"/>
                <a:ext cx="69286" cy="99527"/>
              </a:xfrm>
              <a:custGeom>
                <a:rect b="b" l="l" r="r" t="t"/>
                <a:pathLst>
                  <a:path extrusionOk="0" h="1899" w="1322">
                    <a:moveTo>
                      <a:pt x="654" y="1"/>
                    </a:moveTo>
                    <a:cubicBezTo>
                      <a:pt x="615" y="1"/>
                      <a:pt x="584" y="28"/>
                      <a:pt x="580" y="67"/>
                    </a:cubicBezTo>
                    <a:cubicBezTo>
                      <a:pt x="545" y="454"/>
                      <a:pt x="334" y="770"/>
                      <a:pt x="50" y="872"/>
                    </a:cubicBezTo>
                    <a:cubicBezTo>
                      <a:pt x="21" y="882"/>
                      <a:pt x="0" y="911"/>
                      <a:pt x="0" y="942"/>
                    </a:cubicBezTo>
                    <a:lnTo>
                      <a:pt x="0" y="956"/>
                    </a:lnTo>
                    <a:cubicBezTo>
                      <a:pt x="0" y="987"/>
                      <a:pt x="21" y="1016"/>
                      <a:pt x="50" y="1026"/>
                    </a:cubicBezTo>
                    <a:cubicBezTo>
                      <a:pt x="334" y="1128"/>
                      <a:pt x="545" y="1445"/>
                      <a:pt x="580" y="1831"/>
                    </a:cubicBezTo>
                    <a:cubicBezTo>
                      <a:pt x="584" y="1870"/>
                      <a:pt x="615" y="1898"/>
                      <a:pt x="654" y="1898"/>
                    </a:cubicBezTo>
                    <a:lnTo>
                      <a:pt x="668" y="1898"/>
                    </a:lnTo>
                    <a:cubicBezTo>
                      <a:pt x="707" y="1898"/>
                      <a:pt x="738" y="1870"/>
                      <a:pt x="741" y="1831"/>
                    </a:cubicBezTo>
                    <a:cubicBezTo>
                      <a:pt x="780" y="1445"/>
                      <a:pt x="988" y="1128"/>
                      <a:pt x="1273" y="1026"/>
                    </a:cubicBezTo>
                    <a:cubicBezTo>
                      <a:pt x="1301" y="1016"/>
                      <a:pt x="1322" y="987"/>
                      <a:pt x="1322" y="956"/>
                    </a:cubicBezTo>
                    <a:lnTo>
                      <a:pt x="1322" y="942"/>
                    </a:lnTo>
                    <a:cubicBezTo>
                      <a:pt x="1322" y="911"/>
                      <a:pt x="1301" y="882"/>
                      <a:pt x="1273" y="872"/>
                    </a:cubicBezTo>
                    <a:cubicBezTo>
                      <a:pt x="988" y="770"/>
                      <a:pt x="780" y="454"/>
                      <a:pt x="741" y="67"/>
                    </a:cubicBezTo>
                    <a:cubicBezTo>
                      <a:pt x="738" y="28"/>
                      <a:pt x="707" y="1"/>
                      <a:pt x="66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41"/>
              <p:cNvSpPr/>
              <p:nvPr/>
            </p:nvSpPr>
            <p:spPr>
              <a:xfrm>
                <a:off x="6661208" y="3129783"/>
                <a:ext cx="36844" cy="53091"/>
              </a:xfrm>
              <a:custGeom>
                <a:rect b="b" l="l" r="r" t="t"/>
                <a:pathLst>
                  <a:path extrusionOk="0" h="1013" w="703">
                    <a:moveTo>
                      <a:pt x="348" y="0"/>
                    </a:moveTo>
                    <a:cubicBezTo>
                      <a:pt x="327" y="0"/>
                      <a:pt x="309" y="18"/>
                      <a:pt x="309" y="39"/>
                    </a:cubicBezTo>
                    <a:cubicBezTo>
                      <a:pt x="288" y="242"/>
                      <a:pt x="176" y="411"/>
                      <a:pt x="25" y="468"/>
                    </a:cubicBezTo>
                    <a:cubicBezTo>
                      <a:pt x="10" y="471"/>
                      <a:pt x="0" y="485"/>
                      <a:pt x="0" y="503"/>
                    </a:cubicBezTo>
                    <a:lnTo>
                      <a:pt x="0" y="510"/>
                    </a:lnTo>
                    <a:cubicBezTo>
                      <a:pt x="0" y="528"/>
                      <a:pt x="10" y="541"/>
                      <a:pt x="25" y="549"/>
                    </a:cubicBezTo>
                    <a:cubicBezTo>
                      <a:pt x="176" y="604"/>
                      <a:pt x="288" y="770"/>
                      <a:pt x="309" y="977"/>
                    </a:cubicBezTo>
                    <a:cubicBezTo>
                      <a:pt x="309" y="998"/>
                      <a:pt x="327" y="1012"/>
                      <a:pt x="348" y="1012"/>
                    </a:cubicBezTo>
                    <a:lnTo>
                      <a:pt x="355" y="1012"/>
                    </a:lnTo>
                    <a:cubicBezTo>
                      <a:pt x="377" y="1012"/>
                      <a:pt x="390" y="998"/>
                      <a:pt x="393" y="977"/>
                    </a:cubicBezTo>
                    <a:cubicBezTo>
                      <a:pt x="414" y="770"/>
                      <a:pt x="524" y="604"/>
                      <a:pt x="675" y="549"/>
                    </a:cubicBezTo>
                    <a:cubicBezTo>
                      <a:pt x="693" y="541"/>
                      <a:pt x="703" y="528"/>
                      <a:pt x="703" y="510"/>
                    </a:cubicBezTo>
                    <a:lnTo>
                      <a:pt x="703" y="503"/>
                    </a:lnTo>
                    <a:cubicBezTo>
                      <a:pt x="703" y="485"/>
                      <a:pt x="693" y="471"/>
                      <a:pt x="675" y="468"/>
                    </a:cubicBezTo>
                    <a:cubicBezTo>
                      <a:pt x="524" y="411"/>
                      <a:pt x="414" y="242"/>
                      <a:pt x="393" y="39"/>
                    </a:cubicBezTo>
                    <a:cubicBezTo>
                      <a:pt x="390" y="18"/>
                      <a:pt x="377" y="0"/>
                      <a:pt x="35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42"/>
          <p:cNvSpPr txBox="1"/>
          <p:nvPr>
            <p:ph type="title"/>
          </p:nvPr>
        </p:nvSpPr>
        <p:spPr>
          <a:xfrm>
            <a:off x="1459350" y="1321000"/>
            <a:ext cx="6225300" cy="4215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4500">
                <a:solidFill>
                  <a:schemeClr val="lt1"/>
                </a:solidFill>
              </a:rPr>
              <a:t>WHAT CHANGES CAN MARYLAND OR YOUR SCHOOL MAKE TO ENSURE A MORE POSITIVE &amp; INCLUSIVE ENVIRONMENT FOR ALL?</a:t>
            </a:r>
            <a:endParaRPr sz="4500">
              <a:solidFill>
                <a:schemeClr val="lt1"/>
              </a:solidFill>
            </a:endParaRPr>
          </a:p>
        </p:txBody>
      </p:sp>
      <p:grpSp>
        <p:nvGrpSpPr>
          <p:cNvPr id="582" name="Google Shape;582;p42"/>
          <p:cNvGrpSpPr/>
          <p:nvPr/>
        </p:nvGrpSpPr>
        <p:grpSpPr>
          <a:xfrm>
            <a:off x="7717611" y="1477894"/>
            <a:ext cx="1426391" cy="5380118"/>
            <a:chOff x="3546100" y="2998025"/>
            <a:chExt cx="428500" cy="1212175"/>
          </a:xfrm>
        </p:grpSpPr>
        <p:sp>
          <p:nvSpPr>
            <p:cNvPr id="583" name="Google Shape;583;p42"/>
            <p:cNvSpPr/>
            <p:nvPr/>
          </p:nvSpPr>
          <p:spPr>
            <a:xfrm>
              <a:off x="3546100" y="3095925"/>
              <a:ext cx="198125" cy="444600"/>
            </a:xfrm>
            <a:custGeom>
              <a:rect b="b" l="l" r="r" t="t"/>
              <a:pathLst>
                <a:path extrusionOk="0" h="17784" w="7925">
                  <a:moveTo>
                    <a:pt x="7501" y="27"/>
                  </a:moveTo>
                  <a:cubicBezTo>
                    <a:pt x="7368" y="47"/>
                    <a:pt x="7231" y="64"/>
                    <a:pt x="7100" y="98"/>
                  </a:cubicBezTo>
                  <a:cubicBezTo>
                    <a:pt x="6973" y="131"/>
                    <a:pt x="6842" y="171"/>
                    <a:pt x="6722" y="228"/>
                  </a:cubicBezTo>
                  <a:cubicBezTo>
                    <a:pt x="6506" y="331"/>
                    <a:pt x="6325" y="495"/>
                    <a:pt x="6151" y="652"/>
                  </a:cubicBezTo>
                  <a:cubicBezTo>
                    <a:pt x="6034" y="759"/>
                    <a:pt x="5928" y="880"/>
                    <a:pt x="5804" y="980"/>
                  </a:cubicBezTo>
                  <a:cubicBezTo>
                    <a:pt x="5764" y="1009"/>
                    <a:pt x="5607" y="1123"/>
                    <a:pt x="5453" y="1237"/>
                  </a:cubicBezTo>
                  <a:cubicBezTo>
                    <a:pt x="4140" y="2092"/>
                    <a:pt x="1" y="5968"/>
                    <a:pt x="1711" y="13270"/>
                  </a:cubicBezTo>
                  <a:cubicBezTo>
                    <a:pt x="1976" y="14396"/>
                    <a:pt x="3275" y="17784"/>
                    <a:pt x="4742" y="16143"/>
                  </a:cubicBezTo>
                  <a:lnTo>
                    <a:pt x="4892" y="14914"/>
                  </a:lnTo>
                  <a:cubicBezTo>
                    <a:pt x="4972" y="14824"/>
                    <a:pt x="4775" y="14413"/>
                    <a:pt x="4748" y="14290"/>
                  </a:cubicBezTo>
                  <a:cubicBezTo>
                    <a:pt x="4597" y="13631"/>
                    <a:pt x="4371" y="12979"/>
                    <a:pt x="4160" y="12322"/>
                  </a:cubicBezTo>
                  <a:cubicBezTo>
                    <a:pt x="3586" y="10554"/>
                    <a:pt x="3606" y="8623"/>
                    <a:pt x="3903" y="7013"/>
                  </a:cubicBezTo>
                  <a:cubicBezTo>
                    <a:pt x="4197" y="5413"/>
                    <a:pt x="4691" y="3729"/>
                    <a:pt x="5547" y="2433"/>
                  </a:cubicBezTo>
                  <a:cubicBezTo>
                    <a:pt x="5637" y="2292"/>
                    <a:pt x="6037" y="1822"/>
                    <a:pt x="6085" y="1458"/>
                  </a:cubicBezTo>
                  <a:cubicBezTo>
                    <a:pt x="6178" y="1333"/>
                    <a:pt x="6248" y="1247"/>
                    <a:pt x="6278" y="1230"/>
                  </a:cubicBezTo>
                  <a:cubicBezTo>
                    <a:pt x="6482" y="1110"/>
                    <a:pt x="6576" y="952"/>
                    <a:pt x="6693" y="762"/>
                  </a:cubicBezTo>
                  <a:cubicBezTo>
                    <a:pt x="6729" y="702"/>
                    <a:pt x="6753" y="602"/>
                    <a:pt x="6813" y="552"/>
                  </a:cubicBezTo>
                  <a:cubicBezTo>
                    <a:pt x="6847" y="525"/>
                    <a:pt x="6890" y="519"/>
                    <a:pt x="6927" y="499"/>
                  </a:cubicBezTo>
                  <a:cubicBezTo>
                    <a:pt x="7247" y="328"/>
                    <a:pt x="7243" y="328"/>
                    <a:pt x="7568" y="171"/>
                  </a:cubicBezTo>
                  <a:cubicBezTo>
                    <a:pt x="7608" y="155"/>
                    <a:pt x="7652" y="141"/>
                    <a:pt x="7688" y="121"/>
                  </a:cubicBezTo>
                  <a:cubicBezTo>
                    <a:pt x="7925" y="1"/>
                    <a:pt x="7568" y="14"/>
                    <a:pt x="7501" y="27"/>
                  </a:cubicBezTo>
                  <a:close/>
                </a:path>
              </a:pathLst>
            </a:custGeom>
            <a:solidFill>
              <a:srgbClr val="F277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42"/>
            <p:cNvSpPr/>
            <p:nvPr/>
          </p:nvSpPr>
          <p:spPr>
            <a:xfrm>
              <a:off x="3971900" y="3124150"/>
              <a:ext cx="1350" cy="4450"/>
            </a:xfrm>
            <a:custGeom>
              <a:rect b="b" l="l" r="r" t="t"/>
              <a:pathLst>
                <a:path extrusionOk="0" h="178" w="54">
                  <a:moveTo>
                    <a:pt x="53" y="1"/>
                  </a:moveTo>
                  <a:cubicBezTo>
                    <a:pt x="41" y="61"/>
                    <a:pt x="21" y="118"/>
                    <a:pt x="1" y="178"/>
                  </a:cubicBezTo>
                  <a:cubicBezTo>
                    <a:pt x="21" y="118"/>
                    <a:pt x="41" y="61"/>
                    <a:pt x="53" y="1"/>
                  </a:cubicBezTo>
                  <a:close/>
                </a:path>
              </a:pathLst>
            </a:custGeom>
            <a:solidFill>
              <a:srgbClr val="FF7C7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42"/>
            <p:cNvSpPr/>
            <p:nvPr/>
          </p:nvSpPr>
          <p:spPr>
            <a:xfrm>
              <a:off x="3936975" y="3065025"/>
              <a:ext cx="30675" cy="22750"/>
            </a:xfrm>
            <a:custGeom>
              <a:rect b="b" l="l" r="r" t="t"/>
              <a:pathLst>
                <a:path extrusionOk="0" h="910" w="1227">
                  <a:moveTo>
                    <a:pt x="1" y="0"/>
                  </a:moveTo>
                  <a:lnTo>
                    <a:pt x="1" y="0"/>
                  </a:lnTo>
                  <a:cubicBezTo>
                    <a:pt x="355" y="261"/>
                    <a:pt x="709" y="522"/>
                    <a:pt x="1060" y="785"/>
                  </a:cubicBezTo>
                  <a:cubicBezTo>
                    <a:pt x="1117" y="825"/>
                    <a:pt x="1174" y="870"/>
                    <a:pt x="1227" y="910"/>
                  </a:cubicBezTo>
                  <a:cubicBezTo>
                    <a:pt x="1214" y="886"/>
                    <a:pt x="1197" y="859"/>
                    <a:pt x="1180" y="836"/>
                  </a:cubicBezTo>
                  <a:cubicBezTo>
                    <a:pt x="1157" y="802"/>
                    <a:pt x="1134" y="769"/>
                    <a:pt x="1110" y="739"/>
                  </a:cubicBezTo>
                  <a:cubicBezTo>
                    <a:pt x="1086" y="705"/>
                    <a:pt x="1063" y="676"/>
                    <a:pt x="1037" y="642"/>
                  </a:cubicBezTo>
                  <a:cubicBezTo>
                    <a:pt x="983" y="582"/>
                    <a:pt x="926" y="525"/>
                    <a:pt x="866" y="469"/>
                  </a:cubicBezTo>
                  <a:cubicBezTo>
                    <a:pt x="819" y="429"/>
                    <a:pt x="773" y="388"/>
                    <a:pt x="722" y="352"/>
                  </a:cubicBezTo>
                  <a:cubicBezTo>
                    <a:pt x="673" y="311"/>
                    <a:pt x="619" y="278"/>
                    <a:pt x="565" y="244"/>
                  </a:cubicBezTo>
                  <a:cubicBezTo>
                    <a:pt x="528" y="221"/>
                    <a:pt x="492" y="201"/>
                    <a:pt x="455" y="178"/>
                  </a:cubicBezTo>
                  <a:cubicBezTo>
                    <a:pt x="415" y="158"/>
                    <a:pt x="378" y="141"/>
                    <a:pt x="338" y="121"/>
                  </a:cubicBezTo>
                  <a:cubicBezTo>
                    <a:pt x="318" y="111"/>
                    <a:pt x="298" y="104"/>
                    <a:pt x="275" y="94"/>
                  </a:cubicBezTo>
                  <a:cubicBezTo>
                    <a:pt x="215" y="68"/>
                    <a:pt x="152" y="48"/>
                    <a:pt x="84" y="24"/>
                  </a:cubicBezTo>
                  <a:cubicBezTo>
                    <a:pt x="58" y="17"/>
                    <a:pt x="27" y="8"/>
                    <a:pt x="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42"/>
            <p:cNvSpPr/>
            <p:nvPr/>
          </p:nvSpPr>
          <p:spPr>
            <a:xfrm>
              <a:off x="3781400" y="2998025"/>
              <a:ext cx="67675" cy="54250"/>
            </a:xfrm>
            <a:custGeom>
              <a:rect b="b" l="l" r="r" t="t"/>
              <a:pathLst>
                <a:path extrusionOk="0" h="2170" w="2707">
                  <a:moveTo>
                    <a:pt x="760" y="0"/>
                  </a:moveTo>
                  <a:cubicBezTo>
                    <a:pt x="508" y="0"/>
                    <a:pt x="251" y="45"/>
                    <a:pt x="0" y="125"/>
                  </a:cubicBezTo>
                  <a:cubicBezTo>
                    <a:pt x="121" y="218"/>
                    <a:pt x="241" y="315"/>
                    <a:pt x="361" y="409"/>
                  </a:cubicBezTo>
                  <a:cubicBezTo>
                    <a:pt x="1123" y="1017"/>
                    <a:pt x="1908" y="1598"/>
                    <a:pt x="2706" y="2170"/>
                  </a:cubicBezTo>
                  <a:cubicBezTo>
                    <a:pt x="2669" y="1672"/>
                    <a:pt x="2549" y="1177"/>
                    <a:pt x="2181" y="696"/>
                  </a:cubicBezTo>
                  <a:cubicBezTo>
                    <a:pt x="1806" y="203"/>
                    <a:pt x="1295" y="0"/>
                    <a:pt x="760"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42"/>
            <p:cNvSpPr/>
            <p:nvPr/>
          </p:nvSpPr>
          <p:spPr>
            <a:xfrm>
              <a:off x="3879625" y="3062900"/>
              <a:ext cx="94975" cy="74300"/>
            </a:xfrm>
            <a:custGeom>
              <a:rect b="b" l="l" r="r" t="t"/>
              <a:pathLst>
                <a:path extrusionOk="0" h="2972" w="3799">
                  <a:moveTo>
                    <a:pt x="1662" y="1"/>
                  </a:moveTo>
                  <a:cubicBezTo>
                    <a:pt x="1568" y="1"/>
                    <a:pt x="1474" y="6"/>
                    <a:pt x="1379" y="16"/>
                  </a:cubicBezTo>
                  <a:cubicBezTo>
                    <a:pt x="1349" y="19"/>
                    <a:pt x="1316" y="22"/>
                    <a:pt x="1286" y="25"/>
                  </a:cubicBezTo>
                  <a:cubicBezTo>
                    <a:pt x="1032" y="56"/>
                    <a:pt x="782" y="119"/>
                    <a:pt x="534" y="206"/>
                  </a:cubicBezTo>
                  <a:cubicBezTo>
                    <a:pt x="504" y="216"/>
                    <a:pt x="474" y="229"/>
                    <a:pt x="444" y="239"/>
                  </a:cubicBezTo>
                  <a:cubicBezTo>
                    <a:pt x="324" y="286"/>
                    <a:pt x="204" y="336"/>
                    <a:pt x="90" y="393"/>
                  </a:cubicBezTo>
                  <a:cubicBezTo>
                    <a:pt x="60" y="406"/>
                    <a:pt x="30" y="420"/>
                    <a:pt x="0" y="437"/>
                  </a:cubicBezTo>
                  <a:cubicBezTo>
                    <a:pt x="1082" y="1195"/>
                    <a:pt x="2168" y="1946"/>
                    <a:pt x="3214" y="2739"/>
                  </a:cubicBezTo>
                  <a:cubicBezTo>
                    <a:pt x="3320" y="2819"/>
                    <a:pt x="3428" y="2895"/>
                    <a:pt x="3534" y="2972"/>
                  </a:cubicBezTo>
                  <a:cubicBezTo>
                    <a:pt x="3598" y="2859"/>
                    <a:pt x="3651" y="2745"/>
                    <a:pt x="3692" y="2628"/>
                  </a:cubicBezTo>
                  <a:cubicBezTo>
                    <a:pt x="3712" y="2568"/>
                    <a:pt x="3732" y="2511"/>
                    <a:pt x="3744" y="2451"/>
                  </a:cubicBezTo>
                  <a:cubicBezTo>
                    <a:pt x="3758" y="2394"/>
                    <a:pt x="3772" y="2334"/>
                    <a:pt x="3778" y="2273"/>
                  </a:cubicBezTo>
                  <a:cubicBezTo>
                    <a:pt x="3792" y="2193"/>
                    <a:pt x="3798" y="2117"/>
                    <a:pt x="3798" y="2037"/>
                  </a:cubicBezTo>
                  <a:lnTo>
                    <a:pt x="3798" y="1977"/>
                  </a:lnTo>
                  <a:lnTo>
                    <a:pt x="3798" y="1920"/>
                  </a:lnTo>
                  <a:cubicBezTo>
                    <a:pt x="3795" y="1880"/>
                    <a:pt x="3795" y="1840"/>
                    <a:pt x="3789" y="1800"/>
                  </a:cubicBezTo>
                  <a:cubicBezTo>
                    <a:pt x="3778" y="1703"/>
                    <a:pt x="3761" y="1606"/>
                    <a:pt x="3738" y="1512"/>
                  </a:cubicBezTo>
                  <a:cubicBezTo>
                    <a:pt x="3718" y="1436"/>
                    <a:pt x="3695" y="1362"/>
                    <a:pt x="3664" y="1288"/>
                  </a:cubicBezTo>
                  <a:cubicBezTo>
                    <a:pt x="3638" y="1215"/>
                    <a:pt x="3604" y="1141"/>
                    <a:pt x="3564" y="1075"/>
                  </a:cubicBezTo>
                  <a:cubicBezTo>
                    <a:pt x="3558" y="1055"/>
                    <a:pt x="3548" y="1038"/>
                    <a:pt x="3538" y="1021"/>
                  </a:cubicBezTo>
                  <a:cubicBezTo>
                    <a:pt x="3531" y="1011"/>
                    <a:pt x="3528" y="1004"/>
                    <a:pt x="3521" y="995"/>
                  </a:cubicBezTo>
                  <a:cubicBezTo>
                    <a:pt x="3468" y="955"/>
                    <a:pt x="3411" y="910"/>
                    <a:pt x="3354" y="870"/>
                  </a:cubicBezTo>
                  <a:cubicBezTo>
                    <a:pt x="3003" y="607"/>
                    <a:pt x="2649" y="346"/>
                    <a:pt x="2295" y="85"/>
                  </a:cubicBezTo>
                  <a:cubicBezTo>
                    <a:pt x="2211" y="62"/>
                    <a:pt x="2125" y="42"/>
                    <a:pt x="2034" y="28"/>
                  </a:cubicBezTo>
                  <a:cubicBezTo>
                    <a:pt x="1912" y="10"/>
                    <a:pt x="1787" y="1"/>
                    <a:pt x="166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42"/>
            <p:cNvSpPr/>
            <p:nvPr/>
          </p:nvSpPr>
          <p:spPr>
            <a:xfrm>
              <a:off x="3744800" y="3001150"/>
              <a:ext cx="223200" cy="166475"/>
            </a:xfrm>
            <a:custGeom>
              <a:rect b="b" l="l" r="r" t="t"/>
              <a:pathLst>
                <a:path extrusionOk="0" h="6659" w="8928">
                  <a:moveTo>
                    <a:pt x="1464" y="0"/>
                  </a:moveTo>
                  <a:cubicBezTo>
                    <a:pt x="903" y="177"/>
                    <a:pt x="368" y="531"/>
                    <a:pt x="1" y="959"/>
                  </a:cubicBezTo>
                  <a:cubicBezTo>
                    <a:pt x="254" y="1155"/>
                    <a:pt x="502" y="1363"/>
                    <a:pt x="746" y="1567"/>
                  </a:cubicBezTo>
                  <a:cubicBezTo>
                    <a:pt x="2877" y="3354"/>
                    <a:pt x="5309" y="4811"/>
                    <a:pt x="7511" y="6511"/>
                  </a:cubicBezTo>
                  <a:cubicBezTo>
                    <a:pt x="7578" y="6561"/>
                    <a:pt x="7641" y="6612"/>
                    <a:pt x="7708" y="6658"/>
                  </a:cubicBezTo>
                  <a:cubicBezTo>
                    <a:pt x="7768" y="6615"/>
                    <a:pt x="7825" y="6568"/>
                    <a:pt x="7885" y="6524"/>
                  </a:cubicBezTo>
                  <a:cubicBezTo>
                    <a:pt x="7919" y="6498"/>
                    <a:pt x="7952" y="6471"/>
                    <a:pt x="7985" y="6444"/>
                  </a:cubicBezTo>
                  <a:cubicBezTo>
                    <a:pt x="8019" y="6418"/>
                    <a:pt x="8052" y="6391"/>
                    <a:pt x="8085" y="6364"/>
                  </a:cubicBezTo>
                  <a:cubicBezTo>
                    <a:pt x="8135" y="6324"/>
                    <a:pt x="8186" y="6284"/>
                    <a:pt x="8232" y="6240"/>
                  </a:cubicBezTo>
                  <a:cubicBezTo>
                    <a:pt x="8249" y="6227"/>
                    <a:pt x="8263" y="6214"/>
                    <a:pt x="8279" y="6197"/>
                  </a:cubicBezTo>
                  <a:cubicBezTo>
                    <a:pt x="8360" y="6127"/>
                    <a:pt x="8436" y="6054"/>
                    <a:pt x="8510" y="5980"/>
                  </a:cubicBezTo>
                  <a:cubicBezTo>
                    <a:pt x="8656" y="5830"/>
                    <a:pt x="8787" y="5666"/>
                    <a:pt x="8897" y="5492"/>
                  </a:cubicBezTo>
                  <a:cubicBezTo>
                    <a:pt x="8907" y="5476"/>
                    <a:pt x="8917" y="5459"/>
                    <a:pt x="8927" y="5442"/>
                  </a:cubicBezTo>
                  <a:cubicBezTo>
                    <a:pt x="8821" y="5365"/>
                    <a:pt x="8713" y="5289"/>
                    <a:pt x="8607" y="5209"/>
                  </a:cubicBezTo>
                  <a:cubicBezTo>
                    <a:pt x="7561" y="4416"/>
                    <a:pt x="6475" y="3665"/>
                    <a:pt x="5393" y="2907"/>
                  </a:cubicBezTo>
                  <a:cubicBezTo>
                    <a:pt x="5379" y="2913"/>
                    <a:pt x="5366" y="2919"/>
                    <a:pt x="5353" y="2927"/>
                  </a:cubicBezTo>
                  <a:cubicBezTo>
                    <a:pt x="5299" y="2956"/>
                    <a:pt x="5242" y="2987"/>
                    <a:pt x="5189" y="3016"/>
                  </a:cubicBezTo>
                  <a:cubicBezTo>
                    <a:pt x="5162" y="3033"/>
                    <a:pt x="5136" y="3047"/>
                    <a:pt x="5108" y="3064"/>
                  </a:cubicBezTo>
                  <a:cubicBezTo>
                    <a:pt x="5055" y="3097"/>
                    <a:pt x="5002" y="3130"/>
                    <a:pt x="4952" y="3164"/>
                  </a:cubicBezTo>
                  <a:cubicBezTo>
                    <a:pt x="4915" y="3187"/>
                    <a:pt x="4875" y="3214"/>
                    <a:pt x="4838" y="3240"/>
                  </a:cubicBezTo>
                  <a:cubicBezTo>
                    <a:pt x="4815" y="3257"/>
                    <a:pt x="4792" y="3274"/>
                    <a:pt x="4768" y="3291"/>
                  </a:cubicBezTo>
                  <a:cubicBezTo>
                    <a:pt x="4755" y="3300"/>
                    <a:pt x="4744" y="3311"/>
                    <a:pt x="4732" y="3317"/>
                  </a:cubicBezTo>
                  <a:cubicBezTo>
                    <a:pt x="4698" y="3344"/>
                    <a:pt x="4664" y="3371"/>
                    <a:pt x="4631" y="3397"/>
                  </a:cubicBezTo>
                  <a:cubicBezTo>
                    <a:pt x="4591" y="3431"/>
                    <a:pt x="4551" y="3465"/>
                    <a:pt x="4514" y="3498"/>
                  </a:cubicBezTo>
                  <a:cubicBezTo>
                    <a:pt x="4497" y="3514"/>
                    <a:pt x="4477" y="3528"/>
                    <a:pt x="4464" y="3541"/>
                  </a:cubicBezTo>
                  <a:cubicBezTo>
                    <a:pt x="4451" y="3551"/>
                    <a:pt x="4441" y="3561"/>
                    <a:pt x="4431" y="3571"/>
                  </a:cubicBezTo>
                  <a:cubicBezTo>
                    <a:pt x="4411" y="3591"/>
                    <a:pt x="4391" y="3608"/>
                    <a:pt x="4371" y="3625"/>
                  </a:cubicBezTo>
                  <a:lnTo>
                    <a:pt x="4331" y="3665"/>
                  </a:lnTo>
                  <a:cubicBezTo>
                    <a:pt x="4320" y="3671"/>
                    <a:pt x="4314" y="3678"/>
                    <a:pt x="4307" y="3685"/>
                  </a:cubicBezTo>
                  <a:cubicBezTo>
                    <a:pt x="4267" y="3721"/>
                    <a:pt x="4240" y="3748"/>
                    <a:pt x="4240" y="3748"/>
                  </a:cubicBezTo>
                  <a:cubicBezTo>
                    <a:pt x="4157" y="3174"/>
                    <a:pt x="4214" y="2606"/>
                    <a:pt x="4170" y="2045"/>
                  </a:cubicBezTo>
                  <a:cubicBezTo>
                    <a:pt x="3372" y="1473"/>
                    <a:pt x="2587" y="892"/>
                    <a:pt x="1825" y="284"/>
                  </a:cubicBezTo>
                  <a:cubicBezTo>
                    <a:pt x="1705" y="190"/>
                    <a:pt x="1585" y="93"/>
                    <a:pt x="146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42"/>
            <p:cNvSpPr/>
            <p:nvPr/>
          </p:nvSpPr>
          <p:spPr>
            <a:xfrm>
              <a:off x="3729600" y="3025125"/>
              <a:ext cx="207900" cy="166625"/>
            </a:xfrm>
            <a:custGeom>
              <a:rect b="b" l="l" r="r" t="t"/>
              <a:pathLst>
                <a:path extrusionOk="0" h="6665" w="8316">
                  <a:moveTo>
                    <a:pt x="609" y="0"/>
                  </a:moveTo>
                  <a:cubicBezTo>
                    <a:pt x="545" y="70"/>
                    <a:pt x="489" y="140"/>
                    <a:pt x="438" y="217"/>
                  </a:cubicBezTo>
                  <a:cubicBezTo>
                    <a:pt x="321" y="384"/>
                    <a:pt x="228" y="561"/>
                    <a:pt x="168" y="738"/>
                  </a:cubicBezTo>
                  <a:cubicBezTo>
                    <a:pt x="101" y="945"/>
                    <a:pt x="57" y="1149"/>
                    <a:pt x="31" y="1349"/>
                  </a:cubicBezTo>
                  <a:cubicBezTo>
                    <a:pt x="28" y="1383"/>
                    <a:pt x="24" y="1413"/>
                    <a:pt x="20" y="1443"/>
                  </a:cubicBezTo>
                  <a:cubicBezTo>
                    <a:pt x="17" y="1490"/>
                    <a:pt x="14" y="1536"/>
                    <a:pt x="11" y="1584"/>
                  </a:cubicBezTo>
                  <a:cubicBezTo>
                    <a:pt x="0" y="1794"/>
                    <a:pt x="4" y="2000"/>
                    <a:pt x="20" y="2211"/>
                  </a:cubicBezTo>
                  <a:cubicBezTo>
                    <a:pt x="1311" y="3260"/>
                    <a:pt x="2703" y="4202"/>
                    <a:pt x="4080" y="5161"/>
                  </a:cubicBezTo>
                  <a:cubicBezTo>
                    <a:pt x="4785" y="5653"/>
                    <a:pt x="5486" y="6147"/>
                    <a:pt x="6168" y="6665"/>
                  </a:cubicBezTo>
                  <a:cubicBezTo>
                    <a:pt x="6302" y="6635"/>
                    <a:pt x="6432" y="6601"/>
                    <a:pt x="6562" y="6568"/>
                  </a:cubicBezTo>
                  <a:cubicBezTo>
                    <a:pt x="6595" y="6558"/>
                    <a:pt x="6629" y="6551"/>
                    <a:pt x="6663" y="6541"/>
                  </a:cubicBezTo>
                  <a:cubicBezTo>
                    <a:pt x="6712" y="6527"/>
                    <a:pt x="6759" y="6515"/>
                    <a:pt x="6809" y="6498"/>
                  </a:cubicBezTo>
                  <a:cubicBezTo>
                    <a:pt x="6843" y="6487"/>
                    <a:pt x="6876" y="6478"/>
                    <a:pt x="6906" y="6467"/>
                  </a:cubicBezTo>
                  <a:cubicBezTo>
                    <a:pt x="7150" y="6390"/>
                    <a:pt x="7391" y="6294"/>
                    <a:pt x="7625" y="6167"/>
                  </a:cubicBezTo>
                  <a:cubicBezTo>
                    <a:pt x="7654" y="6150"/>
                    <a:pt x="7685" y="6134"/>
                    <a:pt x="7718" y="6114"/>
                  </a:cubicBezTo>
                  <a:cubicBezTo>
                    <a:pt x="7825" y="6054"/>
                    <a:pt x="7932" y="5983"/>
                    <a:pt x="8038" y="5903"/>
                  </a:cubicBezTo>
                  <a:cubicBezTo>
                    <a:pt x="8106" y="5856"/>
                    <a:pt x="8172" y="5806"/>
                    <a:pt x="8239" y="5756"/>
                  </a:cubicBezTo>
                  <a:cubicBezTo>
                    <a:pt x="8266" y="5736"/>
                    <a:pt x="8289" y="5719"/>
                    <a:pt x="8316" y="5699"/>
                  </a:cubicBezTo>
                  <a:cubicBezTo>
                    <a:pt x="8249" y="5653"/>
                    <a:pt x="8186" y="5602"/>
                    <a:pt x="8119" y="5552"/>
                  </a:cubicBezTo>
                  <a:cubicBezTo>
                    <a:pt x="5917" y="3852"/>
                    <a:pt x="3485" y="2395"/>
                    <a:pt x="1354" y="608"/>
                  </a:cubicBezTo>
                  <a:cubicBezTo>
                    <a:pt x="1110" y="404"/>
                    <a:pt x="862" y="196"/>
                    <a:pt x="609"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42"/>
            <p:cNvSpPr/>
            <p:nvPr/>
          </p:nvSpPr>
          <p:spPr>
            <a:xfrm>
              <a:off x="3730100" y="3080400"/>
              <a:ext cx="153700" cy="125550"/>
            </a:xfrm>
            <a:custGeom>
              <a:rect b="b" l="l" r="r" t="t"/>
              <a:pathLst>
                <a:path extrusionOk="0" h="5022" w="6148">
                  <a:moveTo>
                    <a:pt x="0" y="0"/>
                  </a:moveTo>
                  <a:lnTo>
                    <a:pt x="0" y="0"/>
                  </a:lnTo>
                  <a:cubicBezTo>
                    <a:pt x="8" y="90"/>
                    <a:pt x="14" y="181"/>
                    <a:pt x="24" y="271"/>
                  </a:cubicBezTo>
                  <a:cubicBezTo>
                    <a:pt x="31" y="324"/>
                    <a:pt x="37" y="378"/>
                    <a:pt x="44" y="431"/>
                  </a:cubicBezTo>
                  <a:cubicBezTo>
                    <a:pt x="48" y="461"/>
                    <a:pt x="51" y="495"/>
                    <a:pt x="54" y="525"/>
                  </a:cubicBezTo>
                  <a:cubicBezTo>
                    <a:pt x="57" y="555"/>
                    <a:pt x="64" y="585"/>
                    <a:pt x="68" y="619"/>
                  </a:cubicBezTo>
                  <a:cubicBezTo>
                    <a:pt x="71" y="648"/>
                    <a:pt x="74" y="679"/>
                    <a:pt x="81" y="712"/>
                  </a:cubicBezTo>
                  <a:cubicBezTo>
                    <a:pt x="81" y="725"/>
                    <a:pt x="84" y="742"/>
                    <a:pt x="84" y="756"/>
                  </a:cubicBezTo>
                  <a:cubicBezTo>
                    <a:pt x="91" y="802"/>
                    <a:pt x="97" y="849"/>
                    <a:pt x="104" y="896"/>
                  </a:cubicBezTo>
                  <a:cubicBezTo>
                    <a:pt x="108" y="912"/>
                    <a:pt x="108" y="929"/>
                    <a:pt x="111" y="942"/>
                  </a:cubicBezTo>
                  <a:cubicBezTo>
                    <a:pt x="114" y="976"/>
                    <a:pt x="121" y="1006"/>
                    <a:pt x="124" y="1036"/>
                  </a:cubicBezTo>
                  <a:cubicBezTo>
                    <a:pt x="128" y="1069"/>
                    <a:pt x="131" y="1100"/>
                    <a:pt x="138" y="1133"/>
                  </a:cubicBezTo>
                  <a:cubicBezTo>
                    <a:pt x="141" y="1163"/>
                    <a:pt x="144" y="1197"/>
                    <a:pt x="148" y="1226"/>
                  </a:cubicBezTo>
                  <a:cubicBezTo>
                    <a:pt x="151" y="1257"/>
                    <a:pt x="158" y="1290"/>
                    <a:pt x="161" y="1320"/>
                  </a:cubicBezTo>
                  <a:cubicBezTo>
                    <a:pt x="164" y="1353"/>
                    <a:pt x="168" y="1383"/>
                    <a:pt x="171" y="1417"/>
                  </a:cubicBezTo>
                  <a:cubicBezTo>
                    <a:pt x="174" y="1447"/>
                    <a:pt x="178" y="1480"/>
                    <a:pt x="181" y="1513"/>
                  </a:cubicBezTo>
                  <a:cubicBezTo>
                    <a:pt x="184" y="1567"/>
                    <a:pt x="191" y="1621"/>
                    <a:pt x="191" y="1678"/>
                  </a:cubicBezTo>
                  <a:cubicBezTo>
                    <a:pt x="194" y="1731"/>
                    <a:pt x="198" y="1784"/>
                    <a:pt x="198" y="1841"/>
                  </a:cubicBezTo>
                  <a:lnTo>
                    <a:pt x="198" y="2002"/>
                  </a:lnTo>
                  <a:cubicBezTo>
                    <a:pt x="198" y="2111"/>
                    <a:pt x="194" y="2219"/>
                    <a:pt x="188" y="2329"/>
                  </a:cubicBezTo>
                  <a:cubicBezTo>
                    <a:pt x="184" y="2435"/>
                    <a:pt x="181" y="2543"/>
                    <a:pt x="178" y="2650"/>
                  </a:cubicBezTo>
                  <a:cubicBezTo>
                    <a:pt x="1294" y="3455"/>
                    <a:pt x="2440" y="4223"/>
                    <a:pt x="3556" y="5021"/>
                  </a:cubicBezTo>
                  <a:cubicBezTo>
                    <a:pt x="3568" y="5021"/>
                    <a:pt x="3579" y="5018"/>
                    <a:pt x="3588" y="5018"/>
                  </a:cubicBezTo>
                  <a:cubicBezTo>
                    <a:pt x="4017" y="4958"/>
                    <a:pt x="4438" y="4878"/>
                    <a:pt x="4845" y="4757"/>
                  </a:cubicBezTo>
                  <a:cubicBezTo>
                    <a:pt x="4862" y="4754"/>
                    <a:pt x="4879" y="4748"/>
                    <a:pt x="4895" y="4745"/>
                  </a:cubicBezTo>
                  <a:cubicBezTo>
                    <a:pt x="4948" y="4728"/>
                    <a:pt x="5002" y="4714"/>
                    <a:pt x="5055" y="4700"/>
                  </a:cubicBezTo>
                  <a:cubicBezTo>
                    <a:pt x="5109" y="4688"/>
                    <a:pt x="5162" y="4674"/>
                    <a:pt x="5212" y="4660"/>
                  </a:cubicBezTo>
                  <a:cubicBezTo>
                    <a:pt x="5266" y="4648"/>
                    <a:pt x="5320" y="4634"/>
                    <a:pt x="5369" y="4624"/>
                  </a:cubicBezTo>
                  <a:cubicBezTo>
                    <a:pt x="5510" y="4591"/>
                    <a:pt x="5647" y="4560"/>
                    <a:pt x="5784" y="4531"/>
                  </a:cubicBezTo>
                  <a:cubicBezTo>
                    <a:pt x="5821" y="4524"/>
                    <a:pt x="5854" y="4517"/>
                    <a:pt x="5887" y="4510"/>
                  </a:cubicBezTo>
                  <a:cubicBezTo>
                    <a:pt x="5904" y="4507"/>
                    <a:pt x="5921" y="4500"/>
                    <a:pt x="5937" y="4497"/>
                  </a:cubicBezTo>
                  <a:cubicBezTo>
                    <a:pt x="5961" y="4494"/>
                    <a:pt x="5984" y="4487"/>
                    <a:pt x="6007" y="4484"/>
                  </a:cubicBezTo>
                  <a:cubicBezTo>
                    <a:pt x="6021" y="4480"/>
                    <a:pt x="6031" y="4477"/>
                    <a:pt x="6041" y="4477"/>
                  </a:cubicBezTo>
                  <a:cubicBezTo>
                    <a:pt x="6077" y="4467"/>
                    <a:pt x="6111" y="4460"/>
                    <a:pt x="6148" y="4454"/>
                  </a:cubicBezTo>
                  <a:cubicBezTo>
                    <a:pt x="5466" y="3936"/>
                    <a:pt x="4765" y="3442"/>
                    <a:pt x="4060" y="2950"/>
                  </a:cubicBezTo>
                  <a:cubicBezTo>
                    <a:pt x="2683" y="1991"/>
                    <a:pt x="1291" y="1049"/>
                    <a:pt x="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42"/>
            <p:cNvSpPr/>
            <p:nvPr/>
          </p:nvSpPr>
          <p:spPr>
            <a:xfrm>
              <a:off x="3734525" y="3146625"/>
              <a:ext cx="84475" cy="67275"/>
            </a:xfrm>
            <a:custGeom>
              <a:rect b="b" l="l" r="r" t="t"/>
              <a:pathLst>
                <a:path extrusionOk="0" h="2691" w="3379">
                  <a:moveTo>
                    <a:pt x="1" y="1"/>
                  </a:moveTo>
                  <a:lnTo>
                    <a:pt x="1" y="167"/>
                  </a:lnTo>
                  <a:cubicBezTo>
                    <a:pt x="1" y="198"/>
                    <a:pt x="4" y="227"/>
                    <a:pt x="4" y="261"/>
                  </a:cubicBezTo>
                  <a:cubicBezTo>
                    <a:pt x="7" y="308"/>
                    <a:pt x="7" y="355"/>
                    <a:pt x="14" y="405"/>
                  </a:cubicBezTo>
                  <a:cubicBezTo>
                    <a:pt x="17" y="458"/>
                    <a:pt x="24" y="508"/>
                    <a:pt x="31" y="562"/>
                  </a:cubicBezTo>
                  <a:cubicBezTo>
                    <a:pt x="41" y="642"/>
                    <a:pt x="58" y="722"/>
                    <a:pt x="71" y="802"/>
                  </a:cubicBezTo>
                  <a:cubicBezTo>
                    <a:pt x="175" y="1337"/>
                    <a:pt x="372" y="1871"/>
                    <a:pt x="482" y="2369"/>
                  </a:cubicBezTo>
                  <a:cubicBezTo>
                    <a:pt x="492" y="2420"/>
                    <a:pt x="502" y="2469"/>
                    <a:pt x="512" y="2517"/>
                  </a:cubicBezTo>
                  <a:cubicBezTo>
                    <a:pt x="522" y="2566"/>
                    <a:pt x="528" y="2613"/>
                    <a:pt x="535" y="2663"/>
                  </a:cubicBezTo>
                  <a:cubicBezTo>
                    <a:pt x="540" y="2682"/>
                    <a:pt x="582" y="2691"/>
                    <a:pt x="649" y="2691"/>
                  </a:cubicBezTo>
                  <a:cubicBezTo>
                    <a:pt x="686" y="2691"/>
                    <a:pt x="730" y="2688"/>
                    <a:pt x="779" y="2683"/>
                  </a:cubicBezTo>
                  <a:cubicBezTo>
                    <a:pt x="806" y="2680"/>
                    <a:pt x="833" y="2680"/>
                    <a:pt x="863" y="2677"/>
                  </a:cubicBezTo>
                  <a:cubicBezTo>
                    <a:pt x="899" y="2670"/>
                    <a:pt x="936" y="2666"/>
                    <a:pt x="973" y="2663"/>
                  </a:cubicBezTo>
                  <a:cubicBezTo>
                    <a:pt x="993" y="2660"/>
                    <a:pt x="1017" y="2657"/>
                    <a:pt x="1040" y="2653"/>
                  </a:cubicBezTo>
                  <a:cubicBezTo>
                    <a:pt x="1083" y="2646"/>
                    <a:pt x="1130" y="2640"/>
                    <a:pt x="1174" y="2633"/>
                  </a:cubicBezTo>
                  <a:cubicBezTo>
                    <a:pt x="1187" y="2630"/>
                    <a:pt x="1203" y="2626"/>
                    <a:pt x="1217" y="2626"/>
                  </a:cubicBezTo>
                  <a:cubicBezTo>
                    <a:pt x="1267" y="2617"/>
                    <a:pt x="1314" y="2610"/>
                    <a:pt x="1354" y="2603"/>
                  </a:cubicBezTo>
                  <a:cubicBezTo>
                    <a:pt x="1367" y="2600"/>
                    <a:pt x="1377" y="2600"/>
                    <a:pt x="1390" y="2597"/>
                  </a:cubicBezTo>
                  <a:cubicBezTo>
                    <a:pt x="1401" y="2597"/>
                    <a:pt x="1410" y="2593"/>
                    <a:pt x="1421" y="2593"/>
                  </a:cubicBezTo>
                  <a:cubicBezTo>
                    <a:pt x="1427" y="2589"/>
                    <a:pt x="1430" y="2589"/>
                    <a:pt x="1437" y="2589"/>
                  </a:cubicBezTo>
                  <a:cubicBezTo>
                    <a:pt x="1447" y="2586"/>
                    <a:pt x="1454" y="2586"/>
                    <a:pt x="1464" y="2586"/>
                  </a:cubicBezTo>
                  <a:cubicBezTo>
                    <a:pt x="1481" y="2583"/>
                    <a:pt x="1494" y="2580"/>
                    <a:pt x="1507" y="2577"/>
                  </a:cubicBezTo>
                  <a:lnTo>
                    <a:pt x="1524" y="2577"/>
                  </a:lnTo>
                  <a:cubicBezTo>
                    <a:pt x="1530" y="2573"/>
                    <a:pt x="1534" y="2573"/>
                    <a:pt x="1538" y="2573"/>
                  </a:cubicBezTo>
                  <a:cubicBezTo>
                    <a:pt x="1895" y="2533"/>
                    <a:pt x="2259" y="2503"/>
                    <a:pt x="2620" y="2463"/>
                  </a:cubicBezTo>
                  <a:lnTo>
                    <a:pt x="2921" y="2432"/>
                  </a:lnTo>
                  <a:cubicBezTo>
                    <a:pt x="3011" y="2423"/>
                    <a:pt x="3104" y="2409"/>
                    <a:pt x="3198" y="2399"/>
                  </a:cubicBezTo>
                  <a:cubicBezTo>
                    <a:pt x="3205" y="2396"/>
                    <a:pt x="3211" y="2396"/>
                    <a:pt x="3214" y="2396"/>
                  </a:cubicBezTo>
                  <a:cubicBezTo>
                    <a:pt x="3271" y="2389"/>
                    <a:pt x="3325" y="2383"/>
                    <a:pt x="3379" y="2372"/>
                  </a:cubicBezTo>
                  <a:cubicBezTo>
                    <a:pt x="2263" y="1574"/>
                    <a:pt x="1117" y="806"/>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42"/>
            <p:cNvSpPr/>
            <p:nvPr/>
          </p:nvSpPr>
          <p:spPr>
            <a:xfrm>
              <a:off x="3548100" y="3237500"/>
              <a:ext cx="315325" cy="296950"/>
            </a:xfrm>
            <a:custGeom>
              <a:rect b="b" l="l" r="r" t="t"/>
              <a:pathLst>
                <a:path extrusionOk="0" h="11878" w="12613">
                  <a:moveTo>
                    <a:pt x="6960" y="789"/>
                  </a:moveTo>
                  <a:cubicBezTo>
                    <a:pt x="6960" y="789"/>
                    <a:pt x="5991" y="886"/>
                    <a:pt x="5597" y="1287"/>
                  </a:cubicBezTo>
                  <a:cubicBezTo>
                    <a:pt x="5323" y="1564"/>
                    <a:pt x="5290" y="2009"/>
                    <a:pt x="4838" y="2118"/>
                  </a:cubicBezTo>
                  <a:cubicBezTo>
                    <a:pt x="3930" y="2336"/>
                    <a:pt x="2721" y="1988"/>
                    <a:pt x="2109" y="2931"/>
                  </a:cubicBezTo>
                  <a:cubicBezTo>
                    <a:pt x="2002" y="3094"/>
                    <a:pt x="1928" y="3298"/>
                    <a:pt x="1982" y="3488"/>
                  </a:cubicBezTo>
                  <a:cubicBezTo>
                    <a:pt x="2029" y="3642"/>
                    <a:pt x="2260" y="3922"/>
                    <a:pt x="2102" y="4083"/>
                  </a:cubicBezTo>
                  <a:cubicBezTo>
                    <a:pt x="2016" y="4173"/>
                    <a:pt x="1802" y="4123"/>
                    <a:pt x="1688" y="4153"/>
                  </a:cubicBezTo>
                  <a:cubicBezTo>
                    <a:pt x="1207" y="4277"/>
                    <a:pt x="496" y="4524"/>
                    <a:pt x="408" y="5075"/>
                  </a:cubicBezTo>
                  <a:cubicBezTo>
                    <a:pt x="372" y="5312"/>
                    <a:pt x="428" y="5646"/>
                    <a:pt x="659" y="5793"/>
                  </a:cubicBezTo>
                  <a:cubicBezTo>
                    <a:pt x="763" y="5860"/>
                    <a:pt x="1264" y="5967"/>
                    <a:pt x="1247" y="6118"/>
                  </a:cubicBezTo>
                  <a:cubicBezTo>
                    <a:pt x="1180" y="6685"/>
                    <a:pt x="1" y="6859"/>
                    <a:pt x="419" y="7641"/>
                  </a:cubicBezTo>
                  <a:cubicBezTo>
                    <a:pt x="539" y="7868"/>
                    <a:pt x="793" y="8015"/>
                    <a:pt x="1054" y="8005"/>
                  </a:cubicBezTo>
                  <a:cubicBezTo>
                    <a:pt x="1210" y="8002"/>
                    <a:pt x="1511" y="7848"/>
                    <a:pt x="1648" y="7968"/>
                  </a:cubicBezTo>
                  <a:cubicBezTo>
                    <a:pt x="1725" y="8038"/>
                    <a:pt x="1665" y="8212"/>
                    <a:pt x="1658" y="8289"/>
                  </a:cubicBezTo>
                  <a:cubicBezTo>
                    <a:pt x="1635" y="8616"/>
                    <a:pt x="1384" y="9165"/>
                    <a:pt x="1675" y="9452"/>
                  </a:cubicBezTo>
                  <a:cubicBezTo>
                    <a:pt x="2029" y="9806"/>
                    <a:pt x="2337" y="9174"/>
                    <a:pt x="2587" y="9395"/>
                  </a:cubicBezTo>
                  <a:cubicBezTo>
                    <a:pt x="2693" y="9492"/>
                    <a:pt x="2640" y="9866"/>
                    <a:pt x="2657" y="9993"/>
                  </a:cubicBezTo>
                  <a:cubicBezTo>
                    <a:pt x="2713" y="10407"/>
                    <a:pt x="2824" y="10708"/>
                    <a:pt x="3208" y="10932"/>
                  </a:cubicBezTo>
                  <a:cubicBezTo>
                    <a:pt x="3826" y="11293"/>
                    <a:pt x="4016" y="10394"/>
                    <a:pt x="4534" y="10511"/>
                  </a:cubicBezTo>
                  <a:cubicBezTo>
                    <a:pt x="4835" y="10574"/>
                    <a:pt x="4842" y="10958"/>
                    <a:pt x="4929" y="11179"/>
                  </a:cubicBezTo>
                  <a:cubicBezTo>
                    <a:pt x="5059" y="11506"/>
                    <a:pt x="5403" y="11777"/>
                    <a:pt x="5771" y="11814"/>
                  </a:cubicBezTo>
                  <a:cubicBezTo>
                    <a:pt x="6398" y="11877"/>
                    <a:pt x="6335" y="11145"/>
                    <a:pt x="6783" y="11052"/>
                  </a:cubicBezTo>
                  <a:cubicBezTo>
                    <a:pt x="7237" y="10958"/>
                    <a:pt x="7481" y="11510"/>
                    <a:pt x="7919" y="11519"/>
                  </a:cubicBezTo>
                  <a:cubicBezTo>
                    <a:pt x="8286" y="11526"/>
                    <a:pt x="8560" y="11209"/>
                    <a:pt x="8724" y="10938"/>
                  </a:cubicBezTo>
                  <a:cubicBezTo>
                    <a:pt x="8781" y="10844"/>
                    <a:pt x="8821" y="10671"/>
                    <a:pt x="8944" y="10628"/>
                  </a:cubicBezTo>
                  <a:cubicBezTo>
                    <a:pt x="9195" y="10537"/>
                    <a:pt x="9445" y="10704"/>
                    <a:pt x="9689" y="10721"/>
                  </a:cubicBezTo>
                  <a:cubicBezTo>
                    <a:pt x="10184" y="10755"/>
                    <a:pt x="10896" y="10621"/>
                    <a:pt x="11176" y="10163"/>
                  </a:cubicBezTo>
                  <a:cubicBezTo>
                    <a:pt x="11467" y="9689"/>
                    <a:pt x="11069" y="9141"/>
                    <a:pt x="11277" y="8710"/>
                  </a:cubicBezTo>
                  <a:cubicBezTo>
                    <a:pt x="11333" y="8590"/>
                    <a:pt x="11637" y="8573"/>
                    <a:pt x="11747" y="8526"/>
                  </a:cubicBezTo>
                  <a:cubicBezTo>
                    <a:pt x="12148" y="8359"/>
                    <a:pt x="12499" y="8152"/>
                    <a:pt x="12552" y="7697"/>
                  </a:cubicBezTo>
                  <a:cubicBezTo>
                    <a:pt x="12583" y="7427"/>
                    <a:pt x="12612" y="6886"/>
                    <a:pt x="12339" y="6699"/>
                  </a:cubicBezTo>
                  <a:cubicBezTo>
                    <a:pt x="12011" y="6475"/>
                    <a:pt x="11564" y="6535"/>
                    <a:pt x="11430" y="6101"/>
                  </a:cubicBezTo>
                  <a:cubicBezTo>
                    <a:pt x="11260" y="5546"/>
                    <a:pt x="11924" y="5159"/>
                    <a:pt x="11784" y="4667"/>
                  </a:cubicBezTo>
                  <a:cubicBezTo>
                    <a:pt x="11567" y="3906"/>
                    <a:pt x="10705" y="4066"/>
                    <a:pt x="10258" y="3622"/>
                  </a:cubicBezTo>
                  <a:cubicBezTo>
                    <a:pt x="10014" y="3378"/>
                    <a:pt x="10241" y="2987"/>
                    <a:pt x="10174" y="2700"/>
                  </a:cubicBezTo>
                  <a:cubicBezTo>
                    <a:pt x="10074" y="2276"/>
                    <a:pt x="9412" y="2292"/>
                    <a:pt x="9299" y="1938"/>
                  </a:cubicBezTo>
                  <a:cubicBezTo>
                    <a:pt x="8684" y="0"/>
                    <a:pt x="7174" y="882"/>
                    <a:pt x="6960" y="789"/>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42"/>
            <p:cNvSpPr/>
            <p:nvPr/>
          </p:nvSpPr>
          <p:spPr>
            <a:xfrm>
              <a:off x="3667375" y="4155225"/>
              <a:ext cx="300" cy="25"/>
            </a:xfrm>
            <a:custGeom>
              <a:rect b="b" l="l" r="r" t="t"/>
              <a:pathLst>
                <a:path extrusionOk="0" h="1" w="12">
                  <a:moveTo>
                    <a:pt x="1" y="0"/>
                  </a:moveTo>
                  <a:lnTo>
                    <a:pt x="11"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42"/>
            <p:cNvSpPr/>
            <p:nvPr/>
          </p:nvSpPr>
          <p:spPr>
            <a:xfrm>
              <a:off x="3622275" y="3282650"/>
              <a:ext cx="237225" cy="910925"/>
            </a:xfrm>
            <a:custGeom>
              <a:rect b="b" l="l" r="r" t="t"/>
              <a:pathLst>
                <a:path extrusionOk="0" h="36437" w="9489">
                  <a:moveTo>
                    <a:pt x="4210" y="0"/>
                  </a:moveTo>
                  <a:cubicBezTo>
                    <a:pt x="3895" y="0"/>
                    <a:pt x="3514" y="134"/>
                    <a:pt x="3274" y="243"/>
                  </a:cubicBezTo>
                  <a:cubicBezTo>
                    <a:pt x="3152" y="298"/>
                    <a:pt x="3040" y="456"/>
                    <a:pt x="2892" y="456"/>
                  </a:cubicBezTo>
                  <a:cubicBezTo>
                    <a:pt x="2890" y="456"/>
                    <a:pt x="2889" y="456"/>
                    <a:pt x="2887" y="456"/>
                  </a:cubicBezTo>
                  <a:lnTo>
                    <a:pt x="2753" y="664"/>
                  </a:lnTo>
                  <a:cubicBezTo>
                    <a:pt x="2753" y="647"/>
                    <a:pt x="2749" y="639"/>
                    <a:pt x="2741" y="639"/>
                  </a:cubicBezTo>
                  <a:cubicBezTo>
                    <a:pt x="2696" y="639"/>
                    <a:pt x="2529" y="914"/>
                    <a:pt x="2463" y="997"/>
                  </a:cubicBezTo>
                  <a:cubicBezTo>
                    <a:pt x="2286" y="1234"/>
                    <a:pt x="2082" y="1575"/>
                    <a:pt x="1968" y="1856"/>
                  </a:cubicBezTo>
                  <a:cubicBezTo>
                    <a:pt x="1808" y="2254"/>
                    <a:pt x="1668" y="2784"/>
                    <a:pt x="1661" y="3289"/>
                  </a:cubicBezTo>
                  <a:lnTo>
                    <a:pt x="1661" y="3293"/>
                  </a:lnTo>
                  <a:lnTo>
                    <a:pt x="1661" y="3346"/>
                  </a:lnTo>
                  <a:lnTo>
                    <a:pt x="1661" y="3350"/>
                  </a:lnTo>
                  <a:lnTo>
                    <a:pt x="1661" y="3403"/>
                  </a:lnTo>
                  <a:lnTo>
                    <a:pt x="1661" y="3406"/>
                  </a:lnTo>
                  <a:cubicBezTo>
                    <a:pt x="1664" y="3423"/>
                    <a:pt x="1664" y="3439"/>
                    <a:pt x="1664" y="3459"/>
                  </a:cubicBezTo>
                  <a:cubicBezTo>
                    <a:pt x="1664" y="3479"/>
                    <a:pt x="1668" y="3496"/>
                    <a:pt x="1668" y="3513"/>
                  </a:cubicBezTo>
                  <a:lnTo>
                    <a:pt x="1668" y="3516"/>
                  </a:lnTo>
                  <a:cubicBezTo>
                    <a:pt x="1668" y="3533"/>
                    <a:pt x="1671" y="3550"/>
                    <a:pt x="1671" y="3570"/>
                  </a:cubicBezTo>
                  <a:cubicBezTo>
                    <a:pt x="1675" y="3590"/>
                    <a:pt x="1678" y="3606"/>
                    <a:pt x="1678" y="3623"/>
                  </a:cubicBezTo>
                  <a:lnTo>
                    <a:pt x="1678" y="3626"/>
                  </a:lnTo>
                  <a:cubicBezTo>
                    <a:pt x="1681" y="3643"/>
                    <a:pt x="1684" y="3660"/>
                    <a:pt x="1684" y="3677"/>
                  </a:cubicBezTo>
                  <a:lnTo>
                    <a:pt x="1684" y="3680"/>
                  </a:lnTo>
                  <a:cubicBezTo>
                    <a:pt x="1688" y="3697"/>
                    <a:pt x="1691" y="3714"/>
                    <a:pt x="1695" y="3734"/>
                  </a:cubicBezTo>
                  <a:cubicBezTo>
                    <a:pt x="1698" y="3750"/>
                    <a:pt x="1701" y="3767"/>
                    <a:pt x="1704" y="3783"/>
                  </a:cubicBezTo>
                  <a:lnTo>
                    <a:pt x="1704" y="3787"/>
                  </a:lnTo>
                  <a:cubicBezTo>
                    <a:pt x="1708" y="3803"/>
                    <a:pt x="1711" y="3820"/>
                    <a:pt x="1715" y="3837"/>
                  </a:cubicBezTo>
                  <a:cubicBezTo>
                    <a:pt x="1735" y="3924"/>
                    <a:pt x="1761" y="4007"/>
                    <a:pt x="1795" y="4087"/>
                  </a:cubicBezTo>
                  <a:cubicBezTo>
                    <a:pt x="1928" y="4412"/>
                    <a:pt x="2172" y="4669"/>
                    <a:pt x="2577" y="4799"/>
                  </a:cubicBezTo>
                  <a:cubicBezTo>
                    <a:pt x="2597" y="4806"/>
                    <a:pt x="2613" y="4813"/>
                    <a:pt x="2633" y="4819"/>
                  </a:cubicBezTo>
                  <a:cubicBezTo>
                    <a:pt x="2617" y="4819"/>
                    <a:pt x="2673" y="4889"/>
                    <a:pt x="2687" y="4936"/>
                  </a:cubicBezTo>
                  <a:cubicBezTo>
                    <a:pt x="2693" y="4966"/>
                    <a:pt x="2700" y="4996"/>
                    <a:pt x="2710" y="5023"/>
                  </a:cubicBezTo>
                  <a:lnTo>
                    <a:pt x="2710" y="5033"/>
                  </a:lnTo>
                  <a:cubicBezTo>
                    <a:pt x="2717" y="5057"/>
                    <a:pt x="2723" y="5080"/>
                    <a:pt x="2730" y="5103"/>
                  </a:cubicBezTo>
                  <a:cubicBezTo>
                    <a:pt x="2747" y="5170"/>
                    <a:pt x="2767" y="5237"/>
                    <a:pt x="2784" y="5304"/>
                  </a:cubicBezTo>
                  <a:cubicBezTo>
                    <a:pt x="2784" y="5310"/>
                    <a:pt x="2787" y="5317"/>
                    <a:pt x="2787" y="5324"/>
                  </a:cubicBezTo>
                  <a:cubicBezTo>
                    <a:pt x="2861" y="5615"/>
                    <a:pt x="2723" y="5988"/>
                    <a:pt x="2633" y="6249"/>
                  </a:cubicBezTo>
                  <a:cubicBezTo>
                    <a:pt x="2557" y="6477"/>
                    <a:pt x="2319" y="6747"/>
                    <a:pt x="2176" y="6938"/>
                  </a:cubicBezTo>
                  <a:cubicBezTo>
                    <a:pt x="1785" y="7448"/>
                    <a:pt x="913" y="8180"/>
                    <a:pt x="903" y="8213"/>
                  </a:cubicBezTo>
                  <a:cubicBezTo>
                    <a:pt x="822" y="8577"/>
                    <a:pt x="809" y="9871"/>
                    <a:pt x="733" y="10235"/>
                  </a:cubicBezTo>
                  <a:cubicBezTo>
                    <a:pt x="475" y="11420"/>
                    <a:pt x="191" y="12777"/>
                    <a:pt x="395" y="13997"/>
                  </a:cubicBezTo>
                  <a:cubicBezTo>
                    <a:pt x="452" y="14327"/>
                    <a:pt x="448" y="14681"/>
                    <a:pt x="559" y="15002"/>
                  </a:cubicBezTo>
                  <a:cubicBezTo>
                    <a:pt x="551" y="14995"/>
                    <a:pt x="545" y="14991"/>
                    <a:pt x="540" y="14991"/>
                  </a:cubicBezTo>
                  <a:cubicBezTo>
                    <a:pt x="477" y="14991"/>
                    <a:pt x="528" y="15445"/>
                    <a:pt x="528" y="15463"/>
                  </a:cubicBezTo>
                  <a:cubicBezTo>
                    <a:pt x="548" y="15790"/>
                    <a:pt x="585" y="16114"/>
                    <a:pt x="605" y="16442"/>
                  </a:cubicBezTo>
                  <a:cubicBezTo>
                    <a:pt x="665" y="17391"/>
                    <a:pt x="565" y="18326"/>
                    <a:pt x="689" y="19275"/>
                  </a:cubicBezTo>
                  <a:cubicBezTo>
                    <a:pt x="926" y="21089"/>
                    <a:pt x="960" y="22917"/>
                    <a:pt x="1166" y="24713"/>
                  </a:cubicBezTo>
                  <a:cubicBezTo>
                    <a:pt x="1260" y="25535"/>
                    <a:pt x="1123" y="26361"/>
                    <a:pt x="1307" y="27176"/>
                  </a:cubicBezTo>
                  <a:cubicBezTo>
                    <a:pt x="1304" y="27173"/>
                    <a:pt x="1301" y="27171"/>
                    <a:pt x="1298" y="27171"/>
                  </a:cubicBezTo>
                  <a:cubicBezTo>
                    <a:pt x="1255" y="27171"/>
                    <a:pt x="1263" y="27538"/>
                    <a:pt x="1263" y="27564"/>
                  </a:cubicBezTo>
                  <a:cubicBezTo>
                    <a:pt x="1274" y="27808"/>
                    <a:pt x="1237" y="28045"/>
                    <a:pt x="1214" y="28281"/>
                  </a:cubicBezTo>
                  <a:cubicBezTo>
                    <a:pt x="1137" y="29074"/>
                    <a:pt x="1160" y="29872"/>
                    <a:pt x="1037" y="30660"/>
                  </a:cubicBezTo>
                  <a:cubicBezTo>
                    <a:pt x="822" y="32020"/>
                    <a:pt x="716" y="33406"/>
                    <a:pt x="548" y="34783"/>
                  </a:cubicBezTo>
                  <a:cubicBezTo>
                    <a:pt x="436" y="35719"/>
                    <a:pt x="1" y="36437"/>
                    <a:pt x="525" y="36437"/>
                  </a:cubicBezTo>
                  <a:cubicBezTo>
                    <a:pt x="560" y="36437"/>
                    <a:pt x="600" y="36434"/>
                    <a:pt x="645" y="36427"/>
                  </a:cubicBezTo>
                  <a:cubicBezTo>
                    <a:pt x="1541" y="36293"/>
                    <a:pt x="3860" y="30463"/>
                    <a:pt x="3856" y="28987"/>
                  </a:cubicBezTo>
                  <a:cubicBezTo>
                    <a:pt x="3849" y="27123"/>
                    <a:pt x="3154" y="26194"/>
                    <a:pt x="3258" y="25883"/>
                  </a:cubicBezTo>
                  <a:cubicBezTo>
                    <a:pt x="3502" y="25165"/>
                    <a:pt x="3795" y="24473"/>
                    <a:pt x="4020" y="23748"/>
                  </a:cubicBezTo>
                  <a:cubicBezTo>
                    <a:pt x="4116" y="23435"/>
                    <a:pt x="4173" y="22913"/>
                    <a:pt x="4414" y="22686"/>
                  </a:cubicBezTo>
                  <a:cubicBezTo>
                    <a:pt x="4412" y="22679"/>
                    <a:pt x="4411" y="22676"/>
                    <a:pt x="4412" y="22676"/>
                  </a:cubicBezTo>
                  <a:lnTo>
                    <a:pt x="4412" y="22676"/>
                  </a:lnTo>
                  <a:cubicBezTo>
                    <a:pt x="4413" y="22676"/>
                    <a:pt x="4415" y="22677"/>
                    <a:pt x="4417" y="22679"/>
                  </a:cubicBezTo>
                  <a:cubicBezTo>
                    <a:pt x="4417" y="22682"/>
                    <a:pt x="4414" y="22682"/>
                    <a:pt x="4414" y="22686"/>
                  </a:cubicBezTo>
                  <a:cubicBezTo>
                    <a:pt x="4421" y="22709"/>
                    <a:pt x="4454" y="22773"/>
                    <a:pt x="4461" y="22786"/>
                  </a:cubicBezTo>
                  <a:cubicBezTo>
                    <a:pt x="4504" y="22897"/>
                    <a:pt x="4514" y="23023"/>
                    <a:pt x="4557" y="23134"/>
                  </a:cubicBezTo>
                  <a:cubicBezTo>
                    <a:pt x="4671" y="23441"/>
                    <a:pt x="4762" y="23751"/>
                    <a:pt x="4831" y="24072"/>
                  </a:cubicBezTo>
                  <a:cubicBezTo>
                    <a:pt x="5052" y="25061"/>
                    <a:pt x="5627" y="26073"/>
                    <a:pt x="5847" y="27063"/>
                  </a:cubicBezTo>
                  <a:cubicBezTo>
                    <a:pt x="6321" y="29203"/>
                    <a:pt x="6726" y="29982"/>
                    <a:pt x="7581" y="33337"/>
                  </a:cubicBezTo>
                  <a:cubicBezTo>
                    <a:pt x="7698" y="33798"/>
                    <a:pt x="7755" y="34689"/>
                    <a:pt x="7781" y="35401"/>
                  </a:cubicBezTo>
                  <a:cubicBezTo>
                    <a:pt x="7802" y="35962"/>
                    <a:pt x="7834" y="36404"/>
                    <a:pt x="7961" y="36404"/>
                  </a:cubicBezTo>
                  <a:cubicBezTo>
                    <a:pt x="7976" y="36404"/>
                    <a:pt x="7992" y="36399"/>
                    <a:pt x="8009" y="36387"/>
                  </a:cubicBezTo>
                  <a:cubicBezTo>
                    <a:pt x="8840" y="35798"/>
                    <a:pt x="8740" y="34887"/>
                    <a:pt x="8774" y="34345"/>
                  </a:cubicBezTo>
                  <a:cubicBezTo>
                    <a:pt x="8831" y="33480"/>
                    <a:pt x="9024" y="31963"/>
                    <a:pt x="9147" y="31108"/>
                  </a:cubicBezTo>
                  <a:cubicBezTo>
                    <a:pt x="9488" y="28713"/>
                    <a:pt x="8747" y="27570"/>
                    <a:pt x="7584" y="25529"/>
                  </a:cubicBezTo>
                  <a:cubicBezTo>
                    <a:pt x="7681" y="25439"/>
                    <a:pt x="7588" y="25018"/>
                    <a:pt x="7604" y="24871"/>
                  </a:cubicBezTo>
                  <a:cubicBezTo>
                    <a:pt x="7664" y="24313"/>
                    <a:pt x="7858" y="23708"/>
                    <a:pt x="8005" y="23157"/>
                  </a:cubicBezTo>
                  <a:cubicBezTo>
                    <a:pt x="8597" y="20922"/>
                    <a:pt x="8172" y="17715"/>
                    <a:pt x="6389" y="15864"/>
                  </a:cubicBezTo>
                  <a:cubicBezTo>
                    <a:pt x="4447" y="13849"/>
                    <a:pt x="4544" y="13342"/>
                    <a:pt x="4762" y="12573"/>
                  </a:cubicBezTo>
                  <a:cubicBezTo>
                    <a:pt x="5139" y="11250"/>
                    <a:pt x="5874" y="9994"/>
                    <a:pt x="6158" y="8568"/>
                  </a:cubicBezTo>
                  <a:cubicBezTo>
                    <a:pt x="6385" y="7428"/>
                    <a:pt x="5988" y="6697"/>
                    <a:pt x="5095" y="5975"/>
                  </a:cubicBezTo>
                  <a:cubicBezTo>
                    <a:pt x="4290" y="5324"/>
                    <a:pt x="4143" y="4873"/>
                    <a:pt x="4307" y="4502"/>
                  </a:cubicBezTo>
                  <a:cubicBezTo>
                    <a:pt x="4551" y="3954"/>
                    <a:pt x="5159" y="3450"/>
                    <a:pt x="5426" y="2958"/>
                  </a:cubicBezTo>
                  <a:cubicBezTo>
                    <a:pt x="5613" y="2614"/>
                    <a:pt x="5673" y="2027"/>
                    <a:pt x="5587" y="1642"/>
                  </a:cubicBezTo>
                  <a:cubicBezTo>
                    <a:pt x="5530" y="1381"/>
                    <a:pt x="5323" y="1198"/>
                    <a:pt x="5243" y="944"/>
                  </a:cubicBezTo>
                  <a:cubicBezTo>
                    <a:pt x="5095" y="463"/>
                    <a:pt x="4925" y="142"/>
                    <a:pt x="4390" y="18"/>
                  </a:cubicBezTo>
                  <a:cubicBezTo>
                    <a:pt x="4334" y="6"/>
                    <a:pt x="4273" y="0"/>
                    <a:pt x="4210" y="0"/>
                  </a:cubicBezTo>
                  <a:close/>
                </a:path>
              </a:pathLst>
            </a:custGeom>
            <a:solidFill>
              <a:srgbClr val="F277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42"/>
            <p:cNvSpPr/>
            <p:nvPr/>
          </p:nvSpPr>
          <p:spPr>
            <a:xfrm>
              <a:off x="3700708" y="3371625"/>
              <a:ext cx="34875" cy="24025"/>
            </a:xfrm>
            <a:custGeom>
              <a:rect b="b" l="l" r="r" t="t"/>
              <a:pathLst>
                <a:path extrusionOk="0" h="961" w="1395">
                  <a:moveTo>
                    <a:pt x="736" y="1"/>
                  </a:moveTo>
                  <a:cubicBezTo>
                    <a:pt x="300" y="1"/>
                    <a:pt x="1" y="527"/>
                    <a:pt x="240" y="802"/>
                  </a:cubicBezTo>
                  <a:cubicBezTo>
                    <a:pt x="336" y="914"/>
                    <a:pt x="454" y="960"/>
                    <a:pt x="575" y="960"/>
                  </a:cubicBezTo>
                  <a:cubicBezTo>
                    <a:pt x="971" y="960"/>
                    <a:pt x="1394" y="465"/>
                    <a:pt x="1148" y="167"/>
                  </a:cubicBezTo>
                  <a:cubicBezTo>
                    <a:pt x="1079" y="84"/>
                    <a:pt x="1048" y="14"/>
                    <a:pt x="744" y="1"/>
                  </a:cubicBezTo>
                  <a:cubicBezTo>
                    <a:pt x="742" y="1"/>
                    <a:pt x="739" y="1"/>
                    <a:pt x="736" y="1"/>
                  </a:cubicBezTo>
                  <a:close/>
                </a:path>
              </a:pathLst>
            </a:custGeom>
            <a:solidFill>
              <a:srgbClr val="E35C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42"/>
            <p:cNvSpPr/>
            <p:nvPr/>
          </p:nvSpPr>
          <p:spPr>
            <a:xfrm>
              <a:off x="3664258" y="3362425"/>
              <a:ext cx="19675" cy="22700"/>
            </a:xfrm>
            <a:custGeom>
              <a:rect b="b" l="l" r="r" t="t"/>
              <a:pathLst>
                <a:path extrusionOk="0" h="908" w="787">
                  <a:moveTo>
                    <a:pt x="143" y="1"/>
                  </a:moveTo>
                  <a:cubicBezTo>
                    <a:pt x="110" y="1"/>
                    <a:pt x="77" y="8"/>
                    <a:pt x="45" y="25"/>
                  </a:cubicBezTo>
                  <a:cubicBezTo>
                    <a:pt x="37" y="28"/>
                    <a:pt x="31" y="31"/>
                    <a:pt x="31" y="31"/>
                  </a:cubicBezTo>
                  <a:cubicBezTo>
                    <a:pt x="25" y="34"/>
                    <a:pt x="17" y="38"/>
                    <a:pt x="11" y="45"/>
                  </a:cubicBezTo>
                  <a:cubicBezTo>
                    <a:pt x="1" y="345"/>
                    <a:pt x="37" y="643"/>
                    <a:pt x="145" y="896"/>
                  </a:cubicBezTo>
                  <a:cubicBezTo>
                    <a:pt x="158" y="900"/>
                    <a:pt x="175" y="900"/>
                    <a:pt x="198" y="903"/>
                  </a:cubicBezTo>
                  <a:cubicBezTo>
                    <a:pt x="221" y="906"/>
                    <a:pt x="243" y="908"/>
                    <a:pt x="263" y="908"/>
                  </a:cubicBezTo>
                  <a:cubicBezTo>
                    <a:pt x="786" y="908"/>
                    <a:pt x="497" y="1"/>
                    <a:pt x="143" y="1"/>
                  </a:cubicBezTo>
                  <a:close/>
                </a:path>
              </a:pathLst>
            </a:custGeom>
            <a:solidFill>
              <a:srgbClr val="E35C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42"/>
            <p:cNvSpPr/>
            <p:nvPr/>
          </p:nvSpPr>
          <p:spPr>
            <a:xfrm>
              <a:off x="3685983" y="3400450"/>
              <a:ext cx="30425" cy="14825"/>
            </a:xfrm>
            <a:custGeom>
              <a:rect b="b" l="l" r="r" t="t"/>
              <a:pathLst>
                <a:path extrusionOk="0" h="593" w="1217">
                  <a:moveTo>
                    <a:pt x="757" y="0"/>
                  </a:moveTo>
                  <a:cubicBezTo>
                    <a:pt x="499" y="0"/>
                    <a:pt x="363" y="32"/>
                    <a:pt x="94" y="67"/>
                  </a:cubicBezTo>
                  <a:cubicBezTo>
                    <a:pt x="64" y="67"/>
                    <a:pt x="34" y="70"/>
                    <a:pt x="1" y="70"/>
                  </a:cubicBezTo>
                  <a:cubicBezTo>
                    <a:pt x="38" y="84"/>
                    <a:pt x="74" y="94"/>
                    <a:pt x="114" y="107"/>
                  </a:cubicBezTo>
                  <a:cubicBezTo>
                    <a:pt x="94" y="107"/>
                    <a:pt x="154" y="177"/>
                    <a:pt x="164" y="224"/>
                  </a:cubicBezTo>
                  <a:cubicBezTo>
                    <a:pt x="198" y="351"/>
                    <a:pt x="231" y="468"/>
                    <a:pt x="264" y="592"/>
                  </a:cubicBezTo>
                  <a:cubicBezTo>
                    <a:pt x="281" y="592"/>
                    <a:pt x="298" y="592"/>
                    <a:pt x="316" y="592"/>
                  </a:cubicBezTo>
                  <a:cubicBezTo>
                    <a:pt x="594" y="592"/>
                    <a:pt x="906" y="511"/>
                    <a:pt x="1070" y="288"/>
                  </a:cubicBezTo>
                  <a:cubicBezTo>
                    <a:pt x="1216" y="90"/>
                    <a:pt x="976" y="4"/>
                    <a:pt x="803" y="1"/>
                  </a:cubicBezTo>
                  <a:cubicBezTo>
                    <a:pt x="787" y="0"/>
                    <a:pt x="772" y="0"/>
                    <a:pt x="757" y="0"/>
                  </a:cubicBezTo>
                  <a:close/>
                </a:path>
              </a:pathLst>
            </a:custGeom>
            <a:solidFill>
              <a:srgbClr val="E35C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42"/>
            <p:cNvSpPr/>
            <p:nvPr/>
          </p:nvSpPr>
          <p:spPr>
            <a:xfrm>
              <a:off x="3624506" y="3419147"/>
              <a:ext cx="159650" cy="212875"/>
            </a:xfrm>
            <a:custGeom>
              <a:rect b="b" l="l" r="r" t="t"/>
              <a:pathLst>
                <a:path extrusionOk="0" h="8515" w="6185">
                  <a:moveTo>
                    <a:pt x="4356" y="1"/>
                  </a:moveTo>
                  <a:cubicBezTo>
                    <a:pt x="4043" y="341"/>
                    <a:pt x="3588" y="539"/>
                    <a:pt x="3117" y="605"/>
                  </a:cubicBezTo>
                  <a:cubicBezTo>
                    <a:pt x="3094" y="608"/>
                    <a:pt x="3071" y="609"/>
                    <a:pt x="3048" y="609"/>
                  </a:cubicBezTo>
                  <a:cubicBezTo>
                    <a:pt x="2877" y="609"/>
                    <a:pt x="2705" y="537"/>
                    <a:pt x="2572" y="455"/>
                  </a:cubicBezTo>
                  <a:cubicBezTo>
                    <a:pt x="2563" y="448"/>
                    <a:pt x="2556" y="445"/>
                    <a:pt x="2546" y="438"/>
                  </a:cubicBezTo>
                  <a:cubicBezTo>
                    <a:pt x="2509" y="565"/>
                    <a:pt x="2469" y="685"/>
                    <a:pt x="2432" y="789"/>
                  </a:cubicBezTo>
                  <a:cubicBezTo>
                    <a:pt x="2356" y="1017"/>
                    <a:pt x="2118" y="1287"/>
                    <a:pt x="1975" y="1478"/>
                  </a:cubicBezTo>
                  <a:cubicBezTo>
                    <a:pt x="1584" y="1988"/>
                    <a:pt x="712" y="2720"/>
                    <a:pt x="702" y="2753"/>
                  </a:cubicBezTo>
                  <a:cubicBezTo>
                    <a:pt x="621" y="3117"/>
                    <a:pt x="608" y="4411"/>
                    <a:pt x="532" y="4775"/>
                  </a:cubicBezTo>
                  <a:cubicBezTo>
                    <a:pt x="277" y="5937"/>
                    <a:pt x="0" y="7263"/>
                    <a:pt x="184" y="8463"/>
                  </a:cubicBezTo>
                  <a:cubicBezTo>
                    <a:pt x="519" y="8499"/>
                    <a:pt x="964" y="8515"/>
                    <a:pt x="1441" y="8515"/>
                  </a:cubicBezTo>
                  <a:cubicBezTo>
                    <a:pt x="2771" y="8515"/>
                    <a:pt x="4356" y="8395"/>
                    <a:pt x="4550" y="8269"/>
                  </a:cubicBezTo>
                  <a:cubicBezTo>
                    <a:pt x="4550" y="8266"/>
                    <a:pt x="4553" y="8266"/>
                    <a:pt x="4553" y="8266"/>
                  </a:cubicBezTo>
                  <a:cubicBezTo>
                    <a:pt x="4376" y="7805"/>
                    <a:pt x="4453" y="7491"/>
                    <a:pt x="4561" y="7113"/>
                  </a:cubicBezTo>
                  <a:cubicBezTo>
                    <a:pt x="4938" y="5790"/>
                    <a:pt x="5673" y="4534"/>
                    <a:pt x="5957" y="3108"/>
                  </a:cubicBezTo>
                  <a:cubicBezTo>
                    <a:pt x="6184" y="1968"/>
                    <a:pt x="5787" y="1237"/>
                    <a:pt x="4894" y="515"/>
                  </a:cubicBezTo>
                  <a:cubicBezTo>
                    <a:pt x="4664" y="328"/>
                    <a:pt x="4487" y="158"/>
                    <a:pt x="435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42"/>
            <p:cNvSpPr/>
            <p:nvPr/>
          </p:nvSpPr>
          <p:spPr>
            <a:xfrm>
              <a:off x="3654350" y="3665950"/>
              <a:ext cx="100" cy="25"/>
            </a:xfrm>
            <a:custGeom>
              <a:rect b="b" l="l" r="r" t="t"/>
              <a:pathLst>
                <a:path extrusionOk="0" h="1" w="4">
                  <a:moveTo>
                    <a:pt x="0" y="0"/>
                  </a:moveTo>
                  <a:lnTo>
                    <a:pt x="4"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42"/>
            <p:cNvSpPr/>
            <p:nvPr/>
          </p:nvSpPr>
          <p:spPr>
            <a:xfrm>
              <a:off x="3695275" y="3752400"/>
              <a:ext cx="200" cy="100"/>
            </a:xfrm>
            <a:custGeom>
              <a:rect b="b" l="l" r="r" t="t"/>
              <a:pathLst>
                <a:path extrusionOk="0" h="4" w="8">
                  <a:moveTo>
                    <a:pt x="7" y="1"/>
                  </a:moveTo>
                  <a:lnTo>
                    <a:pt x="1" y="4"/>
                  </a:lnTo>
                  <a:lnTo>
                    <a:pt x="4" y="4"/>
                  </a:lnTo>
                  <a:lnTo>
                    <a:pt x="7"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42"/>
            <p:cNvSpPr/>
            <p:nvPr/>
          </p:nvSpPr>
          <p:spPr>
            <a:xfrm>
              <a:off x="3651850" y="3666050"/>
              <a:ext cx="175" cy="25"/>
            </a:xfrm>
            <a:custGeom>
              <a:rect b="b" l="l" r="r" t="t"/>
              <a:pathLst>
                <a:path extrusionOk="0" h="1" w="7">
                  <a:moveTo>
                    <a:pt x="0" y="0"/>
                  </a:moveTo>
                  <a:lnTo>
                    <a:pt x="7"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42"/>
            <p:cNvSpPr/>
            <p:nvPr/>
          </p:nvSpPr>
          <p:spPr>
            <a:xfrm>
              <a:off x="3665375" y="3665800"/>
              <a:ext cx="25" cy="0"/>
            </a:xfrm>
            <a:custGeom>
              <a:rect b="b" l="l" r="r" t="t"/>
              <a:pathLst>
                <a:path extrusionOk="0" h="0" w="1">
                  <a:moveTo>
                    <a:pt x="0" y="0"/>
                  </a:moveTo>
                  <a:lnTo>
                    <a:pt x="0"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42"/>
            <p:cNvSpPr/>
            <p:nvPr/>
          </p:nvSpPr>
          <p:spPr>
            <a:xfrm>
              <a:off x="3652350" y="3666050"/>
              <a:ext cx="175" cy="25"/>
            </a:xfrm>
            <a:custGeom>
              <a:rect b="b" l="l" r="r" t="t"/>
              <a:pathLst>
                <a:path extrusionOk="0" h="1" w="7">
                  <a:moveTo>
                    <a:pt x="0" y="0"/>
                  </a:moveTo>
                  <a:lnTo>
                    <a:pt x="7"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42"/>
            <p:cNvSpPr/>
            <p:nvPr/>
          </p:nvSpPr>
          <p:spPr>
            <a:xfrm>
              <a:off x="3653275" y="3666050"/>
              <a:ext cx="175" cy="25"/>
            </a:xfrm>
            <a:custGeom>
              <a:rect b="b" l="l" r="r" t="t"/>
              <a:pathLst>
                <a:path extrusionOk="0" h="1" w="7">
                  <a:moveTo>
                    <a:pt x="0" y="0"/>
                  </a:moveTo>
                  <a:lnTo>
                    <a:pt x="7"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42"/>
            <p:cNvSpPr/>
            <p:nvPr/>
          </p:nvSpPr>
          <p:spPr>
            <a:xfrm>
              <a:off x="3635225" y="3662950"/>
              <a:ext cx="78350" cy="492300"/>
            </a:xfrm>
            <a:custGeom>
              <a:rect b="b" l="l" r="r" t="t"/>
              <a:pathLst>
                <a:path extrusionOk="0" h="19692" w="3134">
                  <a:moveTo>
                    <a:pt x="1922" y="0"/>
                  </a:moveTo>
                  <a:cubicBezTo>
                    <a:pt x="1544" y="37"/>
                    <a:pt x="1166" y="74"/>
                    <a:pt x="789" y="117"/>
                  </a:cubicBezTo>
                  <a:lnTo>
                    <a:pt x="776" y="117"/>
                  </a:lnTo>
                  <a:cubicBezTo>
                    <a:pt x="772" y="120"/>
                    <a:pt x="772" y="120"/>
                    <a:pt x="769" y="120"/>
                  </a:cubicBezTo>
                  <a:lnTo>
                    <a:pt x="736" y="120"/>
                  </a:lnTo>
                  <a:cubicBezTo>
                    <a:pt x="732" y="120"/>
                    <a:pt x="732" y="120"/>
                    <a:pt x="729" y="124"/>
                  </a:cubicBezTo>
                  <a:lnTo>
                    <a:pt x="665" y="124"/>
                  </a:lnTo>
                  <a:cubicBezTo>
                    <a:pt x="662" y="128"/>
                    <a:pt x="656" y="128"/>
                    <a:pt x="648" y="128"/>
                  </a:cubicBezTo>
                  <a:lnTo>
                    <a:pt x="599" y="128"/>
                  </a:lnTo>
                  <a:cubicBezTo>
                    <a:pt x="571" y="131"/>
                    <a:pt x="542" y="131"/>
                    <a:pt x="508" y="131"/>
                  </a:cubicBezTo>
                  <a:lnTo>
                    <a:pt x="508" y="134"/>
                  </a:lnTo>
                  <a:lnTo>
                    <a:pt x="455" y="134"/>
                  </a:lnTo>
                  <a:cubicBezTo>
                    <a:pt x="445" y="134"/>
                    <a:pt x="438" y="134"/>
                    <a:pt x="431" y="137"/>
                  </a:cubicBezTo>
                  <a:lnTo>
                    <a:pt x="401" y="137"/>
                  </a:lnTo>
                  <a:cubicBezTo>
                    <a:pt x="375" y="137"/>
                    <a:pt x="348" y="140"/>
                    <a:pt x="321" y="140"/>
                  </a:cubicBezTo>
                  <a:lnTo>
                    <a:pt x="295" y="140"/>
                  </a:lnTo>
                  <a:cubicBezTo>
                    <a:pt x="291" y="140"/>
                    <a:pt x="291" y="144"/>
                    <a:pt x="288" y="144"/>
                  </a:cubicBezTo>
                  <a:lnTo>
                    <a:pt x="235" y="144"/>
                  </a:lnTo>
                  <a:cubicBezTo>
                    <a:pt x="231" y="144"/>
                    <a:pt x="227" y="148"/>
                    <a:pt x="224" y="148"/>
                  </a:cubicBezTo>
                  <a:lnTo>
                    <a:pt x="171" y="148"/>
                  </a:lnTo>
                  <a:cubicBezTo>
                    <a:pt x="167" y="151"/>
                    <a:pt x="164" y="151"/>
                    <a:pt x="161" y="151"/>
                  </a:cubicBezTo>
                  <a:lnTo>
                    <a:pt x="127" y="151"/>
                  </a:lnTo>
                  <a:cubicBezTo>
                    <a:pt x="121" y="151"/>
                    <a:pt x="114" y="154"/>
                    <a:pt x="107" y="154"/>
                  </a:cubicBezTo>
                  <a:lnTo>
                    <a:pt x="70" y="154"/>
                  </a:lnTo>
                  <a:cubicBezTo>
                    <a:pt x="47" y="157"/>
                    <a:pt x="24" y="157"/>
                    <a:pt x="1" y="161"/>
                  </a:cubicBezTo>
                  <a:cubicBezTo>
                    <a:pt x="7" y="211"/>
                    <a:pt x="10" y="248"/>
                    <a:pt x="10" y="251"/>
                  </a:cubicBezTo>
                  <a:cubicBezTo>
                    <a:pt x="30" y="578"/>
                    <a:pt x="67" y="902"/>
                    <a:pt x="87" y="1230"/>
                  </a:cubicBezTo>
                  <a:cubicBezTo>
                    <a:pt x="147" y="2179"/>
                    <a:pt x="47" y="3114"/>
                    <a:pt x="171" y="4063"/>
                  </a:cubicBezTo>
                  <a:cubicBezTo>
                    <a:pt x="408" y="5877"/>
                    <a:pt x="442" y="7705"/>
                    <a:pt x="648" y="9501"/>
                  </a:cubicBezTo>
                  <a:cubicBezTo>
                    <a:pt x="742" y="10323"/>
                    <a:pt x="605" y="11149"/>
                    <a:pt x="789" y="11964"/>
                  </a:cubicBezTo>
                  <a:cubicBezTo>
                    <a:pt x="786" y="11961"/>
                    <a:pt x="783" y="11959"/>
                    <a:pt x="780" y="11959"/>
                  </a:cubicBezTo>
                  <a:cubicBezTo>
                    <a:pt x="737" y="11959"/>
                    <a:pt x="745" y="12326"/>
                    <a:pt x="745" y="12352"/>
                  </a:cubicBezTo>
                  <a:cubicBezTo>
                    <a:pt x="756" y="12596"/>
                    <a:pt x="719" y="12833"/>
                    <a:pt x="696" y="13069"/>
                  </a:cubicBezTo>
                  <a:cubicBezTo>
                    <a:pt x="619" y="13862"/>
                    <a:pt x="642" y="14660"/>
                    <a:pt x="519" y="15448"/>
                  </a:cubicBezTo>
                  <a:cubicBezTo>
                    <a:pt x="304" y="16808"/>
                    <a:pt x="198" y="18194"/>
                    <a:pt x="30" y="19571"/>
                  </a:cubicBezTo>
                  <a:cubicBezTo>
                    <a:pt x="30" y="19584"/>
                    <a:pt x="27" y="19598"/>
                    <a:pt x="24" y="19614"/>
                  </a:cubicBezTo>
                  <a:cubicBezTo>
                    <a:pt x="385" y="19664"/>
                    <a:pt x="759" y="19681"/>
                    <a:pt x="1123" y="19691"/>
                  </a:cubicBezTo>
                  <a:lnTo>
                    <a:pt x="1126" y="19671"/>
                  </a:lnTo>
                  <a:lnTo>
                    <a:pt x="1140" y="19614"/>
                  </a:lnTo>
                  <a:lnTo>
                    <a:pt x="1153" y="19554"/>
                  </a:lnTo>
                  <a:lnTo>
                    <a:pt x="1160" y="19524"/>
                  </a:lnTo>
                  <a:lnTo>
                    <a:pt x="1163" y="19521"/>
                  </a:lnTo>
                  <a:lnTo>
                    <a:pt x="1166" y="19497"/>
                  </a:lnTo>
                  <a:lnTo>
                    <a:pt x="1173" y="19468"/>
                  </a:lnTo>
                  <a:lnTo>
                    <a:pt x="1180" y="19437"/>
                  </a:lnTo>
                  <a:lnTo>
                    <a:pt x="1186" y="19408"/>
                  </a:lnTo>
                  <a:lnTo>
                    <a:pt x="1193" y="19380"/>
                  </a:lnTo>
                  <a:lnTo>
                    <a:pt x="1197" y="19351"/>
                  </a:lnTo>
                  <a:lnTo>
                    <a:pt x="1203" y="19320"/>
                  </a:lnTo>
                  <a:lnTo>
                    <a:pt x="1206" y="19294"/>
                  </a:lnTo>
                  <a:lnTo>
                    <a:pt x="1210" y="19263"/>
                  </a:lnTo>
                  <a:lnTo>
                    <a:pt x="1220" y="19197"/>
                  </a:lnTo>
                  <a:lnTo>
                    <a:pt x="1227" y="19130"/>
                  </a:lnTo>
                  <a:lnTo>
                    <a:pt x="1237" y="19060"/>
                  </a:lnTo>
                  <a:lnTo>
                    <a:pt x="1250" y="18993"/>
                  </a:lnTo>
                  <a:lnTo>
                    <a:pt x="1260" y="18927"/>
                  </a:lnTo>
                  <a:lnTo>
                    <a:pt x="1270" y="18856"/>
                  </a:lnTo>
                  <a:lnTo>
                    <a:pt x="1283" y="18789"/>
                  </a:lnTo>
                  <a:lnTo>
                    <a:pt x="1297" y="18722"/>
                  </a:lnTo>
                  <a:lnTo>
                    <a:pt x="1310" y="18656"/>
                  </a:lnTo>
                  <a:lnTo>
                    <a:pt x="1324" y="18589"/>
                  </a:lnTo>
                  <a:lnTo>
                    <a:pt x="1337" y="18522"/>
                  </a:lnTo>
                  <a:lnTo>
                    <a:pt x="1353" y="18452"/>
                  </a:lnTo>
                  <a:lnTo>
                    <a:pt x="1367" y="18385"/>
                  </a:lnTo>
                  <a:lnTo>
                    <a:pt x="1384" y="18318"/>
                  </a:lnTo>
                  <a:lnTo>
                    <a:pt x="1400" y="18251"/>
                  </a:lnTo>
                  <a:lnTo>
                    <a:pt x="1417" y="18185"/>
                  </a:lnTo>
                  <a:lnTo>
                    <a:pt x="1430" y="18118"/>
                  </a:lnTo>
                  <a:lnTo>
                    <a:pt x="1450" y="18051"/>
                  </a:lnTo>
                  <a:lnTo>
                    <a:pt x="1467" y="17984"/>
                  </a:lnTo>
                  <a:lnTo>
                    <a:pt x="1484" y="17917"/>
                  </a:lnTo>
                  <a:lnTo>
                    <a:pt x="1501" y="17851"/>
                  </a:lnTo>
                  <a:lnTo>
                    <a:pt x="1518" y="17784"/>
                  </a:lnTo>
                  <a:lnTo>
                    <a:pt x="1538" y="17717"/>
                  </a:lnTo>
                  <a:lnTo>
                    <a:pt x="1554" y="17650"/>
                  </a:lnTo>
                  <a:lnTo>
                    <a:pt x="1591" y="17519"/>
                  </a:lnTo>
                  <a:lnTo>
                    <a:pt x="1627" y="17386"/>
                  </a:lnTo>
                  <a:lnTo>
                    <a:pt x="1704" y="17118"/>
                  </a:lnTo>
                  <a:lnTo>
                    <a:pt x="1741" y="16985"/>
                  </a:lnTo>
                  <a:lnTo>
                    <a:pt x="1778" y="16855"/>
                  </a:lnTo>
                  <a:lnTo>
                    <a:pt x="1814" y="16722"/>
                  </a:lnTo>
                  <a:lnTo>
                    <a:pt x="1831" y="16654"/>
                  </a:lnTo>
                  <a:lnTo>
                    <a:pt x="1851" y="16588"/>
                  </a:lnTo>
                  <a:lnTo>
                    <a:pt x="1868" y="16521"/>
                  </a:lnTo>
                  <a:lnTo>
                    <a:pt x="1885" y="16454"/>
                  </a:lnTo>
                  <a:lnTo>
                    <a:pt x="1902" y="16387"/>
                  </a:lnTo>
                  <a:lnTo>
                    <a:pt x="1918" y="16321"/>
                  </a:lnTo>
                  <a:lnTo>
                    <a:pt x="1934" y="16253"/>
                  </a:lnTo>
                  <a:lnTo>
                    <a:pt x="1951" y="16190"/>
                  </a:lnTo>
                  <a:lnTo>
                    <a:pt x="1968" y="16123"/>
                  </a:lnTo>
                  <a:lnTo>
                    <a:pt x="1985" y="16056"/>
                  </a:lnTo>
                  <a:lnTo>
                    <a:pt x="1999" y="15990"/>
                  </a:lnTo>
                  <a:lnTo>
                    <a:pt x="2015" y="15923"/>
                  </a:lnTo>
                  <a:lnTo>
                    <a:pt x="2028" y="15856"/>
                  </a:lnTo>
                  <a:lnTo>
                    <a:pt x="2042" y="15789"/>
                  </a:lnTo>
                  <a:lnTo>
                    <a:pt x="2055" y="15723"/>
                  </a:lnTo>
                  <a:lnTo>
                    <a:pt x="2068" y="15655"/>
                  </a:lnTo>
                  <a:lnTo>
                    <a:pt x="2082" y="15589"/>
                  </a:lnTo>
                  <a:lnTo>
                    <a:pt x="2095" y="15522"/>
                  </a:lnTo>
                  <a:lnTo>
                    <a:pt x="2105" y="15455"/>
                  </a:lnTo>
                  <a:lnTo>
                    <a:pt x="2115" y="15388"/>
                  </a:lnTo>
                  <a:lnTo>
                    <a:pt x="2125" y="15322"/>
                  </a:lnTo>
                  <a:lnTo>
                    <a:pt x="2135" y="15254"/>
                  </a:lnTo>
                  <a:lnTo>
                    <a:pt x="2145" y="15188"/>
                  </a:lnTo>
                  <a:lnTo>
                    <a:pt x="2152" y="15121"/>
                  </a:lnTo>
                  <a:lnTo>
                    <a:pt x="2155" y="15088"/>
                  </a:lnTo>
                  <a:lnTo>
                    <a:pt x="2162" y="15051"/>
                  </a:lnTo>
                  <a:lnTo>
                    <a:pt x="2165" y="15018"/>
                  </a:lnTo>
                  <a:lnTo>
                    <a:pt x="2169" y="14984"/>
                  </a:lnTo>
                  <a:lnTo>
                    <a:pt x="2175" y="14914"/>
                  </a:lnTo>
                  <a:lnTo>
                    <a:pt x="2182" y="14841"/>
                  </a:lnTo>
                  <a:lnTo>
                    <a:pt x="2189" y="14767"/>
                  </a:lnTo>
                  <a:lnTo>
                    <a:pt x="2192" y="14693"/>
                  </a:lnTo>
                  <a:lnTo>
                    <a:pt x="2199" y="14623"/>
                  </a:lnTo>
                  <a:lnTo>
                    <a:pt x="2205" y="14550"/>
                  </a:lnTo>
                  <a:lnTo>
                    <a:pt x="2209" y="14477"/>
                  </a:lnTo>
                  <a:lnTo>
                    <a:pt x="2215" y="14406"/>
                  </a:lnTo>
                  <a:lnTo>
                    <a:pt x="2219" y="14332"/>
                  </a:lnTo>
                  <a:lnTo>
                    <a:pt x="2222" y="14262"/>
                  </a:lnTo>
                  <a:lnTo>
                    <a:pt x="2222" y="14259"/>
                  </a:lnTo>
                  <a:lnTo>
                    <a:pt x="2229" y="14189"/>
                  </a:lnTo>
                  <a:lnTo>
                    <a:pt x="2232" y="14116"/>
                  </a:lnTo>
                  <a:lnTo>
                    <a:pt x="2235" y="14042"/>
                  </a:lnTo>
                  <a:lnTo>
                    <a:pt x="2239" y="13971"/>
                  </a:lnTo>
                  <a:lnTo>
                    <a:pt x="2239" y="13898"/>
                  </a:lnTo>
                  <a:lnTo>
                    <a:pt x="2242" y="13825"/>
                  </a:lnTo>
                  <a:lnTo>
                    <a:pt x="2246" y="13755"/>
                  </a:lnTo>
                  <a:lnTo>
                    <a:pt x="2246" y="13681"/>
                  </a:lnTo>
                  <a:lnTo>
                    <a:pt x="2249" y="13611"/>
                  </a:lnTo>
                  <a:lnTo>
                    <a:pt x="2249" y="13538"/>
                  </a:lnTo>
                  <a:lnTo>
                    <a:pt x="2249" y="13467"/>
                  </a:lnTo>
                  <a:lnTo>
                    <a:pt x="2249" y="13394"/>
                  </a:lnTo>
                  <a:lnTo>
                    <a:pt x="2249" y="13320"/>
                  </a:lnTo>
                  <a:lnTo>
                    <a:pt x="2249" y="13250"/>
                  </a:lnTo>
                  <a:lnTo>
                    <a:pt x="2249" y="13177"/>
                  </a:lnTo>
                  <a:lnTo>
                    <a:pt x="2249" y="13106"/>
                  </a:lnTo>
                  <a:lnTo>
                    <a:pt x="2249" y="13033"/>
                  </a:lnTo>
                  <a:lnTo>
                    <a:pt x="2246" y="12963"/>
                  </a:lnTo>
                  <a:lnTo>
                    <a:pt x="2246" y="12889"/>
                  </a:lnTo>
                  <a:lnTo>
                    <a:pt x="2242" y="12819"/>
                  </a:lnTo>
                  <a:lnTo>
                    <a:pt x="2239" y="12745"/>
                  </a:lnTo>
                  <a:lnTo>
                    <a:pt x="2239" y="12676"/>
                  </a:lnTo>
                  <a:lnTo>
                    <a:pt x="2235" y="12602"/>
                  </a:lnTo>
                  <a:lnTo>
                    <a:pt x="2232" y="12532"/>
                  </a:lnTo>
                  <a:lnTo>
                    <a:pt x="2226" y="12462"/>
                  </a:lnTo>
                  <a:lnTo>
                    <a:pt x="2222" y="12388"/>
                  </a:lnTo>
                  <a:lnTo>
                    <a:pt x="2219" y="12318"/>
                  </a:lnTo>
                  <a:lnTo>
                    <a:pt x="2212" y="12244"/>
                  </a:lnTo>
                  <a:lnTo>
                    <a:pt x="2209" y="12175"/>
                  </a:lnTo>
                  <a:lnTo>
                    <a:pt x="2202" y="12101"/>
                  </a:lnTo>
                  <a:lnTo>
                    <a:pt x="2199" y="12031"/>
                  </a:lnTo>
                  <a:lnTo>
                    <a:pt x="2192" y="11961"/>
                  </a:lnTo>
                  <a:lnTo>
                    <a:pt x="2185" y="11887"/>
                  </a:lnTo>
                  <a:lnTo>
                    <a:pt x="2179" y="11817"/>
                  </a:lnTo>
                  <a:lnTo>
                    <a:pt x="2169" y="11746"/>
                  </a:lnTo>
                  <a:lnTo>
                    <a:pt x="2162" y="11673"/>
                  </a:lnTo>
                  <a:lnTo>
                    <a:pt x="2155" y="11603"/>
                  </a:lnTo>
                  <a:lnTo>
                    <a:pt x="2145" y="11533"/>
                  </a:lnTo>
                  <a:lnTo>
                    <a:pt x="2139" y="11459"/>
                  </a:lnTo>
                  <a:lnTo>
                    <a:pt x="2129" y="11390"/>
                  </a:lnTo>
                  <a:lnTo>
                    <a:pt x="2119" y="11319"/>
                  </a:lnTo>
                  <a:lnTo>
                    <a:pt x="2108" y="11245"/>
                  </a:lnTo>
                  <a:lnTo>
                    <a:pt x="2099" y="11176"/>
                  </a:lnTo>
                  <a:lnTo>
                    <a:pt x="2088" y="11105"/>
                  </a:lnTo>
                  <a:lnTo>
                    <a:pt x="2079" y="11035"/>
                  </a:lnTo>
                  <a:lnTo>
                    <a:pt x="2079" y="11029"/>
                  </a:lnTo>
                  <a:lnTo>
                    <a:pt x="2068" y="10961"/>
                  </a:lnTo>
                  <a:lnTo>
                    <a:pt x="2055" y="10892"/>
                  </a:lnTo>
                  <a:lnTo>
                    <a:pt x="2045" y="10821"/>
                  </a:lnTo>
                  <a:lnTo>
                    <a:pt x="2032" y="10751"/>
                  </a:lnTo>
                  <a:lnTo>
                    <a:pt x="2019" y="10678"/>
                  </a:lnTo>
                  <a:lnTo>
                    <a:pt x="2005" y="10608"/>
                  </a:lnTo>
                  <a:lnTo>
                    <a:pt x="1991" y="10537"/>
                  </a:lnTo>
                  <a:lnTo>
                    <a:pt x="1979" y="10468"/>
                  </a:lnTo>
                  <a:lnTo>
                    <a:pt x="1965" y="10397"/>
                  </a:lnTo>
                  <a:lnTo>
                    <a:pt x="1962" y="10367"/>
                  </a:lnTo>
                  <a:lnTo>
                    <a:pt x="1955" y="10340"/>
                  </a:lnTo>
                  <a:lnTo>
                    <a:pt x="1951" y="10314"/>
                  </a:lnTo>
                  <a:lnTo>
                    <a:pt x="1948" y="10283"/>
                  </a:lnTo>
                  <a:lnTo>
                    <a:pt x="1945" y="10257"/>
                  </a:lnTo>
                  <a:lnTo>
                    <a:pt x="1942" y="10230"/>
                  </a:lnTo>
                  <a:lnTo>
                    <a:pt x="1939" y="10200"/>
                  </a:lnTo>
                  <a:lnTo>
                    <a:pt x="1934" y="10173"/>
                  </a:lnTo>
                  <a:lnTo>
                    <a:pt x="1934" y="10143"/>
                  </a:lnTo>
                  <a:lnTo>
                    <a:pt x="1934" y="10116"/>
                  </a:lnTo>
                  <a:lnTo>
                    <a:pt x="1931" y="10087"/>
                  </a:lnTo>
                  <a:lnTo>
                    <a:pt x="1931" y="10059"/>
                  </a:lnTo>
                  <a:lnTo>
                    <a:pt x="1931" y="10030"/>
                  </a:lnTo>
                  <a:lnTo>
                    <a:pt x="1931" y="9999"/>
                  </a:lnTo>
                  <a:lnTo>
                    <a:pt x="1931" y="9973"/>
                  </a:lnTo>
                  <a:lnTo>
                    <a:pt x="1931" y="9942"/>
                  </a:lnTo>
                  <a:lnTo>
                    <a:pt x="1934" y="9916"/>
                  </a:lnTo>
                  <a:lnTo>
                    <a:pt x="1934" y="9886"/>
                  </a:lnTo>
                  <a:lnTo>
                    <a:pt x="1939" y="9856"/>
                  </a:lnTo>
                  <a:lnTo>
                    <a:pt x="1939" y="9829"/>
                  </a:lnTo>
                  <a:lnTo>
                    <a:pt x="1942" y="9799"/>
                  </a:lnTo>
                  <a:lnTo>
                    <a:pt x="1945" y="9769"/>
                  </a:lnTo>
                  <a:lnTo>
                    <a:pt x="1945" y="9742"/>
                  </a:lnTo>
                  <a:lnTo>
                    <a:pt x="1948" y="9712"/>
                  </a:lnTo>
                  <a:lnTo>
                    <a:pt x="1951" y="9682"/>
                  </a:lnTo>
                  <a:lnTo>
                    <a:pt x="1955" y="9652"/>
                  </a:lnTo>
                  <a:lnTo>
                    <a:pt x="1959" y="9626"/>
                  </a:lnTo>
                  <a:lnTo>
                    <a:pt x="1962" y="9595"/>
                  </a:lnTo>
                  <a:lnTo>
                    <a:pt x="1971" y="9538"/>
                  </a:lnTo>
                  <a:lnTo>
                    <a:pt x="1979" y="9478"/>
                  </a:lnTo>
                  <a:lnTo>
                    <a:pt x="1988" y="9421"/>
                  </a:lnTo>
                  <a:lnTo>
                    <a:pt x="1999" y="9365"/>
                  </a:lnTo>
                  <a:lnTo>
                    <a:pt x="2005" y="9308"/>
                  </a:lnTo>
                  <a:lnTo>
                    <a:pt x="2015" y="9248"/>
                  </a:lnTo>
                  <a:lnTo>
                    <a:pt x="2035" y="9134"/>
                  </a:lnTo>
                  <a:lnTo>
                    <a:pt x="2055" y="9024"/>
                  </a:lnTo>
                  <a:lnTo>
                    <a:pt x="2065" y="8967"/>
                  </a:lnTo>
                  <a:lnTo>
                    <a:pt x="2075" y="8914"/>
                  </a:lnTo>
                  <a:lnTo>
                    <a:pt x="2082" y="8857"/>
                  </a:lnTo>
                  <a:lnTo>
                    <a:pt x="2092" y="8804"/>
                  </a:lnTo>
                  <a:lnTo>
                    <a:pt x="2099" y="8750"/>
                  </a:lnTo>
                  <a:lnTo>
                    <a:pt x="2105" y="8696"/>
                  </a:lnTo>
                  <a:lnTo>
                    <a:pt x="2108" y="8673"/>
                  </a:lnTo>
                  <a:lnTo>
                    <a:pt x="2112" y="8647"/>
                  </a:lnTo>
                  <a:lnTo>
                    <a:pt x="2115" y="8619"/>
                  </a:lnTo>
                  <a:lnTo>
                    <a:pt x="2119" y="8593"/>
                  </a:lnTo>
                  <a:lnTo>
                    <a:pt x="2122" y="8573"/>
                  </a:lnTo>
                  <a:lnTo>
                    <a:pt x="2122" y="8553"/>
                  </a:lnTo>
                  <a:lnTo>
                    <a:pt x="2129" y="8513"/>
                  </a:lnTo>
                  <a:lnTo>
                    <a:pt x="2132" y="8470"/>
                  </a:lnTo>
                  <a:lnTo>
                    <a:pt x="2139" y="8429"/>
                  </a:lnTo>
                  <a:lnTo>
                    <a:pt x="2145" y="8389"/>
                  </a:lnTo>
                  <a:lnTo>
                    <a:pt x="2152" y="8346"/>
                  </a:lnTo>
                  <a:lnTo>
                    <a:pt x="2159" y="8306"/>
                  </a:lnTo>
                  <a:lnTo>
                    <a:pt x="2165" y="8266"/>
                  </a:lnTo>
                  <a:lnTo>
                    <a:pt x="2172" y="8223"/>
                  </a:lnTo>
                  <a:lnTo>
                    <a:pt x="2182" y="8182"/>
                  </a:lnTo>
                  <a:lnTo>
                    <a:pt x="2189" y="8142"/>
                  </a:lnTo>
                  <a:lnTo>
                    <a:pt x="2199" y="8102"/>
                  </a:lnTo>
                  <a:lnTo>
                    <a:pt x="2205" y="8058"/>
                  </a:lnTo>
                  <a:lnTo>
                    <a:pt x="2215" y="8018"/>
                  </a:lnTo>
                  <a:lnTo>
                    <a:pt x="2226" y="7978"/>
                  </a:lnTo>
                  <a:lnTo>
                    <a:pt x="2235" y="7938"/>
                  </a:lnTo>
                  <a:lnTo>
                    <a:pt x="2246" y="7898"/>
                  </a:lnTo>
                  <a:lnTo>
                    <a:pt x="2255" y="7858"/>
                  </a:lnTo>
                  <a:lnTo>
                    <a:pt x="2266" y="7818"/>
                  </a:lnTo>
                  <a:lnTo>
                    <a:pt x="2266" y="7808"/>
                  </a:lnTo>
                  <a:lnTo>
                    <a:pt x="2275" y="7774"/>
                  </a:lnTo>
                  <a:lnTo>
                    <a:pt x="2286" y="7734"/>
                  </a:lnTo>
                  <a:lnTo>
                    <a:pt x="2299" y="7694"/>
                  </a:lnTo>
                  <a:lnTo>
                    <a:pt x="2309" y="7654"/>
                  </a:lnTo>
                  <a:lnTo>
                    <a:pt x="2323" y="7614"/>
                  </a:lnTo>
                  <a:lnTo>
                    <a:pt x="2332" y="7574"/>
                  </a:lnTo>
                  <a:lnTo>
                    <a:pt x="2346" y="7534"/>
                  </a:lnTo>
                  <a:lnTo>
                    <a:pt x="2355" y="7494"/>
                  </a:lnTo>
                  <a:lnTo>
                    <a:pt x="2369" y="7454"/>
                  </a:lnTo>
                  <a:lnTo>
                    <a:pt x="2396" y="7377"/>
                  </a:lnTo>
                  <a:lnTo>
                    <a:pt x="2420" y="7296"/>
                  </a:lnTo>
                  <a:lnTo>
                    <a:pt x="2446" y="7216"/>
                  </a:lnTo>
                  <a:lnTo>
                    <a:pt x="2472" y="7136"/>
                  </a:lnTo>
                  <a:lnTo>
                    <a:pt x="2503" y="7060"/>
                  </a:lnTo>
                  <a:lnTo>
                    <a:pt x="2529" y="6980"/>
                  </a:lnTo>
                  <a:lnTo>
                    <a:pt x="2556" y="6903"/>
                  </a:lnTo>
                  <a:lnTo>
                    <a:pt x="2556" y="6900"/>
                  </a:lnTo>
                  <a:lnTo>
                    <a:pt x="2586" y="6823"/>
                  </a:lnTo>
                  <a:lnTo>
                    <a:pt x="2643" y="6669"/>
                  </a:lnTo>
                  <a:lnTo>
                    <a:pt x="2700" y="6512"/>
                  </a:lnTo>
                  <a:lnTo>
                    <a:pt x="2756" y="6358"/>
                  </a:lnTo>
                  <a:lnTo>
                    <a:pt x="2784" y="6281"/>
                  </a:lnTo>
                  <a:lnTo>
                    <a:pt x="2810" y="6204"/>
                  </a:lnTo>
                  <a:lnTo>
                    <a:pt x="2837" y="6127"/>
                  </a:lnTo>
                  <a:lnTo>
                    <a:pt x="2864" y="6050"/>
                  </a:lnTo>
                  <a:lnTo>
                    <a:pt x="2873" y="6027"/>
                  </a:lnTo>
                  <a:lnTo>
                    <a:pt x="2881" y="6001"/>
                  </a:lnTo>
                  <a:lnTo>
                    <a:pt x="2890" y="5974"/>
                  </a:lnTo>
                  <a:lnTo>
                    <a:pt x="2897" y="5944"/>
                  </a:lnTo>
                  <a:lnTo>
                    <a:pt x="2907" y="5913"/>
                  </a:lnTo>
                  <a:lnTo>
                    <a:pt x="2913" y="5881"/>
                  </a:lnTo>
                  <a:lnTo>
                    <a:pt x="2934" y="5817"/>
                  </a:lnTo>
                  <a:lnTo>
                    <a:pt x="2950" y="5750"/>
                  </a:lnTo>
                  <a:lnTo>
                    <a:pt x="2961" y="5717"/>
                  </a:lnTo>
                  <a:lnTo>
                    <a:pt x="2967" y="5680"/>
                  </a:lnTo>
                  <a:lnTo>
                    <a:pt x="2977" y="5646"/>
                  </a:lnTo>
                  <a:lnTo>
                    <a:pt x="2987" y="5613"/>
                  </a:lnTo>
                  <a:lnTo>
                    <a:pt x="2994" y="5593"/>
                  </a:lnTo>
                  <a:lnTo>
                    <a:pt x="2997" y="5580"/>
                  </a:lnTo>
                  <a:lnTo>
                    <a:pt x="3011" y="5549"/>
                  </a:lnTo>
                  <a:lnTo>
                    <a:pt x="3021" y="5516"/>
                  </a:lnTo>
                  <a:lnTo>
                    <a:pt x="3034" y="5486"/>
                  </a:lnTo>
                  <a:lnTo>
                    <a:pt x="3041" y="5472"/>
                  </a:lnTo>
                  <a:lnTo>
                    <a:pt x="3044" y="5456"/>
                  </a:lnTo>
                  <a:lnTo>
                    <a:pt x="3051" y="5443"/>
                  </a:lnTo>
                  <a:lnTo>
                    <a:pt x="3057" y="5429"/>
                  </a:lnTo>
                  <a:lnTo>
                    <a:pt x="3064" y="5416"/>
                  </a:lnTo>
                  <a:lnTo>
                    <a:pt x="3071" y="5399"/>
                  </a:lnTo>
                  <a:lnTo>
                    <a:pt x="3077" y="5389"/>
                  </a:lnTo>
                  <a:lnTo>
                    <a:pt x="3084" y="5376"/>
                  </a:lnTo>
                  <a:lnTo>
                    <a:pt x="3091" y="5363"/>
                  </a:lnTo>
                  <a:lnTo>
                    <a:pt x="3097" y="5352"/>
                  </a:lnTo>
                  <a:lnTo>
                    <a:pt x="3104" y="5339"/>
                  </a:lnTo>
                  <a:lnTo>
                    <a:pt x="3111" y="5329"/>
                  </a:lnTo>
                  <a:lnTo>
                    <a:pt x="3121" y="5319"/>
                  </a:lnTo>
                  <a:lnTo>
                    <a:pt x="3131" y="5309"/>
                  </a:lnTo>
                  <a:lnTo>
                    <a:pt x="3134" y="5306"/>
                  </a:lnTo>
                  <a:lnTo>
                    <a:pt x="3128" y="5282"/>
                  </a:lnTo>
                  <a:lnTo>
                    <a:pt x="3101" y="5196"/>
                  </a:lnTo>
                  <a:lnTo>
                    <a:pt x="3074" y="5105"/>
                  </a:lnTo>
                  <a:lnTo>
                    <a:pt x="3047" y="5019"/>
                  </a:lnTo>
                  <a:lnTo>
                    <a:pt x="3021" y="4931"/>
                  </a:lnTo>
                  <a:lnTo>
                    <a:pt x="2994" y="4845"/>
                  </a:lnTo>
                  <a:lnTo>
                    <a:pt x="2937" y="4671"/>
                  </a:lnTo>
                  <a:lnTo>
                    <a:pt x="2910" y="4584"/>
                  </a:lnTo>
                  <a:lnTo>
                    <a:pt x="2884" y="4497"/>
                  </a:lnTo>
                  <a:lnTo>
                    <a:pt x="2853" y="4407"/>
                  </a:lnTo>
                  <a:lnTo>
                    <a:pt x="2827" y="4320"/>
                  </a:lnTo>
                  <a:lnTo>
                    <a:pt x="2804" y="4234"/>
                  </a:lnTo>
                  <a:lnTo>
                    <a:pt x="2776" y="4146"/>
                  </a:lnTo>
                  <a:lnTo>
                    <a:pt x="2750" y="4060"/>
                  </a:lnTo>
                  <a:lnTo>
                    <a:pt x="2747" y="4043"/>
                  </a:lnTo>
                  <a:lnTo>
                    <a:pt x="2747" y="4046"/>
                  </a:lnTo>
                  <a:lnTo>
                    <a:pt x="2740" y="4056"/>
                  </a:lnTo>
                  <a:lnTo>
                    <a:pt x="2733" y="4069"/>
                  </a:lnTo>
                  <a:lnTo>
                    <a:pt x="2727" y="4080"/>
                  </a:lnTo>
                  <a:lnTo>
                    <a:pt x="2723" y="4089"/>
                  </a:lnTo>
                  <a:lnTo>
                    <a:pt x="2720" y="4089"/>
                  </a:lnTo>
                  <a:lnTo>
                    <a:pt x="2713" y="4103"/>
                  </a:lnTo>
                  <a:lnTo>
                    <a:pt x="2707" y="4113"/>
                  </a:lnTo>
                  <a:lnTo>
                    <a:pt x="2696" y="4123"/>
                  </a:lnTo>
                  <a:lnTo>
                    <a:pt x="2690" y="4137"/>
                  </a:lnTo>
                  <a:lnTo>
                    <a:pt x="2680" y="4146"/>
                  </a:lnTo>
                  <a:lnTo>
                    <a:pt x="2673" y="4157"/>
                  </a:lnTo>
                  <a:lnTo>
                    <a:pt x="2663" y="4169"/>
                  </a:lnTo>
                  <a:lnTo>
                    <a:pt x="2643" y="4190"/>
                  </a:lnTo>
                  <a:lnTo>
                    <a:pt x="2623" y="4214"/>
                  </a:lnTo>
                  <a:lnTo>
                    <a:pt x="2603" y="4234"/>
                  </a:lnTo>
                  <a:lnTo>
                    <a:pt x="2583" y="4257"/>
                  </a:lnTo>
                  <a:lnTo>
                    <a:pt x="2563" y="4277"/>
                  </a:lnTo>
                  <a:lnTo>
                    <a:pt x="2543" y="4297"/>
                  </a:lnTo>
                  <a:lnTo>
                    <a:pt x="2523" y="4317"/>
                  </a:lnTo>
                  <a:lnTo>
                    <a:pt x="2500" y="4337"/>
                  </a:lnTo>
                  <a:lnTo>
                    <a:pt x="2463" y="4374"/>
                  </a:lnTo>
                  <a:lnTo>
                    <a:pt x="2426" y="4410"/>
                  </a:lnTo>
                  <a:lnTo>
                    <a:pt x="2409" y="4427"/>
                  </a:lnTo>
                  <a:lnTo>
                    <a:pt x="2392" y="4444"/>
                  </a:lnTo>
                  <a:lnTo>
                    <a:pt x="2375" y="4457"/>
                  </a:lnTo>
                  <a:lnTo>
                    <a:pt x="2366" y="4470"/>
                  </a:lnTo>
                  <a:lnTo>
                    <a:pt x="2352" y="4484"/>
                  </a:lnTo>
                  <a:lnTo>
                    <a:pt x="2343" y="4494"/>
                  </a:lnTo>
                  <a:lnTo>
                    <a:pt x="2319" y="4524"/>
                  </a:lnTo>
                  <a:lnTo>
                    <a:pt x="2299" y="4547"/>
                  </a:lnTo>
                  <a:lnTo>
                    <a:pt x="2275" y="4574"/>
                  </a:lnTo>
                  <a:lnTo>
                    <a:pt x="2249" y="4607"/>
                  </a:lnTo>
                  <a:lnTo>
                    <a:pt x="2219" y="4641"/>
                  </a:lnTo>
                  <a:lnTo>
                    <a:pt x="2205" y="4658"/>
                  </a:lnTo>
                  <a:lnTo>
                    <a:pt x="2189" y="4675"/>
                  </a:lnTo>
                  <a:lnTo>
                    <a:pt x="2172" y="4691"/>
                  </a:lnTo>
                  <a:lnTo>
                    <a:pt x="2155" y="4707"/>
                  </a:lnTo>
                  <a:lnTo>
                    <a:pt x="2142" y="4724"/>
                  </a:lnTo>
                  <a:lnTo>
                    <a:pt x="2125" y="4741"/>
                  </a:lnTo>
                  <a:lnTo>
                    <a:pt x="2108" y="4758"/>
                  </a:lnTo>
                  <a:lnTo>
                    <a:pt x="2095" y="4771"/>
                  </a:lnTo>
                  <a:lnTo>
                    <a:pt x="2082" y="4784"/>
                  </a:lnTo>
                  <a:lnTo>
                    <a:pt x="2079" y="4784"/>
                  </a:lnTo>
                  <a:lnTo>
                    <a:pt x="2065" y="4798"/>
                  </a:lnTo>
                  <a:lnTo>
                    <a:pt x="2048" y="4808"/>
                  </a:lnTo>
                  <a:lnTo>
                    <a:pt x="2042" y="4815"/>
                  </a:lnTo>
                  <a:lnTo>
                    <a:pt x="2035" y="4821"/>
                  </a:lnTo>
                  <a:lnTo>
                    <a:pt x="2028" y="4825"/>
                  </a:lnTo>
                  <a:lnTo>
                    <a:pt x="2022" y="4828"/>
                  </a:lnTo>
                  <a:lnTo>
                    <a:pt x="2015" y="4831"/>
                  </a:lnTo>
                  <a:lnTo>
                    <a:pt x="2008" y="4835"/>
                  </a:lnTo>
                  <a:lnTo>
                    <a:pt x="2002" y="4838"/>
                  </a:lnTo>
                  <a:lnTo>
                    <a:pt x="1995" y="4841"/>
                  </a:lnTo>
                  <a:lnTo>
                    <a:pt x="1988" y="4845"/>
                  </a:lnTo>
                  <a:lnTo>
                    <a:pt x="1982" y="4845"/>
                  </a:lnTo>
                  <a:lnTo>
                    <a:pt x="1975" y="4848"/>
                  </a:lnTo>
                  <a:lnTo>
                    <a:pt x="1968" y="4845"/>
                  </a:lnTo>
                  <a:lnTo>
                    <a:pt x="1959" y="4845"/>
                  </a:lnTo>
                  <a:lnTo>
                    <a:pt x="1951" y="4841"/>
                  </a:lnTo>
                  <a:lnTo>
                    <a:pt x="1948" y="4838"/>
                  </a:lnTo>
                  <a:lnTo>
                    <a:pt x="1945" y="4835"/>
                  </a:lnTo>
                  <a:lnTo>
                    <a:pt x="1942" y="4835"/>
                  </a:lnTo>
                  <a:lnTo>
                    <a:pt x="1939" y="4828"/>
                  </a:lnTo>
                  <a:lnTo>
                    <a:pt x="1934" y="4821"/>
                  </a:lnTo>
                  <a:lnTo>
                    <a:pt x="1931" y="4815"/>
                  </a:lnTo>
                  <a:lnTo>
                    <a:pt x="1928" y="4805"/>
                  </a:lnTo>
                  <a:lnTo>
                    <a:pt x="1925" y="4798"/>
                  </a:lnTo>
                  <a:lnTo>
                    <a:pt x="1922" y="4788"/>
                  </a:lnTo>
                  <a:lnTo>
                    <a:pt x="1922" y="4781"/>
                  </a:lnTo>
                  <a:lnTo>
                    <a:pt x="1922" y="4771"/>
                  </a:lnTo>
                  <a:lnTo>
                    <a:pt x="1918" y="4761"/>
                  </a:lnTo>
                  <a:lnTo>
                    <a:pt x="1918" y="4755"/>
                  </a:lnTo>
                  <a:lnTo>
                    <a:pt x="1918" y="4744"/>
                  </a:lnTo>
                  <a:lnTo>
                    <a:pt x="1918" y="4738"/>
                  </a:lnTo>
                  <a:lnTo>
                    <a:pt x="1918" y="4728"/>
                  </a:lnTo>
                  <a:lnTo>
                    <a:pt x="1918" y="4718"/>
                  </a:lnTo>
                  <a:lnTo>
                    <a:pt x="1918" y="4711"/>
                  </a:lnTo>
                  <a:lnTo>
                    <a:pt x="1918" y="4701"/>
                  </a:lnTo>
                  <a:lnTo>
                    <a:pt x="1922" y="4695"/>
                  </a:lnTo>
                  <a:lnTo>
                    <a:pt x="1922" y="4684"/>
                  </a:lnTo>
                  <a:lnTo>
                    <a:pt x="1925" y="4675"/>
                  </a:lnTo>
                  <a:lnTo>
                    <a:pt x="1928" y="4667"/>
                  </a:lnTo>
                  <a:lnTo>
                    <a:pt x="1928" y="4658"/>
                  </a:lnTo>
                  <a:lnTo>
                    <a:pt x="1931" y="4651"/>
                  </a:lnTo>
                  <a:lnTo>
                    <a:pt x="1934" y="4641"/>
                  </a:lnTo>
                  <a:lnTo>
                    <a:pt x="1939" y="4635"/>
                  </a:lnTo>
                  <a:lnTo>
                    <a:pt x="1942" y="4624"/>
                  </a:lnTo>
                  <a:lnTo>
                    <a:pt x="1945" y="4614"/>
                  </a:lnTo>
                  <a:lnTo>
                    <a:pt x="1948" y="4607"/>
                  </a:lnTo>
                  <a:lnTo>
                    <a:pt x="1951" y="4598"/>
                  </a:lnTo>
                  <a:lnTo>
                    <a:pt x="1955" y="4590"/>
                  </a:lnTo>
                  <a:lnTo>
                    <a:pt x="1965" y="4574"/>
                  </a:lnTo>
                  <a:lnTo>
                    <a:pt x="1971" y="4558"/>
                  </a:lnTo>
                  <a:lnTo>
                    <a:pt x="1985" y="4541"/>
                  </a:lnTo>
                  <a:lnTo>
                    <a:pt x="1995" y="4524"/>
                  </a:lnTo>
                  <a:lnTo>
                    <a:pt x="2005" y="4507"/>
                  </a:lnTo>
                  <a:lnTo>
                    <a:pt x="2019" y="4490"/>
                  </a:lnTo>
                  <a:lnTo>
                    <a:pt x="2028" y="4474"/>
                  </a:lnTo>
                  <a:lnTo>
                    <a:pt x="2042" y="4461"/>
                  </a:lnTo>
                  <a:lnTo>
                    <a:pt x="2055" y="4444"/>
                  </a:lnTo>
                  <a:lnTo>
                    <a:pt x="2068" y="4427"/>
                  </a:lnTo>
                  <a:lnTo>
                    <a:pt x="2082" y="4410"/>
                  </a:lnTo>
                  <a:lnTo>
                    <a:pt x="2099" y="4394"/>
                  </a:lnTo>
                  <a:lnTo>
                    <a:pt x="2112" y="4377"/>
                  </a:lnTo>
                  <a:lnTo>
                    <a:pt x="2129" y="4364"/>
                  </a:lnTo>
                  <a:lnTo>
                    <a:pt x="2142" y="4347"/>
                  </a:lnTo>
                  <a:lnTo>
                    <a:pt x="2172" y="4314"/>
                  </a:lnTo>
                  <a:lnTo>
                    <a:pt x="2205" y="4283"/>
                  </a:lnTo>
                  <a:lnTo>
                    <a:pt x="2269" y="4220"/>
                  </a:lnTo>
                  <a:lnTo>
                    <a:pt x="2299" y="4190"/>
                  </a:lnTo>
                  <a:lnTo>
                    <a:pt x="2332" y="4160"/>
                  </a:lnTo>
                  <a:lnTo>
                    <a:pt x="2363" y="4126"/>
                  </a:lnTo>
                  <a:lnTo>
                    <a:pt x="2375" y="4113"/>
                  </a:lnTo>
                  <a:lnTo>
                    <a:pt x="2389" y="4097"/>
                  </a:lnTo>
                  <a:lnTo>
                    <a:pt x="2403" y="4083"/>
                  </a:lnTo>
                  <a:lnTo>
                    <a:pt x="2416" y="4066"/>
                  </a:lnTo>
                  <a:lnTo>
                    <a:pt x="2429" y="4053"/>
                  </a:lnTo>
                  <a:lnTo>
                    <a:pt x="2432" y="4049"/>
                  </a:lnTo>
                  <a:lnTo>
                    <a:pt x="2443" y="4036"/>
                  </a:lnTo>
                  <a:lnTo>
                    <a:pt x="2456" y="4023"/>
                  </a:lnTo>
                  <a:lnTo>
                    <a:pt x="2466" y="4009"/>
                  </a:lnTo>
                  <a:lnTo>
                    <a:pt x="2476" y="3993"/>
                  </a:lnTo>
                  <a:lnTo>
                    <a:pt x="2486" y="3979"/>
                  </a:lnTo>
                  <a:lnTo>
                    <a:pt x="2496" y="3966"/>
                  </a:lnTo>
                  <a:lnTo>
                    <a:pt x="2506" y="3949"/>
                  </a:lnTo>
                  <a:lnTo>
                    <a:pt x="2513" y="3936"/>
                  </a:lnTo>
                  <a:lnTo>
                    <a:pt x="2523" y="3923"/>
                  </a:lnTo>
                  <a:lnTo>
                    <a:pt x="2526" y="3916"/>
                  </a:lnTo>
                  <a:lnTo>
                    <a:pt x="2529" y="3909"/>
                  </a:lnTo>
                  <a:lnTo>
                    <a:pt x="2533" y="3902"/>
                  </a:lnTo>
                  <a:lnTo>
                    <a:pt x="2533" y="3896"/>
                  </a:lnTo>
                  <a:lnTo>
                    <a:pt x="2536" y="3889"/>
                  </a:lnTo>
                  <a:lnTo>
                    <a:pt x="2540" y="3882"/>
                  </a:lnTo>
                  <a:lnTo>
                    <a:pt x="2543" y="3876"/>
                  </a:lnTo>
                  <a:lnTo>
                    <a:pt x="2543" y="3869"/>
                  </a:lnTo>
                  <a:lnTo>
                    <a:pt x="2546" y="3862"/>
                  </a:lnTo>
                  <a:lnTo>
                    <a:pt x="2546" y="3856"/>
                  </a:lnTo>
                  <a:lnTo>
                    <a:pt x="2549" y="3849"/>
                  </a:lnTo>
                  <a:lnTo>
                    <a:pt x="2549" y="3846"/>
                  </a:lnTo>
                  <a:lnTo>
                    <a:pt x="2543" y="3846"/>
                  </a:lnTo>
                  <a:lnTo>
                    <a:pt x="2533" y="3853"/>
                  </a:lnTo>
                  <a:lnTo>
                    <a:pt x="2520" y="3859"/>
                  </a:lnTo>
                  <a:lnTo>
                    <a:pt x="2509" y="3866"/>
                  </a:lnTo>
                  <a:lnTo>
                    <a:pt x="2496" y="3869"/>
                  </a:lnTo>
                  <a:lnTo>
                    <a:pt x="2483" y="3879"/>
                  </a:lnTo>
                  <a:lnTo>
                    <a:pt x="2476" y="3882"/>
                  </a:lnTo>
                  <a:lnTo>
                    <a:pt x="2460" y="3893"/>
                  </a:lnTo>
                  <a:lnTo>
                    <a:pt x="2452" y="3896"/>
                  </a:lnTo>
                  <a:lnTo>
                    <a:pt x="2432" y="3909"/>
                  </a:lnTo>
                  <a:lnTo>
                    <a:pt x="2416" y="3919"/>
                  </a:lnTo>
                  <a:lnTo>
                    <a:pt x="2396" y="3933"/>
                  </a:lnTo>
                  <a:lnTo>
                    <a:pt x="2379" y="3946"/>
                  </a:lnTo>
                  <a:lnTo>
                    <a:pt x="2343" y="3973"/>
                  </a:lnTo>
                  <a:lnTo>
                    <a:pt x="2306" y="4000"/>
                  </a:lnTo>
                  <a:lnTo>
                    <a:pt x="2232" y="4053"/>
                  </a:lnTo>
                  <a:lnTo>
                    <a:pt x="2199" y="4080"/>
                  </a:lnTo>
                  <a:lnTo>
                    <a:pt x="2159" y="4106"/>
                  </a:lnTo>
                  <a:lnTo>
                    <a:pt x="2135" y="4123"/>
                  </a:lnTo>
                  <a:lnTo>
                    <a:pt x="2108" y="4140"/>
                  </a:lnTo>
                  <a:lnTo>
                    <a:pt x="2085" y="4160"/>
                  </a:lnTo>
                  <a:lnTo>
                    <a:pt x="2059" y="4177"/>
                  </a:lnTo>
                  <a:lnTo>
                    <a:pt x="2032" y="4197"/>
                  </a:lnTo>
                  <a:lnTo>
                    <a:pt x="2008" y="4210"/>
                  </a:lnTo>
                  <a:lnTo>
                    <a:pt x="1955" y="4243"/>
                  </a:lnTo>
                  <a:lnTo>
                    <a:pt x="1905" y="4277"/>
                  </a:lnTo>
                  <a:lnTo>
                    <a:pt x="1851" y="4310"/>
                  </a:lnTo>
                  <a:lnTo>
                    <a:pt x="1748" y="4380"/>
                  </a:lnTo>
                  <a:lnTo>
                    <a:pt x="1694" y="4414"/>
                  </a:lnTo>
                  <a:lnTo>
                    <a:pt x="1644" y="4447"/>
                  </a:lnTo>
                  <a:lnTo>
                    <a:pt x="1591" y="4481"/>
                  </a:lnTo>
                  <a:lnTo>
                    <a:pt x="1574" y="4494"/>
                  </a:lnTo>
                  <a:lnTo>
                    <a:pt x="1541" y="4514"/>
                  </a:lnTo>
                  <a:lnTo>
                    <a:pt x="1518" y="4534"/>
                  </a:lnTo>
                  <a:lnTo>
                    <a:pt x="1490" y="4550"/>
                  </a:lnTo>
                  <a:lnTo>
                    <a:pt x="1467" y="4567"/>
                  </a:lnTo>
                  <a:lnTo>
                    <a:pt x="1441" y="4587"/>
                  </a:lnTo>
                  <a:lnTo>
                    <a:pt x="1417" y="4604"/>
                  </a:lnTo>
                  <a:lnTo>
                    <a:pt x="1390" y="4624"/>
                  </a:lnTo>
                  <a:lnTo>
                    <a:pt x="1367" y="4641"/>
                  </a:lnTo>
                  <a:lnTo>
                    <a:pt x="1344" y="4661"/>
                  </a:lnTo>
                  <a:lnTo>
                    <a:pt x="1317" y="4687"/>
                  </a:lnTo>
                  <a:lnTo>
                    <a:pt x="1287" y="4711"/>
                  </a:lnTo>
                  <a:lnTo>
                    <a:pt x="1287" y="4715"/>
                  </a:lnTo>
                  <a:lnTo>
                    <a:pt x="1270" y="4728"/>
                  </a:lnTo>
                  <a:lnTo>
                    <a:pt x="1253" y="4744"/>
                  </a:lnTo>
                  <a:lnTo>
                    <a:pt x="1233" y="4758"/>
                  </a:lnTo>
                  <a:lnTo>
                    <a:pt x="1217" y="4775"/>
                  </a:lnTo>
                  <a:lnTo>
                    <a:pt x="1200" y="4788"/>
                  </a:lnTo>
                  <a:lnTo>
                    <a:pt x="1186" y="4798"/>
                  </a:lnTo>
                  <a:lnTo>
                    <a:pt x="1180" y="4805"/>
                  </a:lnTo>
                  <a:lnTo>
                    <a:pt x="1173" y="4808"/>
                  </a:lnTo>
                  <a:lnTo>
                    <a:pt x="1166" y="4811"/>
                  </a:lnTo>
                  <a:lnTo>
                    <a:pt x="1160" y="4815"/>
                  </a:lnTo>
                  <a:lnTo>
                    <a:pt x="1157" y="4818"/>
                  </a:lnTo>
                  <a:lnTo>
                    <a:pt x="1150" y="4821"/>
                  </a:lnTo>
                  <a:lnTo>
                    <a:pt x="1140" y="4821"/>
                  </a:lnTo>
                  <a:lnTo>
                    <a:pt x="1137" y="4818"/>
                  </a:lnTo>
                  <a:lnTo>
                    <a:pt x="1133" y="4815"/>
                  </a:lnTo>
                  <a:lnTo>
                    <a:pt x="1129" y="4815"/>
                  </a:lnTo>
                  <a:lnTo>
                    <a:pt x="1129" y="4811"/>
                  </a:lnTo>
                  <a:lnTo>
                    <a:pt x="1126" y="4808"/>
                  </a:lnTo>
                  <a:lnTo>
                    <a:pt x="1126" y="4805"/>
                  </a:lnTo>
                  <a:lnTo>
                    <a:pt x="1126" y="4801"/>
                  </a:lnTo>
                  <a:lnTo>
                    <a:pt x="1126" y="4798"/>
                  </a:lnTo>
                  <a:lnTo>
                    <a:pt x="1126" y="4795"/>
                  </a:lnTo>
                  <a:lnTo>
                    <a:pt x="1129" y="4784"/>
                  </a:lnTo>
                  <a:lnTo>
                    <a:pt x="1129" y="4778"/>
                  </a:lnTo>
                  <a:lnTo>
                    <a:pt x="1133" y="4771"/>
                  </a:lnTo>
                  <a:lnTo>
                    <a:pt x="1137" y="4761"/>
                  </a:lnTo>
                  <a:lnTo>
                    <a:pt x="1140" y="4751"/>
                  </a:lnTo>
                  <a:lnTo>
                    <a:pt x="1146" y="4741"/>
                  </a:lnTo>
                  <a:lnTo>
                    <a:pt x="1150" y="4731"/>
                  </a:lnTo>
                  <a:lnTo>
                    <a:pt x="1160" y="4707"/>
                  </a:lnTo>
                  <a:lnTo>
                    <a:pt x="1163" y="4707"/>
                  </a:lnTo>
                  <a:lnTo>
                    <a:pt x="1173" y="4684"/>
                  </a:lnTo>
                  <a:lnTo>
                    <a:pt x="1186" y="4661"/>
                  </a:lnTo>
                  <a:lnTo>
                    <a:pt x="1200" y="4638"/>
                  </a:lnTo>
                  <a:lnTo>
                    <a:pt x="1213" y="4614"/>
                  </a:lnTo>
                  <a:lnTo>
                    <a:pt x="1237" y="4570"/>
                  </a:lnTo>
                  <a:lnTo>
                    <a:pt x="1257" y="4541"/>
                  </a:lnTo>
                  <a:lnTo>
                    <a:pt x="1263" y="4527"/>
                  </a:lnTo>
                  <a:lnTo>
                    <a:pt x="1283" y="4497"/>
                  </a:lnTo>
                  <a:lnTo>
                    <a:pt x="1300" y="4464"/>
                  </a:lnTo>
                  <a:lnTo>
                    <a:pt x="1320" y="4434"/>
                  </a:lnTo>
                  <a:lnTo>
                    <a:pt x="1337" y="4404"/>
                  </a:lnTo>
                  <a:lnTo>
                    <a:pt x="1357" y="4374"/>
                  </a:lnTo>
                  <a:lnTo>
                    <a:pt x="1373" y="4350"/>
                  </a:lnTo>
                  <a:lnTo>
                    <a:pt x="1377" y="4343"/>
                  </a:lnTo>
                  <a:lnTo>
                    <a:pt x="1397" y="4314"/>
                  </a:lnTo>
                  <a:lnTo>
                    <a:pt x="1417" y="4283"/>
                  </a:lnTo>
                  <a:lnTo>
                    <a:pt x="1437" y="4254"/>
                  </a:lnTo>
                  <a:lnTo>
                    <a:pt x="1457" y="4226"/>
                  </a:lnTo>
                  <a:lnTo>
                    <a:pt x="1477" y="4197"/>
                  </a:lnTo>
                  <a:lnTo>
                    <a:pt x="1501" y="4166"/>
                  </a:lnTo>
                  <a:lnTo>
                    <a:pt x="1521" y="4140"/>
                  </a:lnTo>
                  <a:lnTo>
                    <a:pt x="1544" y="4113"/>
                  </a:lnTo>
                  <a:lnTo>
                    <a:pt x="1567" y="4083"/>
                  </a:lnTo>
                  <a:lnTo>
                    <a:pt x="1591" y="4056"/>
                  </a:lnTo>
                  <a:lnTo>
                    <a:pt x="1614" y="4029"/>
                  </a:lnTo>
                  <a:lnTo>
                    <a:pt x="1638" y="4003"/>
                  </a:lnTo>
                  <a:lnTo>
                    <a:pt x="1647" y="3989"/>
                  </a:lnTo>
                  <a:lnTo>
                    <a:pt x="1661" y="3976"/>
                  </a:lnTo>
                  <a:lnTo>
                    <a:pt x="1674" y="3966"/>
                  </a:lnTo>
                  <a:lnTo>
                    <a:pt x="1688" y="3953"/>
                  </a:lnTo>
                  <a:lnTo>
                    <a:pt x="1701" y="3939"/>
                  </a:lnTo>
                  <a:lnTo>
                    <a:pt x="1711" y="3926"/>
                  </a:lnTo>
                  <a:lnTo>
                    <a:pt x="1724" y="3916"/>
                  </a:lnTo>
                  <a:lnTo>
                    <a:pt x="1738" y="3902"/>
                  </a:lnTo>
                  <a:lnTo>
                    <a:pt x="1751" y="3889"/>
                  </a:lnTo>
                  <a:lnTo>
                    <a:pt x="1765" y="3879"/>
                  </a:lnTo>
                  <a:lnTo>
                    <a:pt x="1778" y="3866"/>
                  </a:lnTo>
                  <a:lnTo>
                    <a:pt x="1781" y="3866"/>
                  </a:lnTo>
                  <a:lnTo>
                    <a:pt x="1794" y="3856"/>
                  </a:lnTo>
                  <a:lnTo>
                    <a:pt x="1808" y="3842"/>
                  </a:lnTo>
                  <a:lnTo>
                    <a:pt x="1821" y="3833"/>
                  </a:lnTo>
                  <a:lnTo>
                    <a:pt x="1834" y="3819"/>
                  </a:lnTo>
                  <a:lnTo>
                    <a:pt x="1848" y="3809"/>
                  </a:lnTo>
                  <a:lnTo>
                    <a:pt x="1865" y="3799"/>
                  </a:lnTo>
                  <a:lnTo>
                    <a:pt x="1878" y="3785"/>
                  </a:lnTo>
                  <a:lnTo>
                    <a:pt x="1891" y="3776"/>
                  </a:lnTo>
                  <a:lnTo>
                    <a:pt x="1908" y="3765"/>
                  </a:lnTo>
                  <a:lnTo>
                    <a:pt x="1922" y="3756"/>
                  </a:lnTo>
                  <a:lnTo>
                    <a:pt x="1939" y="3745"/>
                  </a:lnTo>
                  <a:lnTo>
                    <a:pt x="1955" y="3736"/>
                  </a:lnTo>
                  <a:lnTo>
                    <a:pt x="1968" y="3725"/>
                  </a:lnTo>
                  <a:lnTo>
                    <a:pt x="1985" y="3716"/>
                  </a:lnTo>
                  <a:lnTo>
                    <a:pt x="2002" y="3705"/>
                  </a:lnTo>
                  <a:lnTo>
                    <a:pt x="2019" y="3696"/>
                  </a:lnTo>
                  <a:lnTo>
                    <a:pt x="2035" y="3685"/>
                  </a:lnTo>
                  <a:lnTo>
                    <a:pt x="2055" y="3676"/>
                  </a:lnTo>
                  <a:lnTo>
                    <a:pt x="2065" y="3668"/>
                  </a:lnTo>
                  <a:lnTo>
                    <a:pt x="2072" y="3662"/>
                  </a:lnTo>
                  <a:lnTo>
                    <a:pt x="2092" y="3648"/>
                  </a:lnTo>
                  <a:lnTo>
                    <a:pt x="2112" y="3635"/>
                  </a:lnTo>
                  <a:lnTo>
                    <a:pt x="2132" y="3625"/>
                  </a:lnTo>
                  <a:lnTo>
                    <a:pt x="2152" y="3612"/>
                  </a:lnTo>
                  <a:lnTo>
                    <a:pt x="2192" y="3582"/>
                  </a:lnTo>
                  <a:lnTo>
                    <a:pt x="2229" y="3555"/>
                  </a:lnTo>
                  <a:lnTo>
                    <a:pt x="2249" y="3542"/>
                  </a:lnTo>
                  <a:lnTo>
                    <a:pt x="2272" y="3528"/>
                  </a:lnTo>
                  <a:lnTo>
                    <a:pt x="2292" y="3515"/>
                  </a:lnTo>
                  <a:lnTo>
                    <a:pt x="2312" y="3502"/>
                  </a:lnTo>
                  <a:lnTo>
                    <a:pt x="2332" y="3488"/>
                  </a:lnTo>
                  <a:lnTo>
                    <a:pt x="2355" y="3475"/>
                  </a:lnTo>
                  <a:lnTo>
                    <a:pt x="2363" y="3475"/>
                  </a:lnTo>
                  <a:lnTo>
                    <a:pt x="2369" y="3472"/>
                  </a:lnTo>
                  <a:lnTo>
                    <a:pt x="2386" y="3465"/>
                  </a:lnTo>
                  <a:lnTo>
                    <a:pt x="2392" y="3461"/>
                  </a:lnTo>
                  <a:lnTo>
                    <a:pt x="2383" y="3455"/>
                  </a:lnTo>
                  <a:lnTo>
                    <a:pt x="2366" y="3445"/>
                  </a:lnTo>
                  <a:lnTo>
                    <a:pt x="2352" y="3435"/>
                  </a:lnTo>
                  <a:lnTo>
                    <a:pt x="2335" y="3428"/>
                  </a:lnTo>
                  <a:lnTo>
                    <a:pt x="2319" y="3418"/>
                  </a:lnTo>
                  <a:lnTo>
                    <a:pt x="2299" y="3408"/>
                  </a:lnTo>
                  <a:lnTo>
                    <a:pt x="2282" y="3398"/>
                  </a:lnTo>
                  <a:lnTo>
                    <a:pt x="2246" y="3381"/>
                  </a:lnTo>
                  <a:lnTo>
                    <a:pt x="2205" y="3361"/>
                  </a:lnTo>
                  <a:lnTo>
                    <a:pt x="2165" y="3341"/>
                  </a:lnTo>
                  <a:lnTo>
                    <a:pt x="2145" y="3332"/>
                  </a:lnTo>
                  <a:lnTo>
                    <a:pt x="2125" y="3321"/>
                  </a:lnTo>
                  <a:lnTo>
                    <a:pt x="2105" y="3312"/>
                  </a:lnTo>
                  <a:lnTo>
                    <a:pt x="2085" y="3298"/>
                  </a:lnTo>
                  <a:lnTo>
                    <a:pt x="2065" y="3288"/>
                  </a:lnTo>
                  <a:lnTo>
                    <a:pt x="2045" y="3275"/>
                  </a:lnTo>
                  <a:lnTo>
                    <a:pt x="2025" y="3264"/>
                  </a:lnTo>
                  <a:lnTo>
                    <a:pt x="2008" y="3251"/>
                  </a:lnTo>
                  <a:lnTo>
                    <a:pt x="1988" y="3238"/>
                  </a:lnTo>
                  <a:lnTo>
                    <a:pt x="1968" y="3224"/>
                  </a:lnTo>
                  <a:lnTo>
                    <a:pt x="1959" y="3218"/>
                  </a:lnTo>
                  <a:lnTo>
                    <a:pt x="1951" y="3207"/>
                  </a:lnTo>
                  <a:lnTo>
                    <a:pt x="1942" y="3201"/>
                  </a:lnTo>
                  <a:lnTo>
                    <a:pt x="1931" y="3194"/>
                  </a:lnTo>
                  <a:lnTo>
                    <a:pt x="1922" y="3184"/>
                  </a:lnTo>
                  <a:lnTo>
                    <a:pt x="1914" y="3178"/>
                  </a:lnTo>
                  <a:lnTo>
                    <a:pt x="1905" y="3171"/>
                  </a:lnTo>
                  <a:lnTo>
                    <a:pt x="1902" y="3164"/>
                  </a:lnTo>
                  <a:lnTo>
                    <a:pt x="1898" y="3161"/>
                  </a:lnTo>
                  <a:lnTo>
                    <a:pt x="1888" y="3151"/>
                  </a:lnTo>
                  <a:lnTo>
                    <a:pt x="1878" y="3141"/>
                  </a:lnTo>
                  <a:lnTo>
                    <a:pt x="1868" y="3131"/>
                  </a:lnTo>
                  <a:lnTo>
                    <a:pt x="1862" y="3121"/>
                  </a:lnTo>
                  <a:lnTo>
                    <a:pt x="1851" y="3111"/>
                  </a:lnTo>
                  <a:lnTo>
                    <a:pt x="1845" y="3101"/>
                  </a:lnTo>
                  <a:lnTo>
                    <a:pt x="1834" y="3087"/>
                  </a:lnTo>
                  <a:lnTo>
                    <a:pt x="1828" y="3077"/>
                  </a:lnTo>
                  <a:lnTo>
                    <a:pt x="1818" y="3067"/>
                  </a:lnTo>
                  <a:lnTo>
                    <a:pt x="1811" y="3054"/>
                  </a:lnTo>
                  <a:lnTo>
                    <a:pt x="1801" y="3044"/>
                  </a:lnTo>
                  <a:lnTo>
                    <a:pt x="1794" y="3031"/>
                  </a:lnTo>
                  <a:lnTo>
                    <a:pt x="1788" y="3021"/>
                  </a:lnTo>
                  <a:lnTo>
                    <a:pt x="1778" y="3007"/>
                  </a:lnTo>
                  <a:lnTo>
                    <a:pt x="1771" y="2997"/>
                  </a:lnTo>
                  <a:lnTo>
                    <a:pt x="1765" y="2984"/>
                  </a:lnTo>
                  <a:lnTo>
                    <a:pt x="1751" y="2957"/>
                  </a:lnTo>
                  <a:lnTo>
                    <a:pt x="1734" y="2931"/>
                  </a:lnTo>
                  <a:lnTo>
                    <a:pt x="1721" y="2907"/>
                  </a:lnTo>
                  <a:lnTo>
                    <a:pt x="1711" y="2877"/>
                  </a:lnTo>
                  <a:lnTo>
                    <a:pt x="1698" y="2851"/>
                  </a:lnTo>
                  <a:lnTo>
                    <a:pt x="1684" y="2823"/>
                  </a:lnTo>
                  <a:lnTo>
                    <a:pt x="1674" y="2794"/>
                  </a:lnTo>
                  <a:lnTo>
                    <a:pt x="1661" y="2766"/>
                  </a:lnTo>
                  <a:lnTo>
                    <a:pt x="1651" y="2737"/>
                  </a:lnTo>
                  <a:lnTo>
                    <a:pt x="1641" y="2706"/>
                  </a:lnTo>
                  <a:lnTo>
                    <a:pt x="1631" y="2677"/>
                  </a:lnTo>
                  <a:lnTo>
                    <a:pt x="1621" y="2646"/>
                  </a:lnTo>
                  <a:lnTo>
                    <a:pt x="1611" y="2613"/>
                  </a:lnTo>
                  <a:lnTo>
                    <a:pt x="1601" y="2583"/>
                  </a:lnTo>
                  <a:lnTo>
                    <a:pt x="1591" y="2550"/>
                  </a:lnTo>
                  <a:lnTo>
                    <a:pt x="1584" y="2519"/>
                  </a:lnTo>
                  <a:lnTo>
                    <a:pt x="1574" y="2486"/>
                  </a:lnTo>
                  <a:lnTo>
                    <a:pt x="1567" y="2453"/>
                  </a:lnTo>
                  <a:lnTo>
                    <a:pt x="1558" y="2419"/>
                  </a:lnTo>
                  <a:lnTo>
                    <a:pt x="1550" y="2389"/>
                  </a:lnTo>
                  <a:lnTo>
                    <a:pt x="1544" y="2356"/>
                  </a:lnTo>
                  <a:lnTo>
                    <a:pt x="1538" y="2322"/>
                  </a:lnTo>
                  <a:lnTo>
                    <a:pt x="1527" y="2289"/>
                  </a:lnTo>
                  <a:lnTo>
                    <a:pt x="1521" y="2256"/>
                  </a:lnTo>
                  <a:lnTo>
                    <a:pt x="1518" y="2219"/>
                  </a:lnTo>
                  <a:lnTo>
                    <a:pt x="1510" y="2195"/>
                  </a:lnTo>
                  <a:lnTo>
                    <a:pt x="1510" y="2185"/>
                  </a:lnTo>
                  <a:lnTo>
                    <a:pt x="1504" y="2152"/>
                  </a:lnTo>
                  <a:lnTo>
                    <a:pt x="1498" y="2118"/>
                  </a:lnTo>
                  <a:lnTo>
                    <a:pt x="1487" y="2052"/>
                  </a:lnTo>
                  <a:lnTo>
                    <a:pt x="1477" y="1985"/>
                  </a:lnTo>
                  <a:lnTo>
                    <a:pt x="1467" y="1915"/>
                  </a:lnTo>
                  <a:lnTo>
                    <a:pt x="1457" y="1848"/>
                  </a:lnTo>
                  <a:lnTo>
                    <a:pt x="1447" y="1784"/>
                  </a:lnTo>
                  <a:lnTo>
                    <a:pt x="1441" y="1718"/>
                  </a:lnTo>
                  <a:lnTo>
                    <a:pt x="1424" y="1591"/>
                  </a:lnTo>
                  <a:lnTo>
                    <a:pt x="1407" y="1471"/>
                  </a:lnTo>
                  <a:lnTo>
                    <a:pt x="1400" y="1411"/>
                  </a:lnTo>
                  <a:lnTo>
                    <a:pt x="1390" y="1357"/>
                  </a:lnTo>
                  <a:lnTo>
                    <a:pt x="1384" y="1300"/>
                  </a:lnTo>
                  <a:lnTo>
                    <a:pt x="1377" y="1250"/>
                  </a:lnTo>
                  <a:lnTo>
                    <a:pt x="1373" y="1223"/>
                  </a:lnTo>
                  <a:lnTo>
                    <a:pt x="1367" y="1200"/>
                  </a:lnTo>
                  <a:lnTo>
                    <a:pt x="1364" y="1173"/>
                  </a:lnTo>
                  <a:lnTo>
                    <a:pt x="1357" y="1147"/>
                  </a:lnTo>
                  <a:lnTo>
                    <a:pt x="1353" y="1123"/>
                  </a:lnTo>
                  <a:lnTo>
                    <a:pt x="1347" y="1096"/>
                  </a:lnTo>
                  <a:lnTo>
                    <a:pt x="1340" y="1073"/>
                  </a:lnTo>
                  <a:lnTo>
                    <a:pt x="1333" y="1046"/>
                  </a:lnTo>
                  <a:lnTo>
                    <a:pt x="1324" y="996"/>
                  </a:lnTo>
                  <a:lnTo>
                    <a:pt x="1310" y="942"/>
                  </a:lnTo>
                  <a:lnTo>
                    <a:pt x="1280" y="839"/>
                  </a:lnTo>
                  <a:lnTo>
                    <a:pt x="1267" y="789"/>
                  </a:lnTo>
                  <a:lnTo>
                    <a:pt x="1253" y="735"/>
                  </a:lnTo>
                  <a:lnTo>
                    <a:pt x="1243" y="682"/>
                  </a:lnTo>
                  <a:lnTo>
                    <a:pt x="1237" y="658"/>
                  </a:lnTo>
                  <a:lnTo>
                    <a:pt x="1230" y="632"/>
                  </a:lnTo>
                  <a:lnTo>
                    <a:pt x="1223" y="606"/>
                  </a:lnTo>
                  <a:lnTo>
                    <a:pt x="1217" y="578"/>
                  </a:lnTo>
                  <a:lnTo>
                    <a:pt x="1213" y="552"/>
                  </a:lnTo>
                  <a:lnTo>
                    <a:pt x="1206" y="525"/>
                  </a:lnTo>
                  <a:lnTo>
                    <a:pt x="1203" y="498"/>
                  </a:lnTo>
                  <a:lnTo>
                    <a:pt x="1203" y="495"/>
                  </a:lnTo>
                  <a:lnTo>
                    <a:pt x="1197" y="468"/>
                  </a:lnTo>
                  <a:lnTo>
                    <a:pt x="1193" y="441"/>
                  </a:lnTo>
                  <a:lnTo>
                    <a:pt x="1190" y="415"/>
                  </a:lnTo>
                  <a:lnTo>
                    <a:pt x="1190" y="401"/>
                  </a:lnTo>
                  <a:lnTo>
                    <a:pt x="1186" y="385"/>
                  </a:lnTo>
                  <a:lnTo>
                    <a:pt x="1180" y="345"/>
                  </a:lnTo>
                  <a:lnTo>
                    <a:pt x="1177" y="321"/>
                  </a:lnTo>
                  <a:lnTo>
                    <a:pt x="1173" y="298"/>
                  </a:lnTo>
                  <a:lnTo>
                    <a:pt x="1170" y="274"/>
                  </a:lnTo>
                  <a:lnTo>
                    <a:pt x="1170" y="248"/>
                  </a:lnTo>
                  <a:lnTo>
                    <a:pt x="1166" y="228"/>
                  </a:lnTo>
                  <a:lnTo>
                    <a:pt x="1166" y="225"/>
                  </a:lnTo>
                  <a:lnTo>
                    <a:pt x="1166" y="211"/>
                  </a:lnTo>
                  <a:lnTo>
                    <a:pt x="1166" y="201"/>
                  </a:lnTo>
                  <a:lnTo>
                    <a:pt x="1166" y="188"/>
                  </a:lnTo>
                  <a:lnTo>
                    <a:pt x="1170" y="177"/>
                  </a:lnTo>
                  <a:lnTo>
                    <a:pt x="1170" y="165"/>
                  </a:lnTo>
                  <a:lnTo>
                    <a:pt x="1170" y="154"/>
                  </a:lnTo>
                  <a:lnTo>
                    <a:pt x="1173" y="144"/>
                  </a:lnTo>
                  <a:lnTo>
                    <a:pt x="1173" y="137"/>
                  </a:lnTo>
                  <a:lnTo>
                    <a:pt x="1177" y="128"/>
                  </a:lnTo>
                  <a:lnTo>
                    <a:pt x="1177" y="120"/>
                  </a:lnTo>
                  <a:lnTo>
                    <a:pt x="1180" y="111"/>
                  </a:lnTo>
                  <a:lnTo>
                    <a:pt x="1183" y="108"/>
                  </a:lnTo>
                  <a:lnTo>
                    <a:pt x="1183" y="104"/>
                  </a:lnTo>
                  <a:lnTo>
                    <a:pt x="1186" y="100"/>
                  </a:lnTo>
                  <a:lnTo>
                    <a:pt x="1186" y="97"/>
                  </a:lnTo>
                  <a:lnTo>
                    <a:pt x="1190" y="97"/>
                  </a:lnTo>
                  <a:lnTo>
                    <a:pt x="1193" y="94"/>
                  </a:lnTo>
                  <a:lnTo>
                    <a:pt x="1206" y="94"/>
                  </a:lnTo>
                  <a:lnTo>
                    <a:pt x="1210" y="108"/>
                  </a:lnTo>
                  <a:lnTo>
                    <a:pt x="1206" y="111"/>
                  </a:lnTo>
                  <a:lnTo>
                    <a:pt x="1206" y="114"/>
                  </a:lnTo>
                  <a:lnTo>
                    <a:pt x="1203" y="117"/>
                  </a:lnTo>
                  <a:lnTo>
                    <a:pt x="1203" y="120"/>
                  </a:lnTo>
                  <a:lnTo>
                    <a:pt x="1203" y="128"/>
                  </a:lnTo>
                  <a:lnTo>
                    <a:pt x="1203" y="131"/>
                  </a:lnTo>
                  <a:lnTo>
                    <a:pt x="1203" y="140"/>
                  </a:lnTo>
                  <a:lnTo>
                    <a:pt x="1203" y="148"/>
                  </a:lnTo>
                  <a:lnTo>
                    <a:pt x="1203" y="157"/>
                  </a:lnTo>
                  <a:lnTo>
                    <a:pt x="1203" y="165"/>
                  </a:lnTo>
                  <a:lnTo>
                    <a:pt x="1206" y="174"/>
                  </a:lnTo>
                  <a:lnTo>
                    <a:pt x="1206" y="185"/>
                  </a:lnTo>
                  <a:lnTo>
                    <a:pt x="1210" y="197"/>
                  </a:lnTo>
                  <a:lnTo>
                    <a:pt x="1210" y="208"/>
                  </a:lnTo>
                  <a:lnTo>
                    <a:pt x="1213" y="217"/>
                  </a:lnTo>
                  <a:lnTo>
                    <a:pt x="1213" y="225"/>
                  </a:lnTo>
                  <a:lnTo>
                    <a:pt x="1217" y="241"/>
                  </a:lnTo>
                  <a:lnTo>
                    <a:pt x="1220" y="265"/>
                  </a:lnTo>
                  <a:lnTo>
                    <a:pt x="1227" y="291"/>
                  </a:lnTo>
                  <a:lnTo>
                    <a:pt x="1230" y="314"/>
                  </a:lnTo>
                  <a:lnTo>
                    <a:pt x="1233" y="334"/>
                  </a:lnTo>
                  <a:lnTo>
                    <a:pt x="1243" y="375"/>
                  </a:lnTo>
                  <a:lnTo>
                    <a:pt x="1247" y="391"/>
                  </a:lnTo>
                  <a:lnTo>
                    <a:pt x="1247" y="408"/>
                  </a:lnTo>
                  <a:lnTo>
                    <a:pt x="1253" y="435"/>
                  </a:lnTo>
                  <a:lnTo>
                    <a:pt x="1257" y="458"/>
                  </a:lnTo>
                  <a:lnTo>
                    <a:pt x="1263" y="481"/>
                  </a:lnTo>
                  <a:lnTo>
                    <a:pt x="1263" y="485"/>
                  </a:lnTo>
                  <a:lnTo>
                    <a:pt x="1270" y="512"/>
                  </a:lnTo>
                  <a:lnTo>
                    <a:pt x="1273" y="538"/>
                  </a:lnTo>
                  <a:lnTo>
                    <a:pt x="1280" y="565"/>
                  </a:lnTo>
                  <a:lnTo>
                    <a:pt x="1287" y="589"/>
                  </a:lnTo>
                  <a:lnTo>
                    <a:pt x="1293" y="615"/>
                  </a:lnTo>
                  <a:lnTo>
                    <a:pt x="1297" y="642"/>
                  </a:lnTo>
                  <a:lnTo>
                    <a:pt x="1303" y="669"/>
                  </a:lnTo>
                  <a:lnTo>
                    <a:pt x="1320" y="719"/>
                  </a:lnTo>
                  <a:lnTo>
                    <a:pt x="1333" y="772"/>
                  </a:lnTo>
                  <a:lnTo>
                    <a:pt x="1347" y="822"/>
                  </a:lnTo>
                  <a:lnTo>
                    <a:pt x="1377" y="926"/>
                  </a:lnTo>
                  <a:lnTo>
                    <a:pt x="1390" y="976"/>
                  </a:lnTo>
                  <a:lnTo>
                    <a:pt x="1404" y="1030"/>
                  </a:lnTo>
                  <a:lnTo>
                    <a:pt x="1410" y="1056"/>
                  </a:lnTo>
                  <a:lnTo>
                    <a:pt x="1417" y="1079"/>
                  </a:lnTo>
                  <a:lnTo>
                    <a:pt x="1424" y="1107"/>
                  </a:lnTo>
                  <a:lnTo>
                    <a:pt x="1430" y="1133"/>
                  </a:lnTo>
                  <a:lnTo>
                    <a:pt x="1433" y="1160"/>
                  </a:lnTo>
                  <a:lnTo>
                    <a:pt x="1441" y="1187"/>
                  </a:lnTo>
                  <a:lnTo>
                    <a:pt x="1444" y="1210"/>
                  </a:lnTo>
                  <a:lnTo>
                    <a:pt x="1450" y="1237"/>
                  </a:lnTo>
                  <a:lnTo>
                    <a:pt x="1461" y="1290"/>
                  </a:lnTo>
                  <a:lnTo>
                    <a:pt x="1467" y="1343"/>
                  </a:lnTo>
                  <a:lnTo>
                    <a:pt x="1477" y="1400"/>
                  </a:lnTo>
                  <a:lnTo>
                    <a:pt x="1484" y="1457"/>
                  </a:lnTo>
                  <a:lnTo>
                    <a:pt x="1504" y="1580"/>
                  </a:lnTo>
                  <a:lnTo>
                    <a:pt x="1521" y="1708"/>
                  </a:lnTo>
                  <a:lnTo>
                    <a:pt x="1530" y="1771"/>
                  </a:lnTo>
                  <a:lnTo>
                    <a:pt x="1541" y="1838"/>
                  </a:lnTo>
                  <a:lnTo>
                    <a:pt x="1550" y="1901"/>
                  </a:lnTo>
                  <a:lnTo>
                    <a:pt x="1564" y="1969"/>
                  </a:lnTo>
                  <a:lnTo>
                    <a:pt x="1574" y="2035"/>
                  </a:lnTo>
                  <a:lnTo>
                    <a:pt x="1587" y="2102"/>
                  </a:lnTo>
                  <a:lnTo>
                    <a:pt x="1594" y="2135"/>
                  </a:lnTo>
                  <a:lnTo>
                    <a:pt x="1601" y="2169"/>
                  </a:lnTo>
                  <a:lnTo>
                    <a:pt x="1601" y="2179"/>
                  </a:lnTo>
                  <a:lnTo>
                    <a:pt x="1607" y="2202"/>
                  </a:lnTo>
                  <a:lnTo>
                    <a:pt x="1614" y="2236"/>
                  </a:lnTo>
                  <a:lnTo>
                    <a:pt x="1621" y="2269"/>
                  </a:lnTo>
                  <a:lnTo>
                    <a:pt x="1627" y="2302"/>
                  </a:lnTo>
                  <a:lnTo>
                    <a:pt x="1638" y="2333"/>
                  </a:lnTo>
                  <a:lnTo>
                    <a:pt x="1644" y="2365"/>
                  </a:lnTo>
                  <a:lnTo>
                    <a:pt x="1651" y="2399"/>
                  </a:lnTo>
                  <a:lnTo>
                    <a:pt x="1661" y="2430"/>
                  </a:lnTo>
                  <a:lnTo>
                    <a:pt x="1667" y="2462"/>
                  </a:lnTo>
                  <a:lnTo>
                    <a:pt x="1678" y="2493"/>
                  </a:lnTo>
                  <a:lnTo>
                    <a:pt x="1688" y="2523"/>
                  </a:lnTo>
                  <a:lnTo>
                    <a:pt x="1694" y="2553"/>
                  </a:lnTo>
                  <a:lnTo>
                    <a:pt x="1704" y="2583"/>
                  </a:lnTo>
                  <a:lnTo>
                    <a:pt x="1714" y="2613"/>
                  </a:lnTo>
                  <a:lnTo>
                    <a:pt x="1724" y="2643"/>
                  </a:lnTo>
                  <a:lnTo>
                    <a:pt x="1734" y="2673"/>
                  </a:lnTo>
                  <a:lnTo>
                    <a:pt x="1744" y="2700"/>
                  </a:lnTo>
                  <a:lnTo>
                    <a:pt x="1758" y="2726"/>
                  </a:lnTo>
                  <a:lnTo>
                    <a:pt x="1768" y="2754"/>
                  </a:lnTo>
                  <a:lnTo>
                    <a:pt x="1781" y="2780"/>
                  </a:lnTo>
                  <a:lnTo>
                    <a:pt x="1791" y="2806"/>
                  </a:lnTo>
                  <a:lnTo>
                    <a:pt x="1805" y="2834"/>
                  </a:lnTo>
                  <a:lnTo>
                    <a:pt x="1814" y="2857"/>
                  </a:lnTo>
                  <a:lnTo>
                    <a:pt x="1828" y="2883"/>
                  </a:lnTo>
                  <a:lnTo>
                    <a:pt x="1841" y="2907"/>
                  </a:lnTo>
                  <a:lnTo>
                    <a:pt x="1854" y="2931"/>
                  </a:lnTo>
                  <a:lnTo>
                    <a:pt x="1862" y="2940"/>
                  </a:lnTo>
                  <a:lnTo>
                    <a:pt x="1868" y="2951"/>
                  </a:lnTo>
                  <a:lnTo>
                    <a:pt x="1878" y="2960"/>
                  </a:lnTo>
                  <a:lnTo>
                    <a:pt x="1885" y="2974"/>
                  </a:lnTo>
                  <a:lnTo>
                    <a:pt x="1891" y="2984"/>
                  </a:lnTo>
                  <a:lnTo>
                    <a:pt x="1898" y="2994"/>
                  </a:lnTo>
                  <a:lnTo>
                    <a:pt x="1905" y="3004"/>
                  </a:lnTo>
                  <a:lnTo>
                    <a:pt x="1911" y="3014"/>
                  </a:lnTo>
                  <a:lnTo>
                    <a:pt x="1922" y="3021"/>
                  </a:lnTo>
                  <a:lnTo>
                    <a:pt x="1928" y="3031"/>
                  </a:lnTo>
                  <a:lnTo>
                    <a:pt x="1934" y="3041"/>
                  </a:lnTo>
                  <a:lnTo>
                    <a:pt x="1945" y="3051"/>
                  </a:lnTo>
                  <a:lnTo>
                    <a:pt x="1951" y="3057"/>
                  </a:lnTo>
                  <a:lnTo>
                    <a:pt x="1959" y="3067"/>
                  </a:lnTo>
                  <a:lnTo>
                    <a:pt x="1968" y="3074"/>
                  </a:lnTo>
                  <a:lnTo>
                    <a:pt x="1975" y="3084"/>
                  </a:lnTo>
                  <a:lnTo>
                    <a:pt x="1979" y="3087"/>
                  </a:lnTo>
                  <a:lnTo>
                    <a:pt x="1982" y="3091"/>
                  </a:lnTo>
                  <a:lnTo>
                    <a:pt x="1988" y="3097"/>
                  </a:lnTo>
                  <a:lnTo>
                    <a:pt x="1995" y="3104"/>
                  </a:lnTo>
                  <a:lnTo>
                    <a:pt x="2005" y="3111"/>
                  </a:lnTo>
                  <a:lnTo>
                    <a:pt x="2011" y="3118"/>
                  </a:lnTo>
                  <a:lnTo>
                    <a:pt x="2019" y="3121"/>
                  </a:lnTo>
                  <a:lnTo>
                    <a:pt x="2028" y="3127"/>
                  </a:lnTo>
                  <a:lnTo>
                    <a:pt x="2035" y="3134"/>
                  </a:lnTo>
                  <a:lnTo>
                    <a:pt x="2052" y="3147"/>
                  </a:lnTo>
                  <a:lnTo>
                    <a:pt x="2068" y="3158"/>
                  </a:lnTo>
                  <a:lnTo>
                    <a:pt x="2085" y="3171"/>
                  </a:lnTo>
                  <a:lnTo>
                    <a:pt x="2105" y="3181"/>
                  </a:lnTo>
                  <a:lnTo>
                    <a:pt x="2122" y="3191"/>
                  </a:lnTo>
                  <a:lnTo>
                    <a:pt x="2142" y="3201"/>
                  </a:lnTo>
                  <a:lnTo>
                    <a:pt x="2159" y="3211"/>
                  </a:lnTo>
                  <a:lnTo>
                    <a:pt x="2179" y="3221"/>
                  </a:lnTo>
                  <a:lnTo>
                    <a:pt x="2199" y="3231"/>
                  </a:lnTo>
                  <a:lnTo>
                    <a:pt x="2215" y="3241"/>
                  </a:lnTo>
                  <a:lnTo>
                    <a:pt x="2255" y="3261"/>
                  </a:lnTo>
                  <a:lnTo>
                    <a:pt x="2295" y="3278"/>
                  </a:lnTo>
                  <a:lnTo>
                    <a:pt x="2332" y="3298"/>
                  </a:lnTo>
                  <a:lnTo>
                    <a:pt x="2352" y="3304"/>
                  </a:lnTo>
                  <a:lnTo>
                    <a:pt x="2372" y="3315"/>
                  </a:lnTo>
                  <a:lnTo>
                    <a:pt x="2389" y="3324"/>
                  </a:lnTo>
                  <a:lnTo>
                    <a:pt x="2409" y="3335"/>
                  </a:lnTo>
                  <a:lnTo>
                    <a:pt x="2426" y="3344"/>
                  </a:lnTo>
                  <a:lnTo>
                    <a:pt x="2443" y="3355"/>
                  </a:lnTo>
                  <a:lnTo>
                    <a:pt x="2460" y="3368"/>
                  </a:lnTo>
                  <a:lnTo>
                    <a:pt x="2476" y="3378"/>
                  </a:lnTo>
                  <a:lnTo>
                    <a:pt x="2493" y="3392"/>
                  </a:lnTo>
                  <a:lnTo>
                    <a:pt x="2503" y="3395"/>
                  </a:lnTo>
                  <a:lnTo>
                    <a:pt x="2509" y="3401"/>
                  </a:lnTo>
                  <a:lnTo>
                    <a:pt x="2516" y="3408"/>
                  </a:lnTo>
                  <a:lnTo>
                    <a:pt x="2523" y="3415"/>
                  </a:lnTo>
                  <a:lnTo>
                    <a:pt x="2533" y="3421"/>
                  </a:lnTo>
                  <a:lnTo>
                    <a:pt x="2540" y="3432"/>
                  </a:lnTo>
                  <a:lnTo>
                    <a:pt x="2546" y="3438"/>
                  </a:lnTo>
                  <a:lnTo>
                    <a:pt x="2553" y="3448"/>
                  </a:lnTo>
                  <a:lnTo>
                    <a:pt x="2556" y="3461"/>
                  </a:lnTo>
                  <a:lnTo>
                    <a:pt x="2556" y="3472"/>
                  </a:lnTo>
                  <a:lnTo>
                    <a:pt x="2556" y="3478"/>
                  </a:lnTo>
                  <a:lnTo>
                    <a:pt x="2556" y="3488"/>
                  </a:lnTo>
                  <a:lnTo>
                    <a:pt x="2553" y="3498"/>
                  </a:lnTo>
                  <a:lnTo>
                    <a:pt x="2549" y="3505"/>
                  </a:lnTo>
                  <a:lnTo>
                    <a:pt x="2543" y="3512"/>
                  </a:lnTo>
                  <a:lnTo>
                    <a:pt x="2536" y="3522"/>
                  </a:lnTo>
                  <a:lnTo>
                    <a:pt x="2529" y="3525"/>
                  </a:lnTo>
                  <a:lnTo>
                    <a:pt x="2523" y="3532"/>
                  </a:lnTo>
                  <a:lnTo>
                    <a:pt x="2516" y="3535"/>
                  </a:lnTo>
                  <a:lnTo>
                    <a:pt x="2506" y="3542"/>
                  </a:lnTo>
                  <a:lnTo>
                    <a:pt x="2496" y="3545"/>
                  </a:lnTo>
                  <a:lnTo>
                    <a:pt x="2483" y="3552"/>
                  </a:lnTo>
                  <a:lnTo>
                    <a:pt x="2472" y="3559"/>
                  </a:lnTo>
                  <a:lnTo>
                    <a:pt x="2449" y="3565"/>
                  </a:lnTo>
                  <a:lnTo>
                    <a:pt x="2436" y="3572"/>
                  </a:lnTo>
                  <a:lnTo>
                    <a:pt x="2426" y="3575"/>
                  </a:lnTo>
                  <a:lnTo>
                    <a:pt x="2409" y="3579"/>
                  </a:lnTo>
                  <a:lnTo>
                    <a:pt x="2406" y="3582"/>
                  </a:lnTo>
                  <a:lnTo>
                    <a:pt x="2386" y="3588"/>
                  </a:lnTo>
                  <a:lnTo>
                    <a:pt x="2366" y="3599"/>
                  </a:lnTo>
                  <a:lnTo>
                    <a:pt x="2346" y="3608"/>
                  </a:lnTo>
                  <a:lnTo>
                    <a:pt x="2326" y="3622"/>
                  </a:lnTo>
                  <a:lnTo>
                    <a:pt x="2306" y="3632"/>
                  </a:lnTo>
                  <a:lnTo>
                    <a:pt x="2286" y="3645"/>
                  </a:lnTo>
                  <a:lnTo>
                    <a:pt x="2246" y="3668"/>
                  </a:lnTo>
                  <a:lnTo>
                    <a:pt x="2202" y="3692"/>
                  </a:lnTo>
                  <a:lnTo>
                    <a:pt x="2182" y="3702"/>
                  </a:lnTo>
                  <a:lnTo>
                    <a:pt x="2159" y="3716"/>
                  </a:lnTo>
                  <a:lnTo>
                    <a:pt x="2139" y="3725"/>
                  </a:lnTo>
                  <a:lnTo>
                    <a:pt x="2115" y="3739"/>
                  </a:lnTo>
                  <a:lnTo>
                    <a:pt x="2105" y="3742"/>
                  </a:lnTo>
                  <a:lnTo>
                    <a:pt x="2092" y="3749"/>
                  </a:lnTo>
                  <a:lnTo>
                    <a:pt x="2072" y="3759"/>
                  </a:lnTo>
                  <a:lnTo>
                    <a:pt x="2055" y="3765"/>
                  </a:lnTo>
                  <a:lnTo>
                    <a:pt x="2039" y="3773"/>
                  </a:lnTo>
                  <a:lnTo>
                    <a:pt x="2022" y="3782"/>
                  </a:lnTo>
                  <a:lnTo>
                    <a:pt x="2005" y="3789"/>
                  </a:lnTo>
                  <a:lnTo>
                    <a:pt x="1991" y="3796"/>
                  </a:lnTo>
                  <a:lnTo>
                    <a:pt x="1975" y="3805"/>
                  </a:lnTo>
                  <a:lnTo>
                    <a:pt x="1959" y="3816"/>
                  </a:lnTo>
                  <a:lnTo>
                    <a:pt x="1945" y="3822"/>
                  </a:lnTo>
                  <a:lnTo>
                    <a:pt x="1928" y="3833"/>
                  </a:lnTo>
                  <a:lnTo>
                    <a:pt x="1914" y="3842"/>
                  </a:lnTo>
                  <a:lnTo>
                    <a:pt x="1902" y="3849"/>
                  </a:lnTo>
                  <a:lnTo>
                    <a:pt x="1885" y="3859"/>
                  </a:lnTo>
                  <a:lnTo>
                    <a:pt x="1871" y="3869"/>
                  </a:lnTo>
                  <a:lnTo>
                    <a:pt x="1858" y="3879"/>
                  </a:lnTo>
                  <a:lnTo>
                    <a:pt x="1841" y="3889"/>
                  </a:lnTo>
                  <a:lnTo>
                    <a:pt x="1828" y="3899"/>
                  </a:lnTo>
                  <a:lnTo>
                    <a:pt x="1818" y="3906"/>
                  </a:lnTo>
                  <a:lnTo>
                    <a:pt x="1814" y="3909"/>
                  </a:lnTo>
                  <a:lnTo>
                    <a:pt x="1801" y="3919"/>
                  </a:lnTo>
                  <a:lnTo>
                    <a:pt x="1788" y="3933"/>
                  </a:lnTo>
                  <a:lnTo>
                    <a:pt x="1774" y="3943"/>
                  </a:lnTo>
                  <a:lnTo>
                    <a:pt x="1761" y="3956"/>
                  </a:lnTo>
                  <a:lnTo>
                    <a:pt x="1748" y="3966"/>
                  </a:lnTo>
                  <a:lnTo>
                    <a:pt x="1734" y="3976"/>
                  </a:lnTo>
                  <a:lnTo>
                    <a:pt x="1721" y="3989"/>
                  </a:lnTo>
                  <a:lnTo>
                    <a:pt x="1711" y="4000"/>
                  </a:lnTo>
                  <a:lnTo>
                    <a:pt x="1698" y="4013"/>
                  </a:lnTo>
                  <a:lnTo>
                    <a:pt x="1684" y="4026"/>
                  </a:lnTo>
                  <a:lnTo>
                    <a:pt x="1674" y="4036"/>
                  </a:lnTo>
                  <a:lnTo>
                    <a:pt x="1647" y="4063"/>
                  </a:lnTo>
                  <a:lnTo>
                    <a:pt x="1624" y="4086"/>
                  </a:lnTo>
                  <a:lnTo>
                    <a:pt x="1601" y="4113"/>
                  </a:lnTo>
                  <a:lnTo>
                    <a:pt x="1578" y="4140"/>
                  </a:lnTo>
                  <a:lnTo>
                    <a:pt x="1554" y="4166"/>
                  </a:lnTo>
                  <a:lnTo>
                    <a:pt x="1534" y="4194"/>
                  </a:lnTo>
                  <a:lnTo>
                    <a:pt x="1510" y="4223"/>
                  </a:lnTo>
                  <a:lnTo>
                    <a:pt x="1490" y="4250"/>
                  </a:lnTo>
                  <a:lnTo>
                    <a:pt x="1467" y="4277"/>
                  </a:lnTo>
                  <a:lnTo>
                    <a:pt x="1447" y="4307"/>
                  </a:lnTo>
                  <a:lnTo>
                    <a:pt x="1427" y="4337"/>
                  </a:lnTo>
                  <a:lnTo>
                    <a:pt x="1407" y="4364"/>
                  </a:lnTo>
                  <a:lnTo>
                    <a:pt x="1404" y="4370"/>
                  </a:lnTo>
                  <a:lnTo>
                    <a:pt x="1387" y="4394"/>
                  </a:lnTo>
                  <a:lnTo>
                    <a:pt x="1367" y="4424"/>
                  </a:lnTo>
                  <a:lnTo>
                    <a:pt x="1347" y="4454"/>
                  </a:lnTo>
                  <a:lnTo>
                    <a:pt x="1330" y="4484"/>
                  </a:lnTo>
                  <a:lnTo>
                    <a:pt x="1310" y="4514"/>
                  </a:lnTo>
                  <a:lnTo>
                    <a:pt x="1290" y="4544"/>
                  </a:lnTo>
                  <a:lnTo>
                    <a:pt x="1283" y="4558"/>
                  </a:lnTo>
                  <a:lnTo>
                    <a:pt x="1263" y="4587"/>
                  </a:lnTo>
                  <a:lnTo>
                    <a:pt x="1240" y="4627"/>
                  </a:lnTo>
                  <a:lnTo>
                    <a:pt x="1227" y="4651"/>
                  </a:lnTo>
                  <a:lnTo>
                    <a:pt x="1213" y="4675"/>
                  </a:lnTo>
                  <a:lnTo>
                    <a:pt x="1200" y="4698"/>
                  </a:lnTo>
                  <a:lnTo>
                    <a:pt x="1186" y="4721"/>
                  </a:lnTo>
                  <a:lnTo>
                    <a:pt x="1177" y="4744"/>
                  </a:lnTo>
                  <a:lnTo>
                    <a:pt x="1170" y="4755"/>
                  </a:lnTo>
                  <a:lnTo>
                    <a:pt x="1166" y="4761"/>
                  </a:lnTo>
                  <a:lnTo>
                    <a:pt x="1163" y="4771"/>
                  </a:lnTo>
                  <a:lnTo>
                    <a:pt x="1160" y="4778"/>
                  </a:lnTo>
                  <a:lnTo>
                    <a:pt x="1157" y="4788"/>
                  </a:lnTo>
                  <a:lnTo>
                    <a:pt x="1163" y="4781"/>
                  </a:lnTo>
                  <a:lnTo>
                    <a:pt x="1170" y="4778"/>
                  </a:lnTo>
                  <a:lnTo>
                    <a:pt x="1186" y="4768"/>
                  </a:lnTo>
                  <a:lnTo>
                    <a:pt x="1200" y="4755"/>
                  </a:lnTo>
                  <a:lnTo>
                    <a:pt x="1217" y="4741"/>
                  </a:lnTo>
                  <a:lnTo>
                    <a:pt x="1237" y="4724"/>
                  </a:lnTo>
                  <a:lnTo>
                    <a:pt x="1253" y="4711"/>
                  </a:lnTo>
                  <a:lnTo>
                    <a:pt x="1270" y="4695"/>
                  </a:lnTo>
                  <a:lnTo>
                    <a:pt x="1300" y="4667"/>
                  </a:lnTo>
                  <a:lnTo>
                    <a:pt x="1327" y="4641"/>
                  </a:lnTo>
                  <a:lnTo>
                    <a:pt x="1353" y="4624"/>
                  </a:lnTo>
                  <a:lnTo>
                    <a:pt x="1377" y="4604"/>
                  </a:lnTo>
                  <a:lnTo>
                    <a:pt x="1400" y="4584"/>
                  </a:lnTo>
                  <a:lnTo>
                    <a:pt x="1427" y="4567"/>
                  </a:lnTo>
                  <a:lnTo>
                    <a:pt x="1450" y="4547"/>
                  </a:lnTo>
                  <a:lnTo>
                    <a:pt x="1477" y="4530"/>
                  </a:lnTo>
                  <a:lnTo>
                    <a:pt x="1501" y="4510"/>
                  </a:lnTo>
                  <a:lnTo>
                    <a:pt x="1527" y="4494"/>
                  </a:lnTo>
                  <a:lnTo>
                    <a:pt x="1558" y="4470"/>
                  </a:lnTo>
                  <a:lnTo>
                    <a:pt x="1578" y="4457"/>
                  </a:lnTo>
                  <a:lnTo>
                    <a:pt x="1627" y="4424"/>
                  </a:lnTo>
                  <a:lnTo>
                    <a:pt x="1681" y="4387"/>
                  </a:lnTo>
                  <a:lnTo>
                    <a:pt x="1731" y="4354"/>
                  </a:lnTo>
                  <a:lnTo>
                    <a:pt x="1834" y="4283"/>
                  </a:lnTo>
                  <a:lnTo>
                    <a:pt x="1885" y="4250"/>
                  </a:lnTo>
                  <a:lnTo>
                    <a:pt x="1939" y="4217"/>
                  </a:lnTo>
                  <a:lnTo>
                    <a:pt x="1988" y="4180"/>
                  </a:lnTo>
                  <a:lnTo>
                    <a:pt x="2011" y="4166"/>
                  </a:lnTo>
                  <a:lnTo>
                    <a:pt x="2039" y="4146"/>
                  </a:lnTo>
                  <a:lnTo>
                    <a:pt x="2065" y="4129"/>
                  </a:lnTo>
                  <a:lnTo>
                    <a:pt x="2088" y="4109"/>
                  </a:lnTo>
                  <a:lnTo>
                    <a:pt x="2112" y="4093"/>
                  </a:lnTo>
                  <a:lnTo>
                    <a:pt x="2139" y="4073"/>
                  </a:lnTo>
                  <a:lnTo>
                    <a:pt x="2175" y="4046"/>
                  </a:lnTo>
                  <a:lnTo>
                    <a:pt x="2209" y="4020"/>
                  </a:lnTo>
                  <a:lnTo>
                    <a:pt x="2282" y="3966"/>
                  </a:lnTo>
                  <a:lnTo>
                    <a:pt x="2315" y="3939"/>
                  </a:lnTo>
                  <a:lnTo>
                    <a:pt x="2352" y="3913"/>
                  </a:lnTo>
                  <a:lnTo>
                    <a:pt x="2372" y="3899"/>
                  </a:lnTo>
                  <a:lnTo>
                    <a:pt x="2389" y="3886"/>
                  </a:lnTo>
                  <a:lnTo>
                    <a:pt x="2409" y="3873"/>
                  </a:lnTo>
                  <a:lnTo>
                    <a:pt x="2426" y="3859"/>
                  </a:lnTo>
                  <a:lnTo>
                    <a:pt x="2436" y="3853"/>
                  </a:lnTo>
                  <a:lnTo>
                    <a:pt x="2452" y="3842"/>
                  </a:lnTo>
                  <a:lnTo>
                    <a:pt x="2463" y="3839"/>
                  </a:lnTo>
                  <a:lnTo>
                    <a:pt x="2472" y="3829"/>
                  </a:lnTo>
                  <a:lnTo>
                    <a:pt x="2486" y="3822"/>
                  </a:lnTo>
                  <a:lnTo>
                    <a:pt x="2500" y="3816"/>
                  </a:lnTo>
                  <a:lnTo>
                    <a:pt x="2513" y="3809"/>
                  </a:lnTo>
                  <a:lnTo>
                    <a:pt x="2523" y="3805"/>
                  </a:lnTo>
                  <a:lnTo>
                    <a:pt x="2536" y="3799"/>
                  </a:lnTo>
                  <a:lnTo>
                    <a:pt x="2546" y="3796"/>
                  </a:lnTo>
                  <a:lnTo>
                    <a:pt x="2553" y="3793"/>
                  </a:lnTo>
                  <a:lnTo>
                    <a:pt x="2583" y="3793"/>
                  </a:lnTo>
                  <a:lnTo>
                    <a:pt x="2590" y="3796"/>
                  </a:lnTo>
                  <a:lnTo>
                    <a:pt x="2590" y="3799"/>
                  </a:lnTo>
                  <a:lnTo>
                    <a:pt x="2593" y="3802"/>
                  </a:lnTo>
                  <a:lnTo>
                    <a:pt x="2596" y="3805"/>
                  </a:lnTo>
                  <a:lnTo>
                    <a:pt x="2596" y="3809"/>
                  </a:lnTo>
                  <a:lnTo>
                    <a:pt x="2600" y="3813"/>
                  </a:lnTo>
                  <a:lnTo>
                    <a:pt x="2600" y="3819"/>
                  </a:lnTo>
                  <a:lnTo>
                    <a:pt x="2600" y="3826"/>
                  </a:lnTo>
                  <a:lnTo>
                    <a:pt x="2600" y="3836"/>
                  </a:lnTo>
                  <a:lnTo>
                    <a:pt x="2596" y="3842"/>
                  </a:lnTo>
                  <a:lnTo>
                    <a:pt x="2596" y="3849"/>
                  </a:lnTo>
                  <a:lnTo>
                    <a:pt x="2596" y="3859"/>
                  </a:lnTo>
                  <a:lnTo>
                    <a:pt x="2593" y="3866"/>
                  </a:lnTo>
                  <a:lnTo>
                    <a:pt x="2593" y="3876"/>
                  </a:lnTo>
                  <a:lnTo>
                    <a:pt x="2590" y="3882"/>
                  </a:lnTo>
                  <a:lnTo>
                    <a:pt x="2586" y="3889"/>
                  </a:lnTo>
                  <a:lnTo>
                    <a:pt x="2586" y="3899"/>
                  </a:lnTo>
                  <a:lnTo>
                    <a:pt x="2583" y="3906"/>
                  </a:lnTo>
                  <a:lnTo>
                    <a:pt x="2580" y="3913"/>
                  </a:lnTo>
                  <a:lnTo>
                    <a:pt x="2576" y="3923"/>
                  </a:lnTo>
                  <a:lnTo>
                    <a:pt x="2573" y="3929"/>
                  </a:lnTo>
                  <a:lnTo>
                    <a:pt x="2570" y="3936"/>
                  </a:lnTo>
                  <a:lnTo>
                    <a:pt x="2566" y="3946"/>
                  </a:lnTo>
                  <a:lnTo>
                    <a:pt x="2556" y="3963"/>
                  </a:lnTo>
                  <a:lnTo>
                    <a:pt x="2549" y="3976"/>
                  </a:lnTo>
                  <a:lnTo>
                    <a:pt x="2540" y="3993"/>
                  </a:lnTo>
                  <a:lnTo>
                    <a:pt x="2529" y="4006"/>
                  </a:lnTo>
                  <a:lnTo>
                    <a:pt x="2520" y="4023"/>
                  </a:lnTo>
                  <a:lnTo>
                    <a:pt x="2506" y="4040"/>
                  </a:lnTo>
                  <a:lnTo>
                    <a:pt x="2496" y="4056"/>
                  </a:lnTo>
                  <a:lnTo>
                    <a:pt x="2483" y="4069"/>
                  </a:lnTo>
                  <a:lnTo>
                    <a:pt x="2472" y="4083"/>
                  </a:lnTo>
                  <a:lnTo>
                    <a:pt x="2469" y="4086"/>
                  </a:lnTo>
                  <a:lnTo>
                    <a:pt x="2456" y="4103"/>
                  </a:lnTo>
                  <a:lnTo>
                    <a:pt x="2443" y="4117"/>
                  </a:lnTo>
                  <a:lnTo>
                    <a:pt x="2429" y="4133"/>
                  </a:lnTo>
                  <a:lnTo>
                    <a:pt x="2412" y="4146"/>
                  </a:lnTo>
                  <a:lnTo>
                    <a:pt x="2400" y="4163"/>
                  </a:lnTo>
                  <a:lnTo>
                    <a:pt x="2369" y="4194"/>
                  </a:lnTo>
                  <a:lnTo>
                    <a:pt x="2335" y="4226"/>
                  </a:lnTo>
                  <a:lnTo>
                    <a:pt x="2306" y="4257"/>
                  </a:lnTo>
                  <a:lnTo>
                    <a:pt x="2242" y="4320"/>
                  </a:lnTo>
                  <a:lnTo>
                    <a:pt x="2212" y="4350"/>
                  </a:lnTo>
                  <a:lnTo>
                    <a:pt x="2182" y="4384"/>
                  </a:lnTo>
                  <a:lnTo>
                    <a:pt x="2165" y="4397"/>
                  </a:lnTo>
                  <a:lnTo>
                    <a:pt x="2152" y="4414"/>
                  </a:lnTo>
                  <a:lnTo>
                    <a:pt x="2135" y="4430"/>
                  </a:lnTo>
                  <a:lnTo>
                    <a:pt x="2122" y="4444"/>
                  </a:lnTo>
                  <a:lnTo>
                    <a:pt x="2108" y="4461"/>
                  </a:lnTo>
                  <a:lnTo>
                    <a:pt x="2095" y="4477"/>
                  </a:lnTo>
                  <a:lnTo>
                    <a:pt x="2082" y="4490"/>
                  </a:lnTo>
                  <a:lnTo>
                    <a:pt x="2072" y="4507"/>
                  </a:lnTo>
                  <a:lnTo>
                    <a:pt x="2059" y="4524"/>
                  </a:lnTo>
                  <a:lnTo>
                    <a:pt x="2048" y="4538"/>
                  </a:lnTo>
                  <a:lnTo>
                    <a:pt x="2039" y="4554"/>
                  </a:lnTo>
                  <a:lnTo>
                    <a:pt x="2028" y="4567"/>
                  </a:lnTo>
                  <a:lnTo>
                    <a:pt x="2019" y="4584"/>
                  </a:lnTo>
                  <a:lnTo>
                    <a:pt x="2011" y="4598"/>
                  </a:lnTo>
                  <a:lnTo>
                    <a:pt x="2002" y="4614"/>
                  </a:lnTo>
                  <a:lnTo>
                    <a:pt x="1999" y="4621"/>
                  </a:lnTo>
                  <a:lnTo>
                    <a:pt x="1995" y="4627"/>
                  </a:lnTo>
                  <a:lnTo>
                    <a:pt x="1991" y="4638"/>
                  </a:lnTo>
                  <a:lnTo>
                    <a:pt x="1988" y="4644"/>
                  </a:lnTo>
                  <a:lnTo>
                    <a:pt x="1988" y="4651"/>
                  </a:lnTo>
                  <a:lnTo>
                    <a:pt x="1985" y="4658"/>
                  </a:lnTo>
                  <a:lnTo>
                    <a:pt x="1982" y="4664"/>
                  </a:lnTo>
                  <a:lnTo>
                    <a:pt x="1979" y="4675"/>
                  </a:lnTo>
                  <a:lnTo>
                    <a:pt x="1979" y="4681"/>
                  </a:lnTo>
                  <a:lnTo>
                    <a:pt x="1975" y="4687"/>
                  </a:lnTo>
                  <a:lnTo>
                    <a:pt x="1975" y="4695"/>
                  </a:lnTo>
                  <a:lnTo>
                    <a:pt x="1975" y="4701"/>
                  </a:lnTo>
                  <a:lnTo>
                    <a:pt x="1971" y="4707"/>
                  </a:lnTo>
                  <a:lnTo>
                    <a:pt x="1971" y="4715"/>
                  </a:lnTo>
                  <a:lnTo>
                    <a:pt x="1971" y="4721"/>
                  </a:lnTo>
                  <a:lnTo>
                    <a:pt x="1971" y="4728"/>
                  </a:lnTo>
                  <a:lnTo>
                    <a:pt x="1971" y="4738"/>
                  </a:lnTo>
                  <a:lnTo>
                    <a:pt x="1971" y="4744"/>
                  </a:lnTo>
                  <a:lnTo>
                    <a:pt x="1971" y="4751"/>
                  </a:lnTo>
                  <a:lnTo>
                    <a:pt x="1971" y="4758"/>
                  </a:lnTo>
                  <a:lnTo>
                    <a:pt x="1971" y="4764"/>
                  </a:lnTo>
                  <a:lnTo>
                    <a:pt x="1975" y="4771"/>
                  </a:lnTo>
                  <a:lnTo>
                    <a:pt x="1975" y="4778"/>
                  </a:lnTo>
                  <a:lnTo>
                    <a:pt x="1975" y="4784"/>
                  </a:lnTo>
                  <a:lnTo>
                    <a:pt x="1979" y="4791"/>
                  </a:lnTo>
                  <a:lnTo>
                    <a:pt x="1982" y="4791"/>
                  </a:lnTo>
                  <a:lnTo>
                    <a:pt x="1985" y="4788"/>
                  </a:lnTo>
                  <a:lnTo>
                    <a:pt x="1988" y="4788"/>
                  </a:lnTo>
                  <a:lnTo>
                    <a:pt x="1995" y="4784"/>
                  </a:lnTo>
                  <a:lnTo>
                    <a:pt x="1999" y="4781"/>
                  </a:lnTo>
                  <a:lnTo>
                    <a:pt x="2005" y="4778"/>
                  </a:lnTo>
                  <a:lnTo>
                    <a:pt x="2011" y="4771"/>
                  </a:lnTo>
                  <a:lnTo>
                    <a:pt x="2019" y="4768"/>
                  </a:lnTo>
                  <a:lnTo>
                    <a:pt x="2028" y="4758"/>
                  </a:lnTo>
                  <a:lnTo>
                    <a:pt x="2045" y="4744"/>
                  </a:lnTo>
                  <a:lnTo>
                    <a:pt x="2059" y="4731"/>
                  </a:lnTo>
                  <a:lnTo>
                    <a:pt x="2072" y="4718"/>
                  </a:lnTo>
                  <a:lnTo>
                    <a:pt x="2088" y="4704"/>
                  </a:lnTo>
                  <a:lnTo>
                    <a:pt x="2102" y="4687"/>
                  </a:lnTo>
                  <a:lnTo>
                    <a:pt x="2119" y="4671"/>
                  </a:lnTo>
                  <a:lnTo>
                    <a:pt x="2135" y="4655"/>
                  </a:lnTo>
                  <a:lnTo>
                    <a:pt x="2149" y="4638"/>
                  </a:lnTo>
                  <a:lnTo>
                    <a:pt x="2165" y="4621"/>
                  </a:lnTo>
                  <a:lnTo>
                    <a:pt x="2179" y="4604"/>
                  </a:lnTo>
                  <a:lnTo>
                    <a:pt x="2209" y="4570"/>
                  </a:lnTo>
                  <a:lnTo>
                    <a:pt x="2235" y="4541"/>
                  </a:lnTo>
                  <a:lnTo>
                    <a:pt x="2259" y="4514"/>
                  </a:lnTo>
                  <a:lnTo>
                    <a:pt x="2279" y="4490"/>
                  </a:lnTo>
                  <a:lnTo>
                    <a:pt x="2303" y="4461"/>
                  </a:lnTo>
                  <a:lnTo>
                    <a:pt x="2315" y="4447"/>
                  </a:lnTo>
                  <a:lnTo>
                    <a:pt x="2326" y="4434"/>
                  </a:lnTo>
                  <a:lnTo>
                    <a:pt x="2339" y="4420"/>
                  </a:lnTo>
                  <a:lnTo>
                    <a:pt x="2355" y="4407"/>
                  </a:lnTo>
                  <a:lnTo>
                    <a:pt x="2372" y="4390"/>
                  </a:lnTo>
                  <a:lnTo>
                    <a:pt x="2389" y="4374"/>
                  </a:lnTo>
                  <a:lnTo>
                    <a:pt x="2426" y="4337"/>
                  </a:lnTo>
                  <a:lnTo>
                    <a:pt x="2466" y="4300"/>
                  </a:lnTo>
                  <a:lnTo>
                    <a:pt x="2486" y="4280"/>
                  </a:lnTo>
                  <a:lnTo>
                    <a:pt x="2506" y="4260"/>
                  </a:lnTo>
                  <a:lnTo>
                    <a:pt x="2526" y="4240"/>
                  </a:lnTo>
                  <a:lnTo>
                    <a:pt x="2546" y="4220"/>
                  </a:lnTo>
                  <a:lnTo>
                    <a:pt x="2566" y="4200"/>
                  </a:lnTo>
                  <a:lnTo>
                    <a:pt x="2586" y="4177"/>
                  </a:lnTo>
                  <a:lnTo>
                    <a:pt x="2606" y="4157"/>
                  </a:lnTo>
                  <a:lnTo>
                    <a:pt x="2623" y="4137"/>
                  </a:lnTo>
                  <a:lnTo>
                    <a:pt x="2633" y="4126"/>
                  </a:lnTo>
                  <a:lnTo>
                    <a:pt x="2640" y="4117"/>
                  </a:lnTo>
                  <a:lnTo>
                    <a:pt x="2650" y="4103"/>
                  </a:lnTo>
                  <a:lnTo>
                    <a:pt x="2656" y="4093"/>
                  </a:lnTo>
                  <a:lnTo>
                    <a:pt x="2667" y="4083"/>
                  </a:lnTo>
                  <a:lnTo>
                    <a:pt x="2673" y="4073"/>
                  </a:lnTo>
                  <a:lnTo>
                    <a:pt x="2680" y="4063"/>
                  </a:lnTo>
                  <a:lnTo>
                    <a:pt x="2687" y="4053"/>
                  </a:lnTo>
                  <a:lnTo>
                    <a:pt x="2696" y="4043"/>
                  </a:lnTo>
                  <a:lnTo>
                    <a:pt x="2703" y="4033"/>
                  </a:lnTo>
                  <a:lnTo>
                    <a:pt x="2707" y="4026"/>
                  </a:lnTo>
                  <a:lnTo>
                    <a:pt x="2713" y="4016"/>
                  </a:lnTo>
                  <a:lnTo>
                    <a:pt x="2720" y="4006"/>
                  </a:lnTo>
                  <a:lnTo>
                    <a:pt x="2723" y="3996"/>
                  </a:lnTo>
                  <a:lnTo>
                    <a:pt x="2730" y="3989"/>
                  </a:lnTo>
                  <a:lnTo>
                    <a:pt x="2730" y="3986"/>
                  </a:lnTo>
                  <a:lnTo>
                    <a:pt x="2727" y="3969"/>
                  </a:lnTo>
                  <a:lnTo>
                    <a:pt x="2713" y="3926"/>
                  </a:lnTo>
                  <a:lnTo>
                    <a:pt x="2703" y="3882"/>
                  </a:lnTo>
                  <a:lnTo>
                    <a:pt x="2690" y="3839"/>
                  </a:lnTo>
                  <a:lnTo>
                    <a:pt x="2680" y="3796"/>
                  </a:lnTo>
                  <a:lnTo>
                    <a:pt x="2673" y="3769"/>
                  </a:lnTo>
                  <a:lnTo>
                    <a:pt x="2663" y="3756"/>
                  </a:lnTo>
                  <a:lnTo>
                    <a:pt x="2663" y="3749"/>
                  </a:lnTo>
                  <a:lnTo>
                    <a:pt x="2656" y="3728"/>
                  </a:lnTo>
                  <a:lnTo>
                    <a:pt x="2653" y="3708"/>
                  </a:lnTo>
                  <a:lnTo>
                    <a:pt x="2646" y="3692"/>
                  </a:lnTo>
                  <a:lnTo>
                    <a:pt x="2643" y="3676"/>
                  </a:lnTo>
                  <a:lnTo>
                    <a:pt x="2640" y="3659"/>
                  </a:lnTo>
                  <a:lnTo>
                    <a:pt x="2636" y="3652"/>
                  </a:lnTo>
                  <a:lnTo>
                    <a:pt x="2636" y="3645"/>
                  </a:lnTo>
                  <a:lnTo>
                    <a:pt x="2633" y="3639"/>
                  </a:lnTo>
                  <a:lnTo>
                    <a:pt x="2633" y="3635"/>
                  </a:lnTo>
                  <a:lnTo>
                    <a:pt x="2633" y="3628"/>
                  </a:lnTo>
                  <a:lnTo>
                    <a:pt x="2636" y="3635"/>
                  </a:lnTo>
                  <a:lnTo>
                    <a:pt x="2636" y="3639"/>
                  </a:lnTo>
                  <a:lnTo>
                    <a:pt x="2640" y="3645"/>
                  </a:lnTo>
                  <a:lnTo>
                    <a:pt x="2640" y="3652"/>
                  </a:lnTo>
                  <a:lnTo>
                    <a:pt x="2643" y="3659"/>
                  </a:lnTo>
                  <a:lnTo>
                    <a:pt x="2646" y="3665"/>
                  </a:lnTo>
                  <a:lnTo>
                    <a:pt x="2646" y="3662"/>
                  </a:lnTo>
                  <a:lnTo>
                    <a:pt x="2636" y="3619"/>
                  </a:lnTo>
                  <a:lnTo>
                    <a:pt x="2626" y="3575"/>
                  </a:lnTo>
                  <a:lnTo>
                    <a:pt x="2616" y="3532"/>
                  </a:lnTo>
                  <a:lnTo>
                    <a:pt x="2606" y="3488"/>
                  </a:lnTo>
                  <a:lnTo>
                    <a:pt x="2600" y="3441"/>
                  </a:lnTo>
                  <a:lnTo>
                    <a:pt x="2596" y="3425"/>
                  </a:lnTo>
                  <a:lnTo>
                    <a:pt x="2590" y="3405"/>
                  </a:lnTo>
                  <a:lnTo>
                    <a:pt x="2586" y="3388"/>
                  </a:lnTo>
                  <a:lnTo>
                    <a:pt x="2583" y="3368"/>
                  </a:lnTo>
                  <a:lnTo>
                    <a:pt x="2576" y="3352"/>
                  </a:lnTo>
                  <a:lnTo>
                    <a:pt x="2573" y="3335"/>
                  </a:lnTo>
                  <a:lnTo>
                    <a:pt x="2566" y="3315"/>
                  </a:lnTo>
                  <a:lnTo>
                    <a:pt x="2563" y="3298"/>
                  </a:lnTo>
                  <a:lnTo>
                    <a:pt x="2556" y="3278"/>
                  </a:lnTo>
                  <a:lnTo>
                    <a:pt x="2549" y="3261"/>
                  </a:lnTo>
                  <a:lnTo>
                    <a:pt x="2540" y="3224"/>
                  </a:lnTo>
                  <a:lnTo>
                    <a:pt x="2526" y="3191"/>
                  </a:lnTo>
                  <a:lnTo>
                    <a:pt x="2513" y="3154"/>
                  </a:lnTo>
                  <a:lnTo>
                    <a:pt x="2500" y="3118"/>
                  </a:lnTo>
                  <a:lnTo>
                    <a:pt x="2483" y="3084"/>
                  </a:lnTo>
                  <a:lnTo>
                    <a:pt x="2469" y="3047"/>
                  </a:lnTo>
                  <a:lnTo>
                    <a:pt x="2456" y="3011"/>
                  </a:lnTo>
                  <a:lnTo>
                    <a:pt x="2440" y="2977"/>
                  </a:lnTo>
                  <a:lnTo>
                    <a:pt x="2426" y="2940"/>
                  </a:lnTo>
                  <a:lnTo>
                    <a:pt x="2392" y="2867"/>
                  </a:lnTo>
                  <a:lnTo>
                    <a:pt x="2363" y="2797"/>
                  </a:lnTo>
                  <a:lnTo>
                    <a:pt x="2352" y="2770"/>
                  </a:lnTo>
                  <a:lnTo>
                    <a:pt x="2346" y="2760"/>
                  </a:lnTo>
                  <a:lnTo>
                    <a:pt x="2332" y="2723"/>
                  </a:lnTo>
                  <a:lnTo>
                    <a:pt x="2315" y="2686"/>
                  </a:lnTo>
                  <a:lnTo>
                    <a:pt x="2303" y="2650"/>
                  </a:lnTo>
                  <a:lnTo>
                    <a:pt x="2289" y="2610"/>
                  </a:lnTo>
                  <a:lnTo>
                    <a:pt x="2275" y="2573"/>
                  </a:lnTo>
                  <a:lnTo>
                    <a:pt x="2262" y="2536"/>
                  </a:lnTo>
                  <a:lnTo>
                    <a:pt x="2255" y="2516"/>
                  </a:lnTo>
                  <a:lnTo>
                    <a:pt x="2249" y="2496"/>
                  </a:lnTo>
                  <a:lnTo>
                    <a:pt x="2246" y="2476"/>
                  </a:lnTo>
                  <a:lnTo>
                    <a:pt x="2239" y="2459"/>
                  </a:lnTo>
                  <a:lnTo>
                    <a:pt x="2232" y="2439"/>
                  </a:lnTo>
                  <a:lnTo>
                    <a:pt x="2229" y="2419"/>
                  </a:lnTo>
                  <a:lnTo>
                    <a:pt x="2222" y="2399"/>
                  </a:lnTo>
                  <a:lnTo>
                    <a:pt x="2215" y="2379"/>
                  </a:lnTo>
                  <a:lnTo>
                    <a:pt x="2212" y="2359"/>
                  </a:lnTo>
                  <a:lnTo>
                    <a:pt x="2209" y="2339"/>
                  </a:lnTo>
                  <a:lnTo>
                    <a:pt x="2202" y="2319"/>
                  </a:lnTo>
                  <a:lnTo>
                    <a:pt x="2199" y="2299"/>
                  </a:lnTo>
                  <a:lnTo>
                    <a:pt x="2195" y="2279"/>
                  </a:lnTo>
                  <a:lnTo>
                    <a:pt x="2192" y="2259"/>
                  </a:lnTo>
                  <a:lnTo>
                    <a:pt x="2189" y="2225"/>
                  </a:lnTo>
                  <a:lnTo>
                    <a:pt x="2182" y="2192"/>
                  </a:lnTo>
                  <a:lnTo>
                    <a:pt x="2179" y="2162"/>
                  </a:lnTo>
                  <a:lnTo>
                    <a:pt x="2179" y="2159"/>
                  </a:lnTo>
                  <a:lnTo>
                    <a:pt x="2172" y="2125"/>
                  </a:lnTo>
                  <a:lnTo>
                    <a:pt x="2169" y="2092"/>
                  </a:lnTo>
                  <a:lnTo>
                    <a:pt x="2165" y="2058"/>
                  </a:lnTo>
                  <a:lnTo>
                    <a:pt x="2159" y="1992"/>
                  </a:lnTo>
                  <a:lnTo>
                    <a:pt x="2152" y="1924"/>
                  </a:lnTo>
                  <a:lnTo>
                    <a:pt x="2145" y="1858"/>
                  </a:lnTo>
                  <a:lnTo>
                    <a:pt x="2139" y="1791"/>
                  </a:lnTo>
                  <a:lnTo>
                    <a:pt x="2132" y="1724"/>
                  </a:lnTo>
                  <a:lnTo>
                    <a:pt x="2122" y="1591"/>
                  </a:lnTo>
                  <a:lnTo>
                    <a:pt x="2115" y="1524"/>
                  </a:lnTo>
                  <a:lnTo>
                    <a:pt x="2112" y="1460"/>
                  </a:lnTo>
                  <a:lnTo>
                    <a:pt x="2112" y="1457"/>
                  </a:lnTo>
                  <a:lnTo>
                    <a:pt x="2105" y="1390"/>
                  </a:lnTo>
                  <a:lnTo>
                    <a:pt x="2099" y="1323"/>
                  </a:lnTo>
                  <a:lnTo>
                    <a:pt x="2092" y="1257"/>
                  </a:lnTo>
                  <a:lnTo>
                    <a:pt x="2085" y="1190"/>
                  </a:lnTo>
                  <a:lnTo>
                    <a:pt x="2082" y="1156"/>
                  </a:lnTo>
                  <a:lnTo>
                    <a:pt x="2075" y="1119"/>
                  </a:lnTo>
                  <a:lnTo>
                    <a:pt x="2072" y="1083"/>
                  </a:lnTo>
                  <a:lnTo>
                    <a:pt x="2065" y="1046"/>
                  </a:lnTo>
                  <a:lnTo>
                    <a:pt x="2059" y="1006"/>
                  </a:lnTo>
                  <a:lnTo>
                    <a:pt x="2052" y="970"/>
                  </a:lnTo>
                  <a:lnTo>
                    <a:pt x="2045" y="929"/>
                  </a:lnTo>
                  <a:lnTo>
                    <a:pt x="2039" y="889"/>
                  </a:lnTo>
                  <a:lnTo>
                    <a:pt x="2025" y="812"/>
                  </a:lnTo>
                  <a:lnTo>
                    <a:pt x="2008" y="732"/>
                  </a:lnTo>
                  <a:lnTo>
                    <a:pt x="1995" y="649"/>
                  </a:lnTo>
                  <a:lnTo>
                    <a:pt x="1979" y="569"/>
                  </a:lnTo>
                  <a:lnTo>
                    <a:pt x="1965" y="488"/>
                  </a:lnTo>
                  <a:lnTo>
                    <a:pt x="1955" y="448"/>
                  </a:lnTo>
                  <a:lnTo>
                    <a:pt x="1948" y="408"/>
                  </a:lnTo>
                  <a:lnTo>
                    <a:pt x="1948" y="401"/>
                  </a:lnTo>
                  <a:lnTo>
                    <a:pt x="1945" y="368"/>
                  </a:lnTo>
                  <a:lnTo>
                    <a:pt x="1939" y="328"/>
                  </a:lnTo>
                  <a:lnTo>
                    <a:pt x="1934" y="291"/>
                  </a:lnTo>
                  <a:lnTo>
                    <a:pt x="1931" y="251"/>
                  </a:lnTo>
                  <a:lnTo>
                    <a:pt x="1928" y="214"/>
                  </a:lnTo>
                  <a:lnTo>
                    <a:pt x="1925" y="174"/>
                  </a:lnTo>
                  <a:lnTo>
                    <a:pt x="1922" y="137"/>
                  </a:lnTo>
                  <a:lnTo>
                    <a:pt x="1918" y="104"/>
                  </a:lnTo>
                  <a:lnTo>
                    <a:pt x="1918" y="71"/>
                  </a:lnTo>
                  <a:lnTo>
                    <a:pt x="1918" y="67"/>
                  </a:lnTo>
                  <a:lnTo>
                    <a:pt x="1918" y="51"/>
                  </a:lnTo>
                  <a:lnTo>
                    <a:pt x="1918" y="34"/>
                  </a:lnTo>
                  <a:lnTo>
                    <a:pt x="1922" y="14"/>
                  </a:lnTo>
                  <a:lnTo>
                    <a:pt x="1922"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42"/>
            <p:cNvSpPr/>
            <p:nvPr/>
          </p:nvSpPr>
          <p:spPr>
            <a:xfrm>
              <a:off x="3653600" y="3665950"/>
              <a:ext cx="200" cy="25"/>
            </a:xfrm>
            <a:custGeom>
              <a:rect b="b" l="l" r="r" t="t"/>
              <a:pathLst>
                <a:path extrusionOk="0" h="1" w="8">
                  <a:moveTo>
                    <a:pt x="1" y="0"/>
                  </a:moveTo>
                  <a:lnTo>
                    <a:pt x="7"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42"/>
            <p:cNvSpPr/>
            <p:nvPr/>
          </p:nvSpPr>
          <p:spPr>
            <a:xfrm>
              <a:off x="3654000" y="3665950"/>
              <a:ext cx="125" cy="25"/>
            </a:xfrm>
            <a:custGeom>
              <a:rect b="b" l="l" r="r" t="t"/>
              <a:pathLst>
                <a:path extrusionOk="0" h="1" w="5">
                  <a:moveTo>
                    <a:pt x="1" y="0"/>
                  </a:moveTo>
                  <a:lnTo>
                    <a:pt x="5"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42"/>
            <p:cNvSpPr/>
            <p:nvPr/>
          </p:nvSpPr>
          <p:spPr>
            <a:xfrm>
              <a:off x="3816625" y="4163400"/>
              <a:ext cx="7475" cy="1875"/>
            </a:xfrm>
            <a:custGeom>
              <a:rect b="b" l="l" r="r" t="t"/>
              <a:pathLst>
                <a:path extrusionOk="0" h="75" w="299">
                  <a:moveTo>
                    <a:pt x="1" y="1"/>
                  </a:moveTo>
                  <a:lnTo>
                    <a:pt x="1" y="1"/>
                  </a:lnTo>
                  <a:cubicBezTo>
                    <a:pt x="87" y="17"/>
                    <a:pt x="188" y="44"/>
                    <a:pt x="298" y="74"/>
                  </a:cubicBezTo>
                  <a:cubicBezTo>
                    <a:pt x="188" y="44"/>
                    <a:pt x="87" y="17"/>
                    <a:pt x="1" y="1"/>
                  </a:cubicBez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42"/>
            <p:cNvSpPr/>
            <p:nvPr/>
          </p:nvSpPr>
          <p:spPr>
            <a:xfrm>
              <a:off x="3654600" y="3665875"/>
              <a:ext cx="125" cy="25"/>
            </a:xfrm>
            <a:custGeom>
              <a:rect b="b" l="l" r="r" t="t"/>
              <a:pathLst>
                <a:path extrusionOk="0" h="1" w="5">
                  <a:moveTo>
                    <a:pt x="1" y="0"/>
                  </a:moveTo>
                  <a:lnTo>
                    <a:pt x="4"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42"/>
            <p:cNvSpPr/>
            <p:nvPr/>
          </p:nvSpPr>
          <p:spPr>
            <a:xfrm>
              <a:off x="3652850" y="3666050"/>
              <a:ext cx="175" cy="25"/>
            </a:xfrm>
            <a:custGeom>
              <a:rect b="b" l="l" r="r" t="t"/>
              <a:pathLst>
                <a:path extrusionOk="0" h="1" w="7">
                  <a:moveTo>
                    <a:pt x="0" y="0"/>
                  </a:moveTo>
                  <a:lnTo>
                    <a:pt x="7"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42"/>
            <p:cNvSpPr/>
            <p:nvPr/>
          </p:nvSpPr>
          <p:spPr>
            <a:xfrm>
              <a:off x="3636975" y="3666800"/>
              <a:ext cx="125" cy="25"/>
            </a:xfrm>
            <a:custGeom>
              <a:rect b="b" l="l" r="r" t="t"/>
              <a:pathLst>
                <a:path extrusionOk="0" h="1" w="5">
                  <a:moveTo>
                    <a:pt x="0" y="0"/>
                  </a:moveTo>
                  <a:lnTo>
                    <a:pt x="4"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42"/>
            <p:cNvSpPr/>
            <p:nvPr/>
          </p:nvSpPr>
          <p:spPr>
            <a:xfrm>
              <a:off x="3637650" y="3666800"/>
              <a:ext cx="275" cy="25"/>
            </a:xfrm>
            <a:custGeom>
              <a:rect b="b" l="l" r="r" t="t"/>
              <a:pathLst>
                <a:path extrusionOk="0" h="1" w="11">
                  <a:moveTo>
                    <a:pt x="1" y="0"/>
                  </a:moveTo>
                  <a:lnTo>
                    <a:pt x="10"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42"/>
            <p:cNvSpPr/>
            <p:nvPr/>
          </p:nvSpPr>
          <p:spPr>
            <a:xfrm>
              <a:off x="3665375" y="3665700"/>
              <a:ext cx="25" cy="25"/>
            </a:xfrm>
            <a:custGeom>
              <a:rect b="b" l="l" r="r" t="t"/>
              <a:pathLst>
                <a:path extrusionOk="0" h="1" w="1">
                  <a:moveTo>
                    <a:pt x="0" y="1"/>
                  </a:moveTo>
                  <a:lnTo>
                    <a:pt x="0"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42"/>
            <p:cNvSpPr/>
            <p:nvPr/>
          </p:nvSpPr>
          <p:spPr>
            <a:xfrm>
              <a:off x="3638400" y="3666700"/>
              <a:ext cx="350" cy="25"/>
            </a:xfrm>
            <a:custGeom>
              <a:rect b="b" l="l" r="r" t="t"/>
              <a:pathLst>
                <a:path extrusionOk="0" h="1" w="14">
                  <a:moveTo>
                    <a:pt x="0" y="1"/>
                  </a:moveTo>
                  <a:lnTo>
                    <a:pt x="14"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42"/>
            <p:cNvSpPr/>
            <p:nvPr/>
          </p:nvSpPr>
          <p:spPr>
            <a:xfrm>
              <a:off x="3824075" y="4165250"/>
              <a:ext cx="3600" cy="1025"/>
            </a:xfrm>
            <a:custGeom>
              <a:rect b="b" l="l" r="r" t="t"/>
              <a:pathLst>
                <a:path extrusionOk="0" h="41" w="144">
                  <a:moveTo>
                    <a:pt x="144" y="40"/>
                  </a:moveTo>
                  <a:cubicBezTo>
                    <a:pt x="93" y="27"/>
                    <a:pt x="47" y="13"/>
                    <a:pt x="0" y="0"/>
                  </a:cubicBezTo>
                  <a:cubicBezTo>
                    <a:pt x="47" y="13"/>
                    <a:pt x="93" y="27"/>
                    <a:pt x="144" y="40"/>
                  </a:cubicBez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42"/>
            <p:cNvSpPr/>
            <p:nvPr/>
          </p:nvSpPr>
          <p:spPr>
            <a:xfrm>
              <a:off x="3732525" y="3849525"/>
              <a:ext cx="175" cy="275"/>
            </a:xfrm>
            <a:custGeom>
              <a:rect b="b" l="l" r="r" t="t"/>
              <a:pathLst>
                <a:path extrusionOk="0" h="11" w="7">
                  <a:moveTo>
                    <a:pt x="2" y="1"/>
                  </a:moveTo>
                  <a:cubicBezTo>
                    <a:pt x="1" y="1"/>
                    <a:pt x="2" y="4"/>
                    <a:pt x="4" y="11"/>
                  </a:cubicBezTo>
                  <a:cubicBezTo>
                    <a:pt x="4" y="7"/>
                    <a:pt x="7" y="7"/>
                    <a:pt x="7" y="4"/>
                  </a:cubicBezTo>
                  <a:cubicBezTo>
                    <a:pt x="5" y="2"/>
                    <a:pt x="3" y="1"/>
                    <a:pt x="2" y="1"/>
                  </a:cubicBez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42"/>
            <p:cNvSpPr/>
            <p:nvPr/>
          </p:nvSpPr>
          <p:spPr>
            <a:xfrm>
              <a:off x="3684000" y="3654175"/>
              <a:ext cx="175500" cy="515100"/>
            </a:xfrm>
            <a:custGeom>
              <a:rect b="b" l="l" r="r" t="t"/>
              <a:pathLst>
                <a:path extrusionOk="0" h="20604" w="7020">
                  <a:moveTo>
                    <a:pt x="3017" y="1"/>
                  </a:moveTo>
                  <a:cubicBezTo>
                    <a:pt x="2954" y="10"/>
                    <a:pt x="2890" y="21"/>
                    <a:pt x="2830" y="30"/>
                  </a:cubicBezTo>
                  <a:cubicBezTo>
                    <a:pt x="2737" y="44"/>
                    <a:pt x="2646" y="58"/>
                    <a:pt x="2556" y="71"/>
                  </a:cubicBezTo>
                  <a:cubicBezTo>
                    <a:pt x="2509" y="78"/>
                    <a:pt x="2463" y="84"/>
                    <a:pt x="2419" y="91"/>
                  </a:cubicBezTo>
                  <a:cubicBezTo>
                    <a:pt x="2326" y="101"/>
                    <a:pt x="2236" y="115"/>
                    <a:pt x="2142" y="124"/>
                  </a:cubicBezTo>
                  <a:cubicBezTo>
                    <a:pt x="1915" y="155"/>
                    <a:pt x="1684" y="181"/>
                    <a:pt x="1457" y="204"/>
                  </a:cubicBezTo>
                  <a:cubicBezTo>
                    <a:pt x="973" y="258"/>
                    <a:pt x="485" y="301"/>
                    <a:pt x="0" y="348"/>
                  </a:cubicBezTo>
                  <a:lnTo>
                    <a:pt x="4" y="365"/>
                  </a:lnTo>
                  <a:lnTo>
                    <a:pt x="4" y="382"/>
                  </a:lnTo>
                  <a:lnTo>
                    <a:pt x="8" y="398"/>
                  </a:lnTo>
                  <a:lnTo>
                    <a:pt x="11" y="415"/>
                  </a:lnTo>
                  <a:lnTo>
                    <a:pt x="11" y="418"/>
                  </a:lnTo>
                  <a:lnTo>
                    <a:pt x="17" y="448"/>
                  </a:lnTo>
                  <a:lnTo>
                    <a:pt x="20" y="485"/>
                  </a:lnTo>
                  <a:lnTo>
                    <a:pt x="24" y="522"/>
                  </a:lnTo>
                  <a:lnTo>
                    <a:pt x="31" y="556"/>
                  </a:lnTo>
                  <a:lnTo>
                    <a:pt x="37" y="596"/>
                  </a:lnTo>
                  <a:lnTo>
                    <a:pt x="44" y="632"/>
                  </a:lnTo>
                  <a:lnTo>
                    <a:pt x="54" y="669"/>
                  </a:lnTo>
                  <a:lnTo>
                    <a:pt x="60" y="709"/>
                  </a:lnTo>
                  <a:lnTo>
                    <a:pt x="68" y="739"/>
                  </a:lnTo>
                  <a:lnTo>
                    <a:pt x="68" y="746"/>
                  </a:lnTo>
                  <a:lnTo>
                    <a:pt x="77" y="786"/>
                  </a:lnTo>
                  <a:lnTo>
                    <a:pt x="84" y="826"/>
                  </a:lnTo>
                  <a:lnTo>
                    <a:pt x="101" y="906"/>
                  </a:lnTo>
                  <a:lnTo>
                    <a:pt x="117" y="986"/>
                  </a:lnTo>
                  <a:lnTo>
                    <a:pt x="134" y="1066"/>
                  </a:lnTo>
                  <a:lnTo>
                    <a:pt x="151" y="1147"/>
                  </a:lnTo>
                  <a:lnTo>
                    <a:pt x="168" y="1227"/>
                  </a:lnTo>
                  <a:lnTo>
                    <a:pt x="178" y="1267"/>
                  </a:lnTo>
                  <a:lnTo>
                    <a:pt x="184" y="1304"/>
                  </a:lnTo>
                  <a:lnTo>
                    <a:pt x="191" y="1344"/>
                  </a:lnTo>
                  <a:lnTo>
                    <a:pt x="198" y="1381"/>
                  </a:lnTo>
                  <a:lnTo>
                    <a:pt x="204" y="1421"/>
                  </a:lnTo>
                  <a:lnTo>
                    <a:pt x="211" y="1458"/>
                  </a:lnTo>
                  <a:lnTo>
                    <a:pt x="218" y="1494"/>
                  </a:lnTo>
                  <a:lnTo>
                    <a:pt x="221" y="1531"/>
                  </a:lnTo>
                  <a:lnTo>
                    <a:pt x="231" y="1598"/>
                  </a:lnTo>
                  <a:lnTo>
                    <a:pt x="238" y="1664"/>
                  </a:lnTo>
                  <a:lnTo>
                    <a:pt x="248" y="1731"/>
                  </a:lnTo>
                  <a:lnTo>
                    <a:pt x="254" y="1798"/>
                  </a:lnTo>
                  <a:lnTo>
                    <a:pt x="254" y="1802"/>
                  </a:lnTo>
                  <a:lnTo>
                    <a:pt x="261" y="1865"/>
                  </a:lnTo>
                  <a:lnTo>
                    <a:pt x="268" y="1931"/>
                  </a:lnTo>
                  <a:lnTo>
                    <a:pt x="281" y="2065"/>
                  </a:lnTo>
                  <a:lnTo>
                    <a:pt x="288" y="2132"/>
                  </a:lnTo>
                  <a:lnTo>
                    <a:pt x="295" y="2199"/>
                  </a:lnTo>
                  <a:lnTo>
                    <a:pt x="301" y="2266"/>
                  </a:lnTo>
                  <a:lnTo>
                    <a:pt x="311" y="2332"/>
                  </a:lnTo>
                  <a:lnTo>
                    <a:pt x="318" y="2400"/>
                  </a:lnTo>
                  <a:lnTo>
                    <a:pt x="324" y="2429"/>
                  </a:lnTo>
                  <a:lnTo>
                    <a:pt x="328" y="2463"/>
                  </a:lnTo>
                  <a:lnTo>
                    <a:pt x="331" y="2496"/>
                  </a:lnTo>
                  <a:lnTo>
                    <a:pt x="335" y="2500"/>
                  </a:lnTo>
                  <a:lnTo>
                    <a:pt x="338" y="2530"/>
                  </a:lnTo>
                  <a:lnTo>
                    <a:pt x="341" y="2560"/>
                  </a:lnTo>
                  <a:lnTo>
                    <a:pt x="348" y="2593"/>
                  </a:lnTo>
                  <a:lnTo>
                    <a:pt x="352" y="2610"/>
                  </a:lnTo>
                  <a:lnTo>
                    <a:pt x="355" y="2630"/>
                  </a:lnTo>
                  <a:lnTo>
                    <a:pt x="358" y="2650"/>
                  </a:lnTo>
                  <a:lnTo>
                    <a:pt x="361" y="2667"/>
                  </a:lnTo>
                  <a:lnTo>
                    <a:pt x="368" y="2687"/>
                  </a:lnTo>
                  <a:lnTo>
                    <a:pt x="372" y="2704"/>
                  </a:lnTo>
                  <a:lnTo>
                    <a:pt x="378" y="2724"/>
                  </a:lnTo>
                  <a:lnTo>
                    <a:pt x="381" y="2740"/>
                  </a:lnTo>
                  <a:lnTo>
                    <a:pt x="388" y="2761"/>
                  </a:lnTo>
                  <a:lnTo>
                    <a:pt x="392" y="2777"/>
                  </a:lnTo>
                  <a:lnTo>
                    <a:pt x="398" y="2797"/>
                  </a:lnTo>
                  <a:lnTo>
                    <a:pt x="404" y="2813"/>
                  </a:lnTo>
                  <a:lnTo>
                    <a:pt x="412" y="2834"/>
                  </a:lnTo>
                  <a:lnTo>
                    <a:pt x="415" y="2850"/>
                  </a:lnTo>
                  <a:lnTo>
                    <a:pt x="428" y="2887"/>
                  </a:lnTo>
                  <a:lnTo>
                    <a:pt x="441" y="2924"/>
                  </a:lnTo>
                  <a:lnTo>
                    <a:pt x="455" y="2961"/>
                  </a:lnTo>
                  <a:lnTo>
                    <a:pt x="472" y="2994"/>
                  </a:lnTo>
                  <a:lnTo>
                    <a:pt x="485" y="3031"/>
                  </a:lnTo>
                  <a:lnTo>
                    <a:pt x="498" y="3068"/>
                  </a:lnTo>
                  <a:lnTo>
                    <a:pt x="505" y="3077"/>
                  </a:lnTo>
                  <a:lnTo>
                    <a:pt x="515" y="3101"/>
                  </a:lnTo>
                  <a:lnTo>
                    <a:pt x="545" y="3174"/>
                  </a:lnTo>
                  <a:lnTo>
                    <a:pt x="575" y="3248"/>
                  </a:lnTo>
                  <a:lnTo>
                    <a:pt x="592" y="3282"/>
                  </a:lnTo>
                  <a:lnTo>
                    <a:pt x="609" y="3318"/>
                  </a:lnTo>
                  <a:lnTo>
                    <a:pt x="622" y="3355"/>
                  </a:lnTo>
                  <a:lnTo>
                    <a:pt x="635" y="3392"/>
                  </a:lnTo>
                  <a:lnTo>
                    <a:pt x="652" y="3428"/>
                  </a:lnTo>
                  <a:lnTo>
                    <a:pt x="665" y="3465"/>
                  </a:lnTo>
                  <a:lnTo>
                    <a:pt x="679" y="3502"/>
                  </a:lnTo>
                  <a:lnTo>
                    <a:pt x="692" y="3542"/>
                  </a:lnTo>
                  <a:lnTo>
                    <a:pt x="705" y="3578"/>
                  </a:lnTo>
                  <a:lnTo>
                    <a:pt x="712" y="3598"/>
                  </a:lnTo>
                  <a:lnTo>
                    <a:pt x="716" y="3615"/>
                  </a:lnTo>
                  <a:lnTo>
                    <a:pt x="722" y="3635"/>
                  </a:lnTo>
                  <a:lnTo>
                    <a:pt x="729" y="3655"/>
                  </a:lnTo>
                  <a:lnTo>
                    <a:pt x="732" y="3675"/>
                  </a:lnTo>
                  <a:lnTo>
                    <a:pt x="739" y="3692"/>
                  </a:lnTo>
                  <a:lnTo>
                    <a:pt x="742" y="3712"/>
                  </a:lnTo>
                  <a:lnTo>
                    <a:pt x="745" y="3732"/>
                  </a:lnTo>
                  <a:lnTo>
                    <a:pt x="752" y="3752"/>
                  </a:lnTo>
                  <a:lnTo>
                    <a:pt x="756" y="3772"/>
                  </a:lnTo>
                  <a:lnTo>
                    <a:pt x="765" y="3816"/>
                  </a:lnTo>
                  <a:lnTo>
                    <a:pt x="772" y="3859"/>
                  </a:lnTo>
                  <a:lnTo>
                    <a:pt x="782" y="3903"/>
                  </a:lnTo>
                  <a:lnTo>
                    <a:pt x="793" y="3946"/>
                  </a:lnTo>
                  <a:lnTo>
                    <a:pt x="802" y="3990"/>
                  </a:lnTo>
                  <a:lnTo>
                    <a:pt x="813" y="4033"/>
                  </a:lnTo>
                  <a:lnTo>
                    <a:pt x="822" y="4076"/>
                  </a:lnTo>
                  <a:lnTo>
                    <a:pt x="833" y="4120"/>
                  </a:lnTo>
                  <a:lnTo>
                    <a:pt x="845" y="4164"/>
                  </a:lnTo>
                  <a:lnTo>
                    <a:pt x="856" y="4207"/>
                  </a:lnTo>
                  <a:lnTo>
                    <a:pt x="865" y="4247"/>
                  </a:lnTo>
                  <a:lnTo>
                    <a:pt x="865" y="4250"/>
                  </a:lnTo>
                  <a:lnTo>
                    <a:pt x="879" y="4294"/>
                  </a:lnTo>
                  <a:lnTo>
                    <a:pt x="890" y="4337"/>
                  </a:lnTo>
                  <a:lnTo>
                    <a:pt x="902" y="4380"/>
                  </a:lnTo>
                  <a:lnTo>
                    <a:pt x="926" y="4468"/>
                  </a:lnTo>
                  <a:lnTo>
                    <a:pt x="953" y="4554"/>
                  </a:lnTo>
                  <a:lnTo>
                    <a:pt x="976" y="4641"/>
                  </a:lnTo>
                  <a:lnTo>
                    <a:pt x="1003" y="4728"/>
                  </a:lnTo>
                  <a:lnTo>
                    <a:pt x="1030" y="4815"/>
                  </a:lnTo>
                  <a:lnTo>
                    <a:pt x="1056" y="4905"/>
                  </a:lnTo>
                  <a:lnTo>
                    <a:pt x="1083" y="4992"/>
                  </a:lnTo>
                  <a:lnTo>
                    <a:pt x="1136" y="5166"/>
                  </a:lnTo>
                  <a:lnTo>
                    <a:pt x="1163" y="5253"/>
                  </a:lnTo>
                  <a:lnTo>
                    <a:pt x="1190" y="5342"/>
                  </a:lnTo>
                  <a:lnTo>
                    <a:pt x="1217" y="5430"/>
                  </a:lnTo>
                  <a:lnTo>
                    <a:pt x="1243" y="5516"/>
                  </a:lnTo>
                  <a:lnTo>
                    <a:pt x="1270" y="5600"/>
                  </a:lnTo>
                  <a:lnTo>
                    <a:pt x="1274" y="5600"/>
                  </a:lnTo>
                  <a:lnTo>
                    <a:pt x="1280" y="5596"/>
                  </a:lnTo>
                  <a:lnTo>
                    <a:pt x="1286" y="5596"/>
                  </a:lnTo>
                  <a:lnTo>
                    <a:pt x="1294" y="5593"/>
                  </a:lnTo>
                  <a:lnTo>
                    <a:pt x="1300" y="5593"/>
                  </a:lnTo>
                  <a:lnTo>
                    <a:pt x="1310" y="5603"/>
                  </a:lnTo>
                  <a:lnTo>
                    <a:pt x="1303" y="5613"/>
                  </a:lnTo>
                  <a:lnTo>
                    <a:pt x="1297" y="5613"/>
                  </a:lnTo>
                  <a:lnTo>
                    <a:pt x="1297" y="5610"/>
                  </a:lnTo>
                  <a:lnTo>
                    <a:pt x="1294" y="5610"/>
                  </a:lnTo>
                  <a:lnTo>
                    <a:pt x="1290" y="5613"/>
                  </a:lnTo>
                  <a:lnTo>
                    <a:pt x="1274" y="5613"/>
                  </a:lnTo>
                  <a:lnTo>
                    <a:pt x="1297" y="5694"/>
                  </a:lnTo>
                  <a:lnTo>
                    <a:pt x="1297" y="5703"/>
                  </a:lnTo>
                  <a:lnTo>
                    <a:pt x="1320" y="5780"/>
                  </a:lnTo>
                  <a:lnTo>
                    <a:pt x="1334" y="5827"/>
                  </a:lnTo>
                  <a:lnTo>
                    <a:pt x="1343" y="5871"/>
                  </a:lnTo>
                  <a:lnTo>
                    <a:pt x="1357" y="5914"/>
                  </a:lnTo>
                  <a:lnTo>
                    <a:pt x="1367" y="5957"/>
                  </a:lnTo>
                  <a:lnTo>
                    <a:pt x="1377" y="6004"/>
                  </a:lnTo>
                  <a:lnTo>
                    <a:pt x="1391" y="6048"/>
                  </a:lnTo>
                  <a:lnTo>
                    <a:pt x="1400" y="6091"/>
                  </a:lnTo>
                  <a:lnTo>
                    <a:pt x="1411" y="6138"/>
                  </a:lnTo>
                  <a:lnTo>
                    <a:pt x="1420" y="6181"/>
                  </a:lnTo>
                  <a:lnTo>
                    <a:pt x="1431" y="6224"/>
                  </a:lnTo>
                  <a:lnTo>
                    <a:pt x="1440" y="6272"/>
                  </a:lnTo>
                  <a:lnTo>
                    <a:pt x="1451" y="6315"/>
                  </a:lnTo>
                  <a:lnTo>
                    <a:pt x="1460" y="6358"/>
                  </a:lnTo>
                  <a:lnTo>
                    <a:pt x="1467" y="6405"/>
                  </a:lnTo>
                  <a:lnTo>
                    <a:pt x="1477" y="6449"/>
                  </a:lnTo>
                  <a:lnTo>
                    <a:pt x="1484" y="6492"/>
                  </a:lnTo>
                  <a:lnTo>
                    <a:pt x="1494" y="6539"/>
                  </a:lnTo>
                  <a:lnTo>
                    <a:pt x="1500" y="6582"/>
                  </a:lnTo>
                  <a:lnTo>
                    <a:pt x="1504" y="6616"/>
                  </a:lnTo>
                  <a:lnTo>
                    <a:pt x="1511" y="6649"/>
                  </a:lnTo>
                  <a:lnTo>
                    <a:pt x="1517" y="6679"/>
                  </a:lnTo>
                  <a:lnTo>
                    <a:pt x="1524" y="6713"/>
                  </a:lnTo>
                  <a:lnTo>
                    <a:pt x="1531" y="6745"/>
                  </a:lnTo>
                  <a:lnTo>
                    <a:pt x="1537" y="6776"/>
                  </a:lnTo>
                  <a:lnTo>
                    <a:pt x="1547" y="6810"/>
                  </a:lnTo>
                  <a:lnTo>
                    <a:pt x="1554" y="6842"/>
                  </a:lnTo>
                  <a:lnTo>
                    <a:pt x="1564" y="6876"/>
                  </a:lnTo>
                  <a:lnTo>
                    <a:pt x="1571" y="6906"/>
                  </a:lnTo>
                  <a:lnTo>
                    <a:pt x="1581" y="6939"/>
                  </a:lnTo>
                  <a:lnTo>
                    <a:pt x="1591" y="6973"/>
                  </a:lnTo>
                  <a:lnTo>
                    <a:pt x="1601" y="7006"/>
                  </a:lnTo>
                  <a:lnTo>
                    <a:pt x="1607" y="7040"/>
                  </a:lnTo>
                  <a:lnTo>
                    <a:pt x="1621" y="7070"/>
                  </a:lnTo>
                  <a:lnTo>
                    <a:pt x="1631" y="7103"/>
                  </a:lnTo>
                  <a:lnTo>
                    <a:pt x="1641" y="7137"/>
                  </a:lnTo>
                  <a:lnTo>
                    <a:pt x="1651" y="7170"/>
                  </a:lnTo>
                  <a:lnTo>
                    <a:pt x="1674" y="7237"/>
                  </a:lnTo>
                  <a:lnTo>
                    <a:pt x="1695" y="7304"/>
                  </a:lnTo>
                  <a:lnTo>
                    <a:pt x="1718" y="7367"/>
                  </a:lnTo>
                  <a:lnTo>
                    <a:pt x="1741" y="7434"/>
                  </a:lnTo>
                  <a:lnTo>
                    <a:pt x="1767" y="7501"/>
                  </a:lnTo>
                  <a:lnTo>
                    <a:pt x="1815" y="7638"/>
                  </a:lnTo>
                  <a:lnTo>
                    <a:pt x="1838" y="7704"/>
                  </a:lnTo>
                  <a:lnTo>
                    <a:pt x="1865" y="7772"/>
                  </a:lnTo>
                  <a:lnTo>
                    <a:pt x="1888" y="7838"/>
                  </a:lnTo>
                  <a:lnTo>
                    <a:pt x="1898" y="7872"/>
                  </a:lnTo>
                  <a:cubicBezTo>
                    <a:pt x="1912" y="7855"/>
                    <a:pt x="1928" y="7838"/>
                    <a:pt x="1945" y="7825"/>
                  </a:cubicBezTo>
                  <a:cubicBezTo>
                    <a:pt x="1943" y="7818"/>
                    <a:pt x="1942" y="7815"/>
                    <a:pt x="1943" y="7815"/>
                  </a:cubicBezTo>
                  <a:lnTo>
                    <a:pt x="1943" y="7815"/>
                  </a:lnTo>
                  <a:cubicBezTo>
                    <a:pt x="1944" y="7815"/>
                    <a:pt x="1946" y="7816"/>
                    <a:pt x="1948" y="7818"/>
                  </a:cubicBezTo>
                  <a:cubicBezTo>
                    <a:pt x="1948" y="7821"/>
                    <a:pt x="1945" y="7821"/>
                    <a:pt x="1945" y="7825"/>
                  </a:cubicBezTo>
                  <a:cubicBezTo>
                    <a:pt x="1952" y="7848"/>
                    <a:pt x="1985" y="7912"/>
                    <a:pt x="1992" y="7925"/>
                  </a:cubicBezTo>
                  <a:cubicBezTo>
                    <a:pt x="2035" y="8036"/>
                    <a:pt x="2045" y="8162"/>
                    <a:pt x="2088" y="8273"/>
                  </a:cubicBezTo>
                  <a:cubicBezTo>
                    <a:pt x="2202" y="8580"/>
                    <a:pt x="2293" y="8890"/>
                    <a:pt x="2362" y="9211"/>
                  </a:cubicBezTo>
                  <a:cubicBezTo>
                    <a:pt x="2583" y="10200"/>
                    <a:pt x="3158" y="11212"/>
                    <a:pt x="3378" y="12202"/>
                  </a:cubicBezTo>
                  <a:cubicBezTo>
                    <a:pt x="3852" y="14342"/>
                    <a:pt x="4257" y="15121"/>
                    <a:pt x="5112" y="18476"/>
                  </a:cubicBezTo>
                  <a:cubicBezTo>
                    <a:pt x="5222" y="18900"/>
                    <a:pt x="5279" y="19691"/>
                    <a:pt x="5306" y="20370"/>
                  </a:cubicBezTo>
                  <a:cubicBezTo>
                    <a:pt x="5392" y="20386"/>
                    <a:pt x="5493" y="20413"/>
                    <a:pt x="5603" y="20443"/>
                  </a:cubicBezTo>
                  <a:cubicBezTo>
                    <a:pt x="5650" y="20456"/>
                    <a:pt x="5696" y="20470"/>
                    <a:pt x="5747" y="20483"/>
                  </a:cubicBezTo>
                  <a:cubicBezTo>
                    <a:pt x="5827" y="20507"/>
                    <a:pt x="5907" y="20530"/>
                    <a:pt x="5987" y="20550"/>
                  </a:cubicBezTo>
                  <a:cubicBezTo>
                    <a:pt x="6037" y="20564"/>
                    <a:pt x="6091" y="20576"/>
                    <a:pt x="6141" y="20590"/>
                  </a:cubicBezTo>
                  <a:lnTo>
                    <a:pt x="6134" y="20550"/>
                  </a:lnTo>
                  <a:lnTo>
                    <a:pt x="6124" y="20493"/>
                  </a:lnTo>
                  <a:lnTo>
                    <a:pt x="6117" y="20433"/>
                  </a:lnTo>
                  <a:lnTo>
                    <a:pt x="6108" y="20376"/>
                  </a:lnTo>
                  <a:lnTo>
                    <a:pt x="6101" y="20316"/>
                  </a:lnTo>
                  <a:lnTo>
                    <a:pt x="6094" y="20260"/>
                  </a:lnTo>
                  <a:lnTo>
                    <a:pt x="6088" y="20200"/>
                  </a:lnTo>
                  <a:lnTo>
                    <a:pt x="6081" y="20143"/>
                  </a:lnTo>
                  <a:lnTo>
                    <a:pt x="6077" y="20106"/>
                  </a:lnTo>
                  <a:lnTo>
                    <a:pt x="6074" y="20083"/>
                  </a:lnTo>
                  <a:lnTo>
                    <a:pt x="6071" y="20026"/>
                  </a:lnTo>
                  <a:lnTo>
                    <a:pt x="6064" y="19965"/>
                  </a:lnTo>
                  <a:lnTo>
                    <a:pt x="6061" y="19909"/>
                  </a:lnTo>
                  <a:lnTo>
                    <a:pt x="6057" y="19848"/>
                  </a:lnTo>
                  <a:lnTo>
                    <a:pt x="6054" y="19791"/>
                  </a:lnTo>
                  <a:lnTo>
                    <a:pt x="6047" y="19731"/>
                  </a:lnTo>
                  <a:lnTo>
                    <a:pt x="6044" y="19674"/>
                  </a:lnTo>
                  <a:lnTo>
                    <a:pt x="6041" y="19614"/>
                  </a:lnTo>
                  <a:lnTo>
                    <a:pt x="6041" y="19558"/>
                  </a:lnTo>
                  <a:lnTo>
                    <a:pt x="6037" y="19498"/>
                  </a:lnTo>
                  <a:lnTo>
                    <a:pt x="6034" y="19441"/>
                  </a:lnTo>
                  <a:lnTo>
                    <a:pt x="6031" y="19381"/>
                  </a:lnTo>
                  <a:lnTo>
                    <a:pt x="6031" y="19374"/>
                  </a:lnTo>
                  <a:lnTo>
                    <a:pt x="6031" y="19324"/>
                  </a:lnTo>
                  <a:lnTo>
                    <a:pt x="6027" y="19264"/>
                  </a:lnTo>
                  <a:lnTo>
                    <a:pt x="6027" y="19150"/>
                  </a:lnTo>
                  <a:lnTo>
                    <a:pt x="6024" y="19033"/>
                  </a:lnTo>
                  <a:lnTo>
                    <a:pt x="6021" y="18917"/>
                  </a:lnTo>
                  <a:lnTo>
                    <a:pt x="6021" y="18840"/>
                  </a:lnTo>
                  <a:lnTo>
                    <a:pt x="6021" y="18683"/>
                  </a:lnTo>
                  <a:lnTo>
                    <a:pt x="6021" y="18566"/>
                  </a:lnTo>
                  <a:lnTo>
                    <a:pt x="6017" y="18448"/>
                  </a:lnTo>
                  <a:lnTo>
                    <a:pt x="6017" y="18331"/>
                  </a:lnTo>
                  <a:lnTo>
                    <a:pt x="6014" y="18215"/>
                  </a:lnTo>
                  <a:lnTo>
                    <a:pt x="6014" y="18158"/>
                  </a:lnTo>
                  <a:lnTo>
                    <a:pt x="6014" y="18098"/>
                  </a:lnTo>
                  <a:lnTo>
                    <a:pt x="6011" y="18041"/>
                  </a:lnTo>
                  <a:lnTo>
                    <a:pt x="6011" y="17981"/>
                  </a:lnTo>
                  <a:lnTo>
                    <a:pt x="6007" y="17924"/>
                  </a:lnTo>
                  <a:lnTo>
                    <a:pt x="6007" y="17867"/>
                  </a:lnTo>
                  <a:lnTo>
                    <a:pt x="6004" y="17807"/>
                  </a:lnTo>
                  <a:lnTo>
                    <a:pt x="6001" y="17750"/>
                  </a:lnTo>
                  <a:lnTo>
                    <a:pt x="5997" y="17690"/>
                  </a:lnTo>
                  <a:lnTo>
                    <a:pt x="5997" y="17634"/>
                  </a:lnTo>
                  <a:lnTo>
                    <a:pt x="5991" y="17574"/>
                  </a:lnTo>
                  <a:lnTo>
                    <a:pt x="5987" y="17517"/>
                  </a:lnTo>
                  <a:lnTo>
                    <a:pt x="5984" y="17460"/>
                  </a:lnTo>
                  <a:lnTo>
                    <a:pt x="5981" y="17400"/>
                  </a:lnTo>
                  <a:lnTo>
                    <a:pt x="5974" y="17343"/>
                  </a:lnTo>
                  <a:lnTo>
                    <a:pt x="5970" y="17283"/>
                  </a:lnTo>
                  <a:lnTo>
                    <a:pt x="5961" y="17202"/>
                  </a:lnTo>
                  <a:lnTo>
                    <a:pt x="5954" y="17119"/>
                  </a:lnTo>
                  <a:lnTo>
                    <a:pt x="5947" y="17039"/>
                  </a:lnTo>
                  <a:lnTo>
                    <a:pt x="5941" y="16956"/>
                  </a:lnTo>
                  <a:lnTo>
                    <a:pt x="5934" y="16875"/>
                  </a:lnTo>
                  <a:lnTo>
                    <a:pt x="5930" y="16792"/>
                  </a:lnTo>
                  <a:lnTo>
                    <a:pt x="5924" y="16712"/>
                  </a:lnTo>
                  <a:lnTo>
                    <a:pt x="5917" y="16628"/>
                  </a:lnTo>
                  <a:lnTo>
                    <a:pt x="5914" y="16547"/>
                  </a:lnTo>
                  <a:lnTo>
                    <a:pt x="5907" y="16464"/>
                  </a:lnTo>
                  <a:lnTo>
                    <a:pt x="5897" y="16300"/>
                  </a:lnTo>
                  <a:lnTo>
                    <a:pt x="5890" y="16163"/>
                  </a:lnTo>
                  <a:lnTo>
                    <a:pt x="5887" y="16137"/>
                  </a:lnTo>
                  <a:lnTo>
                    <a:pt x="5881" y="15973"/>
                  </a:lnTo>
                  <a:lnTo>
                    <a:pt x="5870" y="15810"/>
                  </a:lnTo>
                  <a:lnTo>
                    <a:pt x="5861" y="15645"/>
                  </a:lnTo>
                  <a:lnTo>
                    <a:pt x="5850" y="15485"/>
                  </a:lnTo>
                  <a:lnTo>
                    <a:pt x="5844" y="15402"/>
                  </a:lnTo>
                  <a:lnTo>
                    <a:pt x="5841" y="15321"/>
                  </a:lnTo>
                  <a:lnTo>
                    <a:pt x="5833" y="15238"/>
                  </a:lnTo>
                  <a:lnTo>
                    <a:pt x="5827" y="15158"/>
                  </a:lnTo>
                  <a:lnTo>
                    <a:pt x="5821" y="15078"/>
                  </a:lnTo>
                  <a:lnTo>
                    <a:pt x="5813" y="14994"/>
                  </a:lnTo>
                  <a:lnTo>
                    <a:pt x="5807" y="14914"/>
                  </a:lnTo>
                  <a:lnTo>
                    <a:pt x="5801" y="14834"/>
                  </a:lnTo>
                  <a:lnTo>
                    <a:pt x="5793" y="14754"/>
                  </a:lnTo>
                  <a:lnTo>
                    <a:pt x="5784" y="14670"/>
                  </a:lnTo>
                  <a:lnTo>
                    <a:pt x="5780" y="14637"/>
                  </a:lnTo>
                  <a:lnTo>
                    <a:pt x="5776" y="14600"/>
                  </a:lnTo>
                  <a:lnTo>
                    <a:pt x="5773" y="14567"/>
                  </a:lnTo>
                  <a:lnTo>
                    <a:pt x="5767" y="14530"/>
                  </a:lnTo>
                  <a:lnTo>
                    <a:pt x="5764" y="14496"/>
                  </a:lnTo>
                  <a:lnTo>
                    <a:pt x="5756" y="14460"/>
                  </a:lnTo>
                  <a:lnTo>
                    <a:pt x="5753" y="14427"/>
                  </a:lnTo>
                  <a:lnTo>
                    <a:pt x="5747" y="14393"/>
                  </a:lnTo>
                  <a:lnTo>
                    <a:pt x="5740" y="14356"/>
                  </a:lnTo>
                  <a:lnTo>
                    <a:pt x="5736" y="14322"/>
                  </a:lnTo>
                  <a:lnTo>
                    <a:pt x="5730" y="14290"/>
                  </a:lnTo>
                  <a:lnTo>
                    <a:pt x="5724" y="14253"/>
                  </a:lnTo>
                  <a:lnTo>
                    <a:pt x="5716" y="14219"/>
                  </a:lnTo>
                  <a:lnTo>
                    <a:pt x="5710" y="14186"/>
                  </a:lnTo>
                  <a:lnTo>
                    <a:pt x="5703" y="14152"/>
                  </a:lnTo>
                  <a:lnTo>
                    <a:pt x="5696" y="14119"/>
                  </a:lnTo>
                  <a:lnTo>
                    <a:pt x="5687" y="14082"/>
                  </a:lnTo>
                  <a:lnTo>
                    <a:pt x="5680" y="14049"/>
                  </a:lnTo>
                  <a:lnTo>
                    <a:pt x="5673" y="14015"/>
                  </a:lnTo>
                  <a:lnTo>
                    <a:pt x="5663" y="13982"/>
                  </a:lnTo>
                  <a:lnTo>
                    <a:pt x="5656" y="13949"/>
                  </a:lnTo>
                  <a:lnTo>
                    <a:pt x="5650" y="13915"/>
                  </a:lnTo>
                  <a:lnTo>
                    <a:pt x="5640" y="13881"/>
                  </a:lnTo>
                  <a:lnTo>
                    <a:pt x="5630" y="13849"/>
                  </a:lnTo>
                  <a:lnTo>
                    <a:pt x="5623" y="13815"/>
                  </a:lnTo>
                  <a:lnTo>
                    <a:pt x="5613" y="13781"/>
                  </a:lnTo>
                  <a:lnTo>
                    <a:pt x="5603" y="13748"/>
                  </a:lnTo>
                  <a:lnTo>
                    <a:pt x="5596" y="13718"/>
                  </a:lnTo>
                  <a:lnTo>
                    <a:pt x="5576" y="13651"/>
                  </a:lnTo>
                  <a:lnTo>
                    <a:pt x="5556" y="13585"/>
                  </a:lnTo>
                  <a:lnTo>
                    <a:pt x="5536" y="13521"/>
                  </a:lnTo>
                  <a:lnTo>
                    <a:pt x="5513" y="13454"/>
                  </a:lnTo>
                  <a:lnTo>
                    <a:pt x="5493" y="13391"/>
                  </a:lnTo>
                  <a:lnTo>
                    <a:pt x="5469" y="13324"/>
                  </a:lnTo>
                  <a:lnTo>
                    <a:pt x="5449" y="13260"/>
                  </a:lnTo>
                  <a:lnTo>
                    <a:pt x="5426" y="13197"/>
                  </a:lnTo>
                  <a:lnTo>
                    <a:pt x="5403" y="13133"/>
                  </a:lnTo>
                  <a:lnTo>
                    <a:pt x="5376" y="13067"/>
                  </a:lnTo>
                  <a:lnTo>
                    <a:pt x="5352" y="13003"/>
                  </a:lnTo>
                  <a:lnTo>
                    <a:pt x="5329" y="12939"/>
                  </a:lnTo>
                  <a:lnTo>
                    <a:pt x="5303" y="12876"/>
                  </a:lnTo>
                  <a:lnTo>
                    <a:pt x="5279" y="12813"/>
                  </a:lnTo>
                  <a:lnTo>
                    <a:pt x="5252" y="12749"/>
                  </a:lnTo>
                  <a:lnTo>
                    <a:pt x="5226" y="12686"/>
                  </a:lnTo>
                  <a:lnTo>
                    <a:pt x="5202" y="12626"/>
                  </a:lnTo>
                  <a:lnTo>
                    <a:pt x="5202" y="12623"/>
                  </a:lnTo>
                  <a:lnTo>
                    <a:pt x="5175" y="12558"/>
                  </a:lnTo>
                  <a:lnTo>
                    <a:pt x="5122" y="12432"/>
                  </a:lnTo>
                  <a:lnTo>
                    <a:pt x="5068" y="12305"/>
                  </a:lnTo>
                  <a:lnTo>
                    <a:pt x="4959" y="12054"/>
                  </a:lnTo>
                  <a:lnTo>
                    <a:pt x="4905" y="11927"/>
                  </a:lnTo>
                  <a:lnTo>
                    <a:pt x="4851" y="11797"/>
                  </a:lnTo>
                  <a:lnTo>
                    <a:pt x="4825" y="11733"/>
                  </a:lnTo>
                  <a:lnTo>
                    <a:pt x="4798" y="11670"/>
                  </a:lnTo>
                  <a:lnTo>
                    <a:pt x="4771" y="11607"/>
                  </a:lnTo>
                  <a:lnTo>
                    <a:pt x="4745" y="11543"/>
                  </a:lnTo>
                  <a:lnTo>
                    <a:pt x="4721" y="11476"/>
                  </a:lnTo>
                  <a:lnTo>
                    <a:pt x="4694" y="11413"/>
                  </a:lnTo>
                  <a:lnTo>
                    <a:pt x="4668" y="11349"/>
                  </a:lnTo>
                  <a:lnTo>
                    <a:pt x="4644" y="11283"/>
                  </a:lnTo>
                  <a:lnTo>
                    <a:pt x="4618" y="11219"/>
                  </a:lnTo>
                  <a:lnTo>
                    <a:pt x="4594" y="11152"/>
                  </a:lnTo>
                  <a:lnTo>
                    <a:pt x="4571" y="11089"/>
                  </a:lnTo>
                  <a:lnTo>
                    <a:pt x="4547" y="11022"/>
                  </a:lnTo>
                  <a:lnTo>
                    <a:pt x="4524" y="10955"/>
                  </a:lnTo>
                  <a:lnTo>
                    <a:pt x="4501" y="10888"/>
                  </a:lnTo>
                  <a:lnTo>
                    <a:pt x="4481" y="10822"/>
                  </a:lnTo>
                  <a:lnTo>
                    <a:pt x="4458" y="10754"/>
                  </a:lnTo>
                  <a:lnTo>
                    <a:pt x="4437" y="10688"/>
                  </a:lnTo>
                  <a:lnTo>
                    <a:pt x="4417" y="10621"/>
                  </a:lnTo>
                  <a:lnTo>
                    <a:pt x="4397" y="10554"/>
                  </a:lnTo>
                  <a:lnTo>
                    <a:pt x="4387" y="10518"/>
                  </a:lnTo>
                  <a:lnTo>
                    <a:pt x="4377" y="10484"/>
                  </a:lnTo>
                  <a:lnTo>
                    <a:pt x="4370" y="10458"/>
                  </a:lnTo>
                  <a:lnTo>
                    <a:pt x="4360" y="10427"/>
                  </a:lnTo>
                  <a:lnTo>
                    <a:pt x="4353" y="10401"/>
                  </a:lnTo>
                  <a:lnTo>
                    <a:pt x="4347" y="10374"/>
                  </a:lnTo>
                  <a:lnTo>
                    <a:pt x="4340" y="10344"/>
                  </a:lnTo>
                  <a:lnTo>
                    <a:pt x="4333" y="10317"/>
                  </a:lnTo>
                  <a:lnTo>
                    <a:pt x="4327" y="10290"/>
                  </a:lnTo>
                  <a:lnTo>
                    <a:pt x="4324" y="10261"/>
                  </a:lnTo>
                  <a:lnTo>
                    <a:pt x="4317" y="10233"/>
                  </a:lnTo>
                  <a:lnTo>
                    <a:pt x="4310" y="10207"/>
                  </a:lnTo>
                  <a:lnTo>
                    <a:pt x="4304" y="10177"/>
                  </a:lnTo>
                  <a:lnTo>
                    <a:pt x="4300" y="10150"/>
                  </a:lnTo>
                  <a:lnTo>
                    <a:pt x="4293" y="10123"/>
                  </a:lnTo>
                  <a:lnTo>
                    <a:pt x="4290" y="10093"/>
                  </a:lnTo>
                  <a:lnTo>
                    <a:pt x="4280" y="10037"/>
                  </a:lnTo>
                  <a:lnTo>
                    <a:pt x="4270" y="9983"/>
                  </a:lnTo>
                  <a:lnTo>
                    <a:pt x="4263" y="9926"/>
                  </a:lnTo>
                  <a:lnTo>
                    <a:pt x="4253" y="9869"/>
                  </a:lnTo>
                  <a:lnTo>
                    <a:pt x="4247" y="9812"/>
                  </a:lnTo>
                  <a:lnTo>
                    <a:pt x="4240" y="9756"/>
                  </a:lnTo>
                  <a:lnTo>
                    <a:pt x="4237" y="9702"/>
                  </a:lnTo>
                  <a:lnTo>
                    <a:pt x="4230" y="9646"/>
                  </a:lnTo>
                  <a:lnTo>
                    <a:pt x="4223" y="9589"/>
                  </a:lnTo>
                  <a:lnTo>
                    <a:pt x="4220" y="9532"/>
                  </a:lnTo>
                  <a:lnTo>
                    <a:pt x="4217" y="9479"/>
                  </a:lnTo>
                  <a:lnTo>
                    <a:pt x="4213" y="9422"/>
                  </a:lnTo>
                  <a:lnTo>
                    <a:pt x="4210" y="9365"/>
                  </a:lnTo>
                  <a:lnTo>
                    <a:pt x="4207" y="9308"/>
                  </a:lnTo>
                  <a:lnTo>
                    <a:pt x="4207" y="9251"/>
                  </a:lnTo>
                  <a:lnTo>
                    <a:pt x="4203" y="9195"/>
                  </a:lnTo>
                  <a:lnTo>
                    <a:pt x="4203" y="9141"/>
                  </a:lnTo>
                  <a:lnTo>
                    <a:pt x="4203" y="9084"/>
                  </a:lnTo>
                  <a:lnTo>
                    <a:pt x="4203" y="9027"/>
                  </a:lnTo>
                  <a:lnTo>
                    <a:pt x="4200" y="9004"/>
                  </a:lnTo>
                  <a:lnTo>
                    <a:pt x="4200" y="8970"/>
                  </a:lnTo>
                  <a:lnTo>
                    <a:pt x="4200" y="8914"/>
                  </a:lnTo>
                  <a:lnTo>
                    <a:pt x="4203" y="8861"/>
                  </a:lnTo>
                  <a:lnTo>
                    <a:pt x="4203" y="8804"/>
                  </a:lnTo>
                  <a:lnTo>
                    <a:pt x="4203" y="8747"/>
                  </a:lnTo>
                  <a:lnTo>
                    <a:pt x="4203" y="8690"/>
                  </a:lnTo>
                  <a:lnTo>
                    <a:pt x="4207" y="8580"/>
                  </a:lnTo>
                  <a:lnTo>
                    <a:pt x="4210" y="8466"/>
                  </a:lnTo>
                  <a:lnTo>
                    <a:pt x="4213" y="8356"/>
                  </a:lnTo>
                  <a:lnTo>
                    <a:pt x="4217" y="8242"/>
                  </a:lnTo>
                  <a:lnTo>
                    <a:pt x="4220" y="8129"/>
                  </a:lnTo>
                  <a:lnTo>
                    <a:pt x="4220" y="8019"/>
                  </a:lnTo>
                  <a:lnTo>
                    <a:pt x="4223" y="7905"/>
                  </a:lnTo>
                  <a:lnTo>
                    <a:pt x="4227" y="7795"/>
                  </a:lnTo>
                  <a:lnTo>
                    <a:pt x="4227" y="7738"/>
                  </a:lnTo>
                  <a:lnTo>
                    <a:pt x="4230" y="7684"/>
                  </a:lnTo>
                  <a:lnTo>
                    <a:pt x="4230" y="7627"/>
                  </a:lnTo>
                  <a:lnTo>
                    <a:pt x="4230" y="7571"/>
                  </a:lnTo>
                  <a:lnTo>
                    <a:pt x="4230" y="7518"/>
                  </a:lnTo>
                  <a:lnTo>
                    <a:pt x="4230" y="7461"/>
                  </a:lnTo>
                  <a:lnTo>
                    <a:pt x="4230" y="7404"/>
                  </a:lnTo>
                  <a:lnTo>
                    <a:pt x="4230" y="7351"/>
                  </a:lnTo>
                  <a:lnTo>
                    <a:pt x="4227" y="7294"/>
                  </a:lnTo>
                  <a:lnTo>
                    <a:pt x="4227" y="7240"/>
                  </a:lnTo>
                  <a:lnTo>
                    <a:pt x="4223" y="7183"/>
                  </a:lnTo>
                  <a:lnTo>
                    <a:pt x="4223" y="7126"/>
                  </a:lnTo>
                  <a:lnTo>
                    <a:pt x="4220" y="7073"/>
                  </a:lnTo>
                  <a:lnTo>
                    <a:pt x="4217" y="7016"/>
                  </a:lnTo>
                  <a:lnTo>
                    <a:pt x="4213" y="6963"/>
                  </a:lnTo>
                  <a:lnTo>
                    <a:pt x="4210" y="6906"/>
                  </a:lnTo>
                  <a:lnTo>
                    <a:pt x="4203" y="6833"/>
                  </a:lnTo>
                  <a:lnTo>
                    <a:pt x="4197" y="6759"/>
                  </a:lnTo>
                  <a:lnTo>
                    <a:pt x="4190" y="6685"/>
                  </a:lnTo>
                  <a:lnTo>
                    <a:pt x="4186" y="6612"/>
                  </a:lnTo>
                  <a:lnTo>
                    <a:pt x="4177" y="6539"/>
                  </a:lnTo>
                  <a:lnTo>
                    <a:pt x="4170" y="6469"/>
                  </a:lnTo>
                  <a:lnTo>
                    <a:pt x="4163" y="6395"/>
                  </a:lnTo>
                  <a:lnTo>
                    <a:pt x="4157" y="6321"/>
                  </a:lnTo>
                  <a:lnTo>
                    <a:pt x="4146" y="6248"/>
                  </a:lnTo>
                  <a:lnTo>
                    <a:pt x="4137" y="6175"/>
                  </a:lnTo>
                  <a:lnTo>
                    <a:pt x="4130" y="6101"/>
                  </a:lnTo>
                  <a:lnTo>
                    <a:pt x="4120" y="6028"/>
                  </a:lnTo>
                  <a:lnTo>
                    <a:pt x="4110" y="5957"/>
                  </a:lnTo>
                  <a:lnTo>
                    <a:pt x="4100" y="5884"/>
                  </a:lnTo>
                  <a:lnTo>
                    <a:pt x="4089" y="5811"/>
                  </a:lnTo>
                  <a:lnTo>
                    <a:pt x="4080" y="5737"/>
                  </a:lnTo>
                  <a:lnTo>
                    <a:pt x="4069" y="5667"/>
                  </a:lnTo>
                  <a:lnTo>
                    <a:pt x="4060" y="5593"/>
                  </a:lnTo>
                  <a:lnTo>
                    <a:pt x="4046" y="5520"/>
                  </a:lnTo>
                  <a:lnTo>
                    <a:pt x="4037" y="5450"/>
                  </a:lnTo>
                  <a:lnTo>
                    <a:pt x="4023" y="5376"/>
                  </a:lnTo>
                  <a:lnTo>
                    <a:pt x="4009" y="5302"/>
                  </a:lnTo>
                  <a:lnTo>
                    <a:pt x="4000" y="5232"/>
                  </a:lnTo>
                  <a:lnTo>
                    <a:pt x="3986" y="5159"/>
                  </a:lnTo>
                  <a:lnTo>
                    <a:pt x="3972" y="5086"/>
                  </a:lnTo>
                  <a:lnTo>
                    <a:pt x="3960" y="5015"/>
                  </a:lnTo>
                  <a:lnTo>
                    <a:pt x="3943" y="4941"/>
                  </a:lnTo>
                  <a:lnTo>
                    <a:pt x="3929" y="4872"/>
                  </a:lnTo>
                  <a:lnTo>
                    <a:pt x="3916" y="4798"/>
                  </a:lnTo>
                  <a:lnTo>
                    <a:pt x="3899" y="4728"/>
                  </a:lnTo>
                  <a:lnTo>
                    <a:pt x="3886" y="4665"/>
                  </a:lnTo>
                  <a:lnTo>
                    <a:pt x="3886" y="4654"/>
                  </a:lnTo>
                  <a:lnTo>
                    <a:pt x="3869" y="4585"/>
                  </a:lnTo>
                  <a:lnTo>
                    <a:pt x="3852" y="4511"/>
                  </a:lnTo>
                  <a:lnTo>
                    <a:pt x="3839" y="4440"/>
                  </a:lnTo>
                  <a:lnTo>
                    <a:pt x="3822" y="4367"/>
                  </a:lnTo>
                  <a:lnTo>
                    <a:pt x="3806" y="4297"/>
                  </a:lnTo>
                  <a:lnTo>
                    <a:pt x="3789" y="4224"/>
                  </a:lnTo>
                  <a:lnTo>
                    <a:pt x="3772" y="4153"/>
                  </a:lnTo>
                  <a:lnTo>
                    <a:pt x="3752" y="4084"/>
                  </a:lnTo>
                  <a:lnTo>
                    <a:pt x="3736" y="4010"/>
                  </a:lnTo>
                  <a:lnTo>
                    <a:pt x="3719" y="3939"/>
                  </a:lnTo>
                  <a:lnTo>
                    <a:pt x="3699" y="3869"/>
                  </a:lnTo>
                  <a:lnTo>
                    <a:pt x="3679" y="3796"/>
                  </a:lnTo>
                  <a:lnTo>
                    <a:pt x="3662" y="3726"/>
                  </a:lnTo>
                  <a:lnTo>
                    <a:pt x="3642" y="3655"/>
                  </a:lnTo>
                  <a:lnTo>
                    <a:pt x="3622" y="3586"/>
                  </a:lnTo>
                  <a:lnTo>
                    <a:pt x="3602" y="3512"/>
                  </a:lnTo>
                  <a:lnTo>
                    <a:pt x="3582" y="3442"/>
                  </a:lnTo>
                  <a:lnTo>
                    <a:pt x="3562" y="3372"/>
                  </a:lnTo>
                  <a:lnTo>
                    <a:pt x="3542" y="3302"/>
                  </a:lnTo>
                  <a:lnTo>
                    <a:pt x="3519" y="3231"/>
                  </a:lnTo>
                  <a:lnTo>
                    <a:pt x="3499" y="3161"/>
                  </a:lnTo>
                  <a:lnTo>
                    <a:pt x="3479" y="3091"/>
                  </a:lnTo>
                  <a:lnTo>
                    <a:pt x="3475" y="3084"/>
                  </a:lnTo>
                  <a:lnTo>
                    <a:pt x="3455" y="3017"/>
                  </a:lnTo>
                  <a:lnTo>
                    <a:pt x="3431" y="2947"/>
                  </a:lnTo>
                  <a:lnTo>
                    <a:pt x="3411" y="2877"/>
                  </a:lnTo>
                  <a:lnTo>
                    <a:pt x="3388" y="2807"/>
                  </a:lnTo>
                  <a:lnTo>
                    <a:pt x="3365" y="2736"/>
                  </a:lnTo>
                  <a:lnTo>
                    <a:pt x="3341" y="2667"/>
                  </a:lnTo>
                  <a:lnTo>
                    <a:pt x="3318" y="2596"/>
                  </a:lnTo>
                  <a:lnTo>
                    <a:pt x="3295" y="2530"/>
                  </a:lnTo>
                  <a:lnTo>
                    <a:pt x="3271" y="2460"/>
                  </a:lnTo>
                  <a:lnTo>
                    <a:pt x="3244" y="2389"/>
                  </a:lnTo>
                  <a:lnTo>
                    <a:pt x="3221" y="2320"/>
                  </a:lnTo>
                  <a:lnTo>
                    <a:pt x="3215" y="2296"/>
                  </a:lnTo>
                  <a:lnTo>
                    <a:pt x="3204" y="2275"/>
                  </a:lnTo>
                  <a:lnTo>
                    <a:pt x="3198" y="2252"/>
                  </a:lnTo>
                  <a:lnTo>
                    <a:pt x="3187" y="2232"/>
                  </a:lnTo>
                  <a:lnTo>
                    <a:pt x="3171" y="2189"/>
                  </a:lnTo>
                  <a:lnTo>
                    <a:pt x="3155" y="2146"/>
                  </a:lnTo>
                  <a:lnTo>
                    <a:pt x="3135" y="2102"/>
                  </a:lnTo>
                  <a:lnTo>
                    <a:pt x="3114" y="2059"/>
                  </a:lnTo>
                  <a:lnTo>
                    <a:pt x="3098" y="2015"/>
                  </a:lnTo>
                  <a:lnTo>
                    <a:pt x="3078" y="1972"/>
                  </a:lnTo>
                  <a:lnTo>
                    <a:pt x="3058" y="1931"/>
                  </a:lnTo>
                  <a:lnTo>
                    <a:pt x="3034" y="1888"/>
                  </a:lnTo>
                  <a:lnTo>
                    <a:pt x="3014" y="1845"/>
                  </a:lnTo>
                  <a:lnTo>
                    <a:pt x="2994" y="1802"/>
                  </a:lnTo>
                  <a:lnTo>
                    <a:pt x="2950" y="1714"/>
                  </a:lnTo>
                  <a:lnTo>
                    <a:pt x="2944" y="1698"/>
                  </a:lnTo>
                  <a:lnTo>
                    <a:pt x="2907" y="1631"/>
                  </a:lnTo>
                  <a:lnTo>
                    <a:pt x="2867" y="1544"/>
                  </a:lnTo>
                  <a:lnTo>
                    <a:pt x="2843" y="1501"/>
                  </a:lnTo>
                  <a:lnTo>
                    <a:pt x="2823" y="1458"/>
                  </a:lnTo>
                  <a:lnTo>
                    <a:pt x="2803" y="1414"/>
                  </a:lnTo>
                  <a:lnTo>
                    <a:pt x="2783" y="1370"/>
                  </a:lnTo>
                  <a:lnTo>
                    <a:pt x="2763" y="1327"/>
                  </a:lnTo>
                  <a:lnTo>
                    <a:pt x="2743" y="1280"/>
                  </a:lnTo>
                  <a:lnTo>
                    <a:pt x="2726" y="1237"/>
                  </a:lnTo>
                  <a:lnTo>
                    <a:pt x="2706" y="1193"/>
                  </a:lnTo>
                  <a:lnTo>
                    <a:pt x="2690" y="1147"/>
                  </a:lnTo>
                  <a:lnTo>
                    <a:pt x="2680" y="1123"/>
                  </a:lnTo>
                  <a:lnTo>
                    <a:pt x="2674" y="1103"/>
                  </a:lnTo>
                  <a:lnTo>
                    <a:pt x="2663" y="1080"/>
                  </a:lnTo>
                  <a:lnTo>
                    <a:pt x="2657" y="1057"/>
                  </a:lnTo>
                  <a:lnTo>
                    <a:pt x="2646" y="1033"/>
                  </a:lnTo>
                  <a:lnTo>
                    <a:pt x="2640" y="1009"/>
                  </a:lnTo>
                  <a:lnTo>
                    <a:pt x="2633" y="986"/>
                  </a:lnTo>
                  <a:lnTo>
                    <a:pt x="2623" y="963"/>
                  </a:lnTo>
                  <a:lnTo>
                    <a:pt x="2617" y="940"/>
                  </a:lnTo>
                  <a:lnTo>
                    <a:pt x="2609" y="920"/>
                  </a:lnTo>
                  <a:lnTo>
                    <a:pt x="2606" y="903"/>
                  </a:lnTo>
                  <a:lnTo>
                    <a:pt x="2603" y="889"/>
                  </a:lnTo>
                  <a:lnTo>
                    <a:pt x="2597" y="876"/>
                  </a:lnTo>
                  <a:lnTo>
                    <a:pt x="2593" y="863"/>
                  </a:lnTo>
                  <a:lnTo>
                    <a:pt x="2586" y="849"/>
                  </a:lnTo>
                  <a:lnTo>
                    <a:pt x="2583" y="836"/>
                  </a:lnTo>
                  <a:lnTo>
                    <a:pt x="2576" y="819"/>
                  </a:lnTo>
                  <a:lnTo>
                    <a:pt x="2569" y="806"/>
                  </a:lnTo>
                  <a:lnTo>
                    <a:pt x="2566" y="799"/>
                  </a:lnTo>
                  <a:lnTo>
                    <a:pt x="2563" y="789"/>
                  </a:lnTo>
                  <a:lnTo>
                    <a:pt x="2556" y="776"/>
                  </a:lnTo>
                  <a:lnTo>
                    <a:pt x="2553" y="759"/>
                  </a:lnTo>
                  <a:lnTo>
                    <a:pt x="2546" y="746"/>
                  </a:lnTo>
                  <a:lnTo>
                    <a:pt x="2540" y="729"/>
                  </a:lnTo>
                  <a:lnTo>
                    <a:pt x="2533" y="716"/>
                  </a:lnTo>
                  <a:lnTo>
                    <a:pt x="2526" y="699"/>
                  </a:lnTo>
                  <a:lnTo>
                    <a:pt x="2520" y="682"/>
                  </a:lnTo>
                  <a:lnTo>
                    <a:pt x="2513" y="669"/>
                  </a:lnTo>
                  <a:lnTo>
                    <a:pt x="2503" y="652"/>
                  </a:lnTo>
                  <a:lnTo>
                    <a:pt x="2496" y="639"/>
                  </a:lnTo>
                  <a:lnTo>
                    <a:pt x="2489" y="622"/>
                  </a:lnTo>
                  <a:lnTo>
                    <a:pt x="2473" y="596"/>
                  </a:lnTo>
                  <a:lnTo>
                    <a:pt x="2456" y="565"/>
                  </a:lnTo>
                  <a:lnTo>
                    <a:pt x="2449" y="552"/>
                  </a:lnTo>
                  <a:lnTo>
                    <a:pt x="2439" y="539"/>
                  </a:lnTo>
                  <a:lnTo>
                    <a:pt x="2433" y="525"/>
                  </a:lnTo>
                  <a:lnTo>
                    <a:pt x="2423" y="512"/>
                  </a:lnTo>
                  <a:lnTo>
                    <a:pt x="2416" y="499"/>
                  </a:lnTo>
                  <a:lnTo>
                    <a:pt x="2406" y="485"/>
                  </a:lnTo>
                  <a:lnTo>
                    <a:pt x="2399" y="471"/>
                  </a:lnTo>
                  <a:lnTo>
                    <a:pt x="2389" y="462"/>
                  </a:lnTo>
                  <a:lnTo>
                    <a:pt x="2386" y="451"/>
                  </a:lnTo>
                  <a:lnTo>
                    <a:pt x="2379" y="445"/>
                  </a:lnTo>
                  <a:lnTo>
                    <a:pt x="2376" y="439"/>
                  </a:lnTo>
                  <a:lnTo>
                    <a:pt x="2369" y="428"/>
                  </a:lnTo>
                  <a:lnTo>
                    <a:pt x="2366" y="418"/>
                  </a:lnTo>
                  <a:lnTo>
                    <a:pt x="2362" y="411"/>
                  </a:lnTo>
                  <a:lnTo>
                    <a:pt x="2353" y="391"/>
                  </a:lnTo>
                  <a:lnTo>
                    <a:pt x="2346" y="375"/>
                  </a:lnTo>
                  <a:lnTo>
                    <a:pt x="2342" y="362"/>
                  </a:lnTo>
                  <a:lnTo>
                    <a:pt x="2342" y="355"/>
                  </a:lnTo>
                  <a:lnTo>
                    <a:pt x="2336" y="315"/>
                  </a:lnTo>
                  <a:lnTo>
                    <a:pt x="2333" y="298"/>
                  </a:lnTo>
                  <a:lnTo>
                    <a:pt x="2329" y="281"/>
                  </a:lnTo>
                  <a:lnTo>
                    <a:pt x="2326" y="268"/>
                  </a:lnTo>
                  <a:lnTo>
                    <a:pt x="2316" y="258"/>
                  </a:lnTo>
                  <a:lnTo>
                    <a:pt x="2316" y="251"/>
                  </a:lnTo>
                  <a:lnTo>
                    <a:pt x="2316" y="248"/>
                  </a:lnTo>
                  <a:lnTo>
                    <a:pt x="2316" y="245"/>
                  </a:lnTo>
                  <a:lnTo>
                    <a:pt x="2319" y="241"/>
                  </a:lnTo>
                  <a:lnTo>
                    <a:pt x="2319" y="238"/>
                  </a:lnTo>
                  <a:lnTo>
                    <a:pt x="2322" y="238"/>
                  </a:lnTo>
                  <a:lnTo>
                    <a:pt x="2322" y="235"/>
                  </a:lnTo>
                  <a:lnTo>
                    <a:pt x="2339" y="235"/>
                  </a:lnTo>
                  <a:lnTo>
                    <a:pt x="2342" y="238"/>
                  </a:lnTo>
                  <a:lnTo>
                    <a:pt x="2346" y="241"/>
                  </a:lnTo>
                  <a:lnTo>
                    <a:pt x="2349" y="245"/>
                  </a:lnTo>
                  <a:lnTo>
                    <a:pt x="2353" y="251"/>
                  </a:lnTo>
                  <a:lnTo>
                    <a:pt x="2356" y="255"/>
                  </a:lnTo>
                  <a:lnTo>
                    <a:pt x="2366" y="265"/>
                  </a:lnTo>
                  <a:lnTo>
                    <a:pt x="2373" y="278"/>
                  </a:lnTo>
                  <a:lnTo>
                    <a:pt x="2386" y="291"/>
                  </a:lnTo>
                  <a:lnTo>
                    <a:pt x="2409" y="325"/>
                  </a:lnTo>
                  <a:lnTo>
                    <a:pt x="2416" y="331"/>
                  </a:lnTo>
                  <a:lnTo>
                    <a:pt x="2419" y="342"/>
                  </a:lnTo>
                  <a:lnTo>
                    <a:pt x="2429" y="358"/>
                  </a:lnTo>
                  <a:lnTo>
                    <a:pt x="2436" y="371"/>
                  </a:lnTo>
                  <a:lnTo>
                    <a:pt x="2443" y="378"/>
                  </a:lnTo>
                  <a:lnTo>
                    <a:pt x="2446" y="385"/>
                  </a:lnTo>
                  <a:lnTo>
                    <a:pt x="2449" y="391"/>
                  </a:lnTo>
                  <a:lnTo>
                    <a:pt x="2453" y="398"/>
                  </a:lnTo>
                  <a:lnTo>
                    <a:pt x="2456" y="402"/>
                  </a:lnTo>
                  <a:lnTo>
                    <a:pt x="2459" y="405"/>
                  </a:lnTo>
                  <a:lnTo>
                    <a:pt x="2469" y="418"/>
                  </a:lnTo>
                  <a:lnTo>
                    <a:pt x="2479" y="428"/>
                  </a:lnTo>
                  <a:lnTo>
                    <a:pt x="2489" y="442"/>
                  </a:lnTo>
                  <a:lnTo>
                    <a:pt x="2503" y="455"/>
                  </a:lnTo>
                  <a:lnTo>
                    <a:pt x="2513" y="468"/>
                  </a:lnTo>
                  <a:lnTo>
                    <a:pt x="2523" y="482"/>
                  </a:lnTo>
                  <a:lnTo>
                    <a:pt x="2533" y="495"/>
                  </a:lnTo>
                  <a:lnTo>
                    <a:pt x="2543" y="508"/>
                  </a:lnTo>
                  <a:lnTo>
                    <a:pt x="2563" y="539"/>
                  </a:lnTo>
                  <a:lnTo>
                    <a:pt x="2583" y="565"/>
                  </a:lnTo>
                  <a:lnTo>
                    <a:pt x="2593" y="582"/>
                  </a:lnTo>
                  <a:lnTo>
                    <a:pt x="2603" y="596"/>
                  </a:lnTo>
                  <a:lnTo>
                    <a:pt x="2613" y="612"/>
                  </a:lnTo>
                  <a:lnTo>
                    <a:pt x="2623" y="625"/>
                  </a:lnTo>
                  <a:lnTo>
                    <a:pt x="2633" y="642"/>
                  </a:lnTo>
                  <a:lnTo>
                    <a:pt x="2643" y="656"/>
                  </a:lnTo>
                  <a:lnTo>
                    <a:pt x="2653" y="672"/>
                  </a:lnTo>
                  <a:lnTo>
                    <a:pt x="2660" y="689"/>
                  </a:lnTo>
                  <a:lnTo>
                    <a:pt x="2670" y="702"/>
                  </a:lnTo>
                  <a:lnTo>
                    <a:pt x="2677" y="719"/>
                  </a:lnTo>
                  <a:lnTo>
                    <a:pt x="2686" y="736"/>
                  </a:lnTo>
                  <a:lnTo>
                    <a:pt x="2690" y="746"/>
                  </a:lnTo>
                  <a:lnTo>
                    <a:pt x="2694" y="752"/>
                  </a:lnTo>
                  <a:lnTo>
                    <a:pt x="2700" y="766"/>
                  </a:lnTo>
                  <a:lnTo>
                    <a:pt x="2706" y="783"/>
                  </a:lnTo>
                  <a:lnTo>
                    <a:pt x="2714" y="799"/>
                  </a:lnTo>
                  <a:lnTo>
                    <a:pt x="2720" y="816"/>
                  </a:lnTo>
                  <a:lnTo>
                    <a:pt x="2726" y="829"/>
                  </a:lnTo>
                  <a:lnTo>
                    <a:pt x="2734" y="846"/>
                  </a:lnTo>
                  <a:lnTo>
                    <a:pt x="2737" y="863"/>
                  </a:lnTo>
                  <a:lnTo>
                    <a:pt x="2743" y="876"/>
                  </a:lnTo>
                  <a:lnTo>
                    <a:pt x="2750" y="900"/>
                  </a:lnTo>
                  <a:lnTo>
                    <a:pt x="2757" y="923"/>
                  </a:lnTo>
                  <a:lnTo>
                    <a:pt x="2763" y="943"/>
                  </a:lnTo>
                  <a:lnTo>
                    <a:pt x="2770" y="966"/>
                  </a:lnTo>
                  <a:lnTo>
                    <a:pt x="2780" y="986"/>
                  </a:lnTo>
                  <a:lnTo>
                    <a:pt x="2787" y="1009"/>
                  </a:lnTo>
                  <a:lnTo>
                    <a:pt x="2797" y="1029"/>
                  </a:lnTo>
                  <a:lnTo>
                    <a:pt x="2803" y="1053"/>
                  </a:lnTo>
                  <a:lnTo>
                    <a:pt x="2814" y="1073"/>
                  </a:lnTo>
                  <a:lnTo>
                    <a:pt x="2820" y="1097"/>
                  </a:lnTo>
                  <a:lnTo>
                    <a:pt x="2837" y="1137"/>
                  </a:lnTo>
                  <a:lnTo>
                    <a:pt x="2857" y="1180"/>
                  </a:lnTo>
                  <a:lnTo>
                    <a:pt x="2877" y="1224"/>
                  </a:lnTo>
                  <a:lnTo>
                    <a:pt x="2897" y="1267"/>
                  </a:lnTo>
                  <a:lnTo>
                    <a:pt x="2917" y="1307"/>
                  </a:lnTo>
                  <a:lnTo>
                    <a:pt x="2937" y="1350"/>
                  </a:lnTo>
                  <a:lnTo>
                    <a:pt x="2957" y="1393"/>
                  </a:lnTo>
                  <a:lnTo>
                    <a:pt x="2977" y="1434"/>
                  </a:lnTo>
                  <a:lnTo>
                    <a:pt x="3001" y="1478"/>
                  </a:lnTo>
                  <a:lnTo>
                    <a:pt x="3041" y="1564"/>
                  </a:lnTo>
                  <a:lnTo>
                    <a:pt x="3078" y="1631"/>
                  </a:lnTo>
                  <a:lnTo>
                    <a:pt x="3087" y="1648"/>
                  </a:lnTo>
                  <a:lnTo>
                    <a:pt x="3131" y="1734"/>
                  </a:lnTo>
                  <a:lnTo>
                    <a:pt x="3151" y="1774"/>
                  </a:lnTo>
                  <a:lnTo>
                    <a:pt x="3175" y="1818"/>
                  </a:lnTo>
                  <a:lnTo>
                    <a:pt x="3195" y="1862"/>
                  </a:lnTo>
                  <a:lnTo>
                    <a:pt x="3215" y="1905"/>
                  </a:lnTo>
                  <a:lnTo>
                    <a:pt x="3238" y="1948"/>
                  </a:lnTo>
                  <a:lnTo>
                    <a:pt x="3258" y="1995"/>
                  </a:lnTo>
                  <a:lnTo>
                    <a:pt x="3278" y="2039"/>
                  </a:lnTo>
                  <a:lnTo>
                    <a:pt x="3298" y="2082"/>
                  </a:lnTo>
                  <a:lnTo>
                    <a:pt x="3318" y="2129"/>
                  </a:lnTo>
                  <a:lnTo>
                    <a:pt x="3335" y="2172"/>
                  </a:lnTo>
                  <a:lnTo>
                    <a:pt x="3345" y="2195"/>
                  </a:lnTo>
                  <a:lnTo>
                    <a:pt x="3355" y="2219"/>
                  </a:lnTo>
                  <a:lnTo>
                    <a:pt x="3361" y="2243"/>
                  </a:lnTo>
                  <a:lnTo>
                    <a:pt x="3371" y="2266"/>
                  </a:lnTo>
                  <a:lnTo>
                    <a:pt x="3398" y="2336"/>
                  </a:lnTo>
                  <a:lnTo>
                    <a:pt x="3422" y="2406"/>
                  </a:lnTo>
                  <a:lnTo>
                    <a:pt x="3448" y="2473"/>
                  </a:lnTo>
                  <a:lnTo>
                    <a:pt x="3471" y="2543"/>
                  </a:lnTo>
                  <a:lnTo>
                    <a:pt x="3499" y="2613"/>
                  </a:lnTo>
                  <a:lnTo>
                    <a:pt x="3522" y="2687"/>
                  </a:lnTo>
                  <a:lnTo>
                    <a:pt x="3545" y="2757"/>
                  </a:lnTo>
                  <a:lnTo>
                    <a:pt x="3568" y="2827"/>
                  </a:lnTo>
                  <a:lnTo>
                    <a:pt x="3592" y="2897"/>
                  </a:lnTo>
                  <a:lnTo>
                    <a:pt x="3616" y="2967"/>
                  </a:lnTo>
                  <a:lnTo>
                    <a:pt x="3639" y="3034"/>
                  </a:lnTo>
                  <a:lnTo>
                    <a:pt x="3639" y="3037"/>
                  </a:lnTo>
                  <a:lnTo>
                    <a:pt x="3662" y="3108"/>
                  </a:lnTo>
                  <a:lnTo>
                    <a:pt x="3685" y="3181"/>
                  </a:lnTo>
                  <a:lnTo>
                    <a:pt x="3705" y="3251"/>
                  </a:lnTo>
                  <a:lnTo>
                    <a:pt x="3729" y="3322"/>
                  </a:lnTo>
                  <a:lnTo>
                    <a:pt x="3749" y="3395"/>
                  </a:lnTo>
                  <a:lnTo>
                    <a:pt x="3769" y="3465"/>
                  </a:lnTo>
                  <a:lnTo>
                    <a:pt x="3792" y="3535"/>
                  </a:lnTo>
                  <a:lnTo>
                    <a:pt x="3812" y="3609"/>
                  </a:lnTo>
                  <a:lnTo>
                    <a:pt x="3832" y="3679"/>
                  </a:lnTo>
                  <a:lnTo>
                    <a:pt x="3852" y="3749"/>
                  </a:lnTo>
                  <a:lnTo>
                    <a:pt x="3872" y="3823"/>
                  </a:lnTo>
                  <a:lnTo>
                    <a:pt x="3889" y="3893"/>
                  </a:lnTo>
                  <a:lnTo>
                    <a:pt x="3909" y="3966"/>
                  </a:lnTo>
                  <a:lnTo>
                    <a:pt x="3929" y="4036"/>
                  </a:lnTo>
                  <a:lnTo>
                    <a:pt x="3946" y="4110"/>
                  </a:lnTo>
                  <a:lnTo>
                    <a:pt x="3966" y="4180"/>
                  </a:lnTo>
                  <a:lnTo>
                    <a:pt x="3983" y="4253"/>
                  </a:lnTo>
                  <a:lnTo>
                    <a:pt x="4000" y="4327"/>
                  </a:lnTo>
                  <a:lnTo>
                    <a:pt x="4017" y="4397"/>
                  </a:lnTo>
                  <a:lnTo>
                    <a:pt x="4033" y="4471"/>
                  </a:lnTo>
                  <a:lnTo>
                    <a:pt x="4049" y="4545"/>
                  </a:lnTo>
                  <a:lnTo>
                    <a:pt x="4066" y="4614"/>
                  </a:lnTo>
                  <a:lnTo>
                    <a:pt x="4069" y="4625"/>
                  </a:lnTo>
                  <a:lnTo>
                    <a:pt x="4083" y="4688"/>
                  </a:lnTo>
                  <a:lnTo>
                    <a:pt x="4097" y="4761"/>
                  </a:lnTo>
                  <a:lnTo>
                    <a:pt x="4113" y="4832"/>
                  </a:lnTo>
                  <a:lnTo>
                    <a:pt x="4126" y="4905"/>
                  </a:lnTo>
                  <a:lnTo>
                    <a:pt x="4143" y="4978"/>
                  </a:lnTo>
                  <a:lnTo>
                    <a:pt x="4157" y="5052"/>
                  </a:lnTo>
                  <a:lnTo>
                    <a:pt x="4170" y="5126"/>
                  </a:lnTo>
                  <a:lnTo>
                    <a:pt x="4183" y="5199"/>
                  </a:lnTo>
                  <a:lnTo>
                    <a:pt x="4197" y="5269"/>
                  </a:lnTo>
                  <a:lnTo>
                    <a:pt x="4210" y="5342"/>
                  </a:lnTo>
                  <a:lnTo>
                    <a:pt x="4223" y="5416"/>
                  </a:lnTo>
                  <a:lnTo>
                    <a:pt x="4233" y="5490"/>
                  </a:lnTo>
                  <a:lnTo>
                    <a:pt x="4247" y="5563"/>
                  </a:lnTo>
                  <a:lnTo>
                    <a:pt x="4257" y="5637"/>
                  </a:lnTo>
                  <a:lnTo>
                    <a:pt x="4270" y="5710"/>
                  </a:lnTo>
                  <a:lnTo>
                    <a:pt x="4280" y="5783"/>
                  </a:lnTo>
                  <a:lnTo>
                    <a:pt x="4290" y="5857"/>
                  </a:lnTo>
                  <a:lnTo>
                    <a:pt x="4300" y="5931"/>
                  </a:lnTo>
                  <a:lnTo>
                    <a:pt x="4310" y="6004"/>
                  </a:lnTo>
                  <a:lnTo>
                    <a:pt x="4320" y="6078"/>
                  </a:lnTo>
                  <a:lnTo>
                    <a:pt x="4327" y="6151"/>
                  </a:lnTo>
                  <a:lnTo>
                    <a:pt x="4337" y="6224"/>
                  </a:lnTo>
                  <a:lnTo>
                    <a:pt x="4344" y="6301"/>
                  </a:lnTo>
                  <a:lnTo>
                    <a:pt x="4350" y="6375"/>
                  </a:lnTo>
                  <a:lnTo>
                    <a:pt x="4360" y="6449"/>
                  </a:lnTo>
                  <a:lnTo>
                    <a:pt x="4367" y="6522"/>
                  </a:lnTo>
                  <a:lnTo>
                    <a:pt x="4373" y="6596"/>
                  </a:lnTo>
                  <a:lnTo>
                    <a:pt x="4381" y="6669"/>
                  </a:lnTo>
                  <a:lnTo>
                    <a:pt x="4384" y="6745"/>
                  </a:lnTo>
                  <a:lnTo>
                    <a:pt x="4390" y="6819"/>
                  </a:lnTo>
                  <a:lnTo>
                    <a:pt x="4397" y="6893"/>
                  </a:lnTo>
                  <a:lnTo>
                    <a:pt x="4401" y="6950"/>
                  </a:lnTo>
                  <a:lnTo>
                    <a:pt x="4404" y="7006"/>
                  </a:lnTo>
                  <a:lnTo>
                    <a:pt x="4407" y="7063"/>
                  </a:lnTo>
                  <a:lnTo>
                    <a:pt x="4407" y="7120"/>
                  </a:lnTo>
                  <a:lnTo>
                    <a:pt x="4410" y="7177"/>
                  </a:lnTo>
                  <a:lnTo>
                    <a:pt x="4410" y="7234"/>
                  </a:lnTo>
                  <a:lnTo>
                    <a:pt x="4413" y="7291"/>
                  </a:lnTo>
                  <a:lnTo>
                    <a:pt x="4413" y="7347"/>
                  </a:lnTo>
                  <a:lnTo>
                    <a:pt x="4413" y="7404"/>
                  </a:lnTo>
                  <a:lnTo>
                    <a:pt x="4413" y="7461"/>
                  </a:lnTo>
                  <a:lnTo>
                    <a:pt x="4413" y="7518"/>
                  </a:lnTo>
                  <a:lnTo>
                    <a:pt x="4413" y="7575"/>
                  </a:lnTo>
                  <a:lnTo>
                    <a:pt x="4413" y="7631"/>
                  </a:lnTo>
                  <a:lnTo>
                    <a:pt x="4413" y="7684"/>
                  </a:lnTo>
                  <a:lnTo>
                    <a:pt x="4410" y="7741"/>
                  </a:lnTo>
                  <a:lnTo>
                    <a:pt x="4410" y="7798"/>
                  </a:lnTo>
                  <a:lnTo>
                    <a:pt x="4407" y="7912"/>
                  </a:lnTo>
                  <a:lnTo>
                    <a:pt x="4404" y="8025"/>
                  </a:lnTo>
                  <a:lnTo>
                    <a:pt x="4401" y="8136"/>
                  </a:lnTo>
                  <a:lnTo>
                    <a:pt x="4397" y="8249"/>
                  </a:lnTo>
                  <a:lnTo>
                    <a:pt x="4393" y="8359"/>
                  </a:lnTo>
                  <a:lnTo>
                    <a:pt x="4387" y="8473"/>
                  </a:lnTo>
                  <a:lnTo>
                    <a:pt x="4384" y="8583"/>
                  </a:lnTo>
                  <a:lnTo>
                    <a:pt x="4384" y="8694"/>
                  </a:lnTo>
                  <a:lnTo>
                    <a:pt x="4381" y="8750"/>
                  </a:lnTo>
                  <a:lnTo>
                    <a:pt x="4381" y="8804"/>
                  </a:lnTo>
                  <a:lnTo>
                    <a:pt x="4381" y="8861"/>
                  </a:lnTo>
                  <a:lnTo>
                    <a:pt x="4381" y="8918"/>
                  </a:lnTo>
                  <a:lnTo>
                    <a:pt x="4381" y="8970"/>
                  </a:lnTo>
                  <a:lnTo>
                    <a:pt x="4381" y="9004"/>
                  </a:lnTo>
                  <a:lnTo>
                    <a:pt x="4381" y="9027"/>
                  </a:lnTo>
                  <a:lnTo>
                    <a:pt x="4381" y="9081"/>
                  </a:lnTo>
                  <a:lnTo>
                    <a:pt x="4381" y="9138"/>
                  </a:lnTo>
                  <a:lnTo>
                    <a:pt x="4381" y="9191"/>
                  </a:lnTo>
                  <a:lnTo>
                    <a:pt x="4384" y="9248"/>
                  </a:lnTo>
                  <a:lnTo>
                    <a:pt x="4384" y="9302"/>
                  </a:lnTo>
                  <a:lnTo>
                    <a:pt x="4387" y="9359"/>
                  </a:lnTo>
                  <a:lnTo>
                    <a:pt x="4387" y="9411"/>
                  </a:lnTo>
                  <a:lnTo>
                    <a:pt x="4390" y="9465"/>
                  </a:lnTo>
                  <a:lnTo>
                    <a:pt x="4393" y="9522"/>
                  </a:lnTo>
                  <a:lnTo>
                    <a:pt x="4397" y="9576"/>
                  </a:lnTo>
                  <a:lnTo>
                    <a:pt x="4404" y="9629"/>
                  </a:lnTo>
                  <a:lnTo>
                    <a:pt x="4407" y="9686"/>
                  </a:lnTo>
                  <a:lnTo>
                    <a:pt x="4413" y="9739"/>
                  </a:lnTo>
                  <a:lnTo>
                    <a:pt x="4417" y="9792"/>
                  </a:lnTo>
                  <a:lnTo>
                    <a:pt x="4424" y="9849"/>
                  </a:lnTo>
                  <a:lnTo>
                    <a:pt x="4430" y="9903"/>
                  </a:lnTo>
                  <a:lnTo>
                    <a:pt x="4441" y="9957"/>
                  </a:lnTo>
                  <a:lnTo>
                    <a:pt x="4447" y="10010"/>
                  </a:lnTo>
                  <a:lnTo>
                    <a:pt x="4458" y="10063"/>
                  </a:lnTo>
                  <a:lnTo>
                    <a:pt x="4461" y="10090"/>
                  </a:lnTo>
                  <a:lnTo>
                    <a:pt x="4467" y="10117"/>
                  </a:lnTo>
                  <a:lnTo>
                    <a:pt x="4470" y="10147"/>
                  </a:lnTo>
                  <a:lnTo>
                    <a:pt x="4478" y="10173"/>
                  </a:lnTo>
                  <a:lnTo>
                    <a:pt x="4481" y="10200"/>
                  </a:lnTo>
                  <a:lnTo>
                    <a:pt x="4487" y="10227"/>
                  </a:lnTo>
                  <a:lnTo>
                    <a:pt x="4494" y="10253"/>
                  </a:lnTo>
                  <a:lnTo>
                    <a:pt x="4501" y="10281"/>
                  </a:lnTo>
                  <a:lnTo>
                    <a:pt x="4504" y="10307"/>
                  </a:lnTo>
                  <a:lnTo>
                    <a:pt x="4510" y="10333"/>
                  </a:lnTo>
                  <a:lnTo>
                    <a:pt x="4518" y="10361"/>
                  </a:lnTo>
                  <a:lnTo>
                    <a:pt x="4524" y="10387"/>
                  </a:lnTo>
                  <a:lnTo>
                    <a:pt x="4530" y="10414"/>
                  </a:lnTo>
                  <a:lnTo>
                    <a:pt x="4538" y="10441"/>
                  </a:lnTo>
                  <a:lnTo>
                    <a:pt x="4547" y="10474"/>
                  </a:lnTo>
                  <a:lnTo>
                    <a:pt x="4558" y="10507"/>
                  </a:lnTo>
                  <a:lnTo>
                    <a:pt x="4578" y="10574"/>
                  </a:lnTo>
                  <a:lnTo>
                    <a:pt x="4594" y="10641"/>
                  </a:lnTo>
                  <a:lnTo>
                    <a:pt x="4614" y="10705"/>
                  </a:lnTo>
                  <a:lnTo>
                    <a:pt x="4638" y="10771"/>
                  </a:lnTo>
                  <a:lnTo>
                    <a:pt x="4658" y="10839"/>
                  </a:lnTo>
                  <a:lnTo>
                    <a:pt x="4681" y="10902"/>
                  </a:lnTo>
                  <a:lnTo>
                    <a:pt x="4701" y="10969"/>
                  </a:lnTo>
                  <a:lnTo>
                    <a:pt x="4725" y="11032"/>
                  </a:lnTo>
                  <a:lnTo>
                    <a:pt x="4748" y="11099"/>
                  </a:lnTo>
                  <a:lnTo>
                    <a:pt x="4771" y="11163"/>
                  </a:lnTo>
                  <a:lnTo>
                    <a:pt x="4794" y="11226"/>
                  </a:lnTo>
                  <a:lnTo>
                    <a:pt x="4818" y="11289"/>
                  </a:lnTo>
                  <a:lnTo>
                    <a:pt x="4845" y="11356"/>
                  </a:lnTo>
                  <a:lnTo>
                    <a:pt x="4868" y="11420"/>
                  </a:lnTo>
                  <a:lnTo>
                    <a:pt x="4894" y="11483"/>
                  </a:lnTo>
                  <a:lnTo>
                    <a:pt x="4919" y="11547"/>
                  </a:lnTo>
                  <a:lnTo>
                    <a:pt x="4945" y="11610"/>
                  </a:lnTo>
                  <a:lnTo>
                    <a:pt x="4971" y="11673"/>
                  </a:lnTo>
                  <a:lnTo>
                    <a:pt x="4999" y="11737"/>
                  </a:lnTo>
                  <a:lnTo>
                    <a:pt x="5052" y="11864"/>
                  </a:lnTo>
                  <a:lnTo>
                    <a:pt x="5102" y="11991"/>
                  </a:lnTo>
                  <a:lnTo>
                    <a:pt x="5209" y="12245"/>
                  </a:lnTo>
                  <a:lnTo>
                    <a:pt x="5263" y="12372"/>
                  </a:lnTo>
                  <a:lnTo>
                    <a:pt x="5315" y="12502"/>
                  </a:lnTo>
                  <a:lnTo>
                    <a:pt x="5343" y="12566"/>
                  </a:lnTo>
                  <a:lnTo>
                    <a:pt x="5343" y="12569"/>
                  </a:lnTo>
                  <a:lnTo>
                    <a:pt x="5369" y="12629"/>
                  </a:lnTo>
                  <a:lnTo>
                    <a:pt x="5392" y="12692"/>
                  </a:lnTo>
                  <a:lnTo>
                    <a:pt x="5420" y="12756"/>
                  </a:lnTo>
                  <a:lnTo>
                    <a:pt x="5443" y="12823"/>
                  </a:lnTo>
                  <a:lnTo>
                    <a:pt x="5469" y="12886"/>
                  </a:lnTo>
                  <a:lnTo>
                    <a:pt x="5493" y="12950"/>
                  </a:lnTo>
                  <a:lnTo>
                    <a:pt x="5516" y="13016"/>
                  </a:lnTo>
                  <a:lnTo>
                    <a:pt x="5540" y="13080"/>
                  </a:lnTo>
                  <a:lnTo>
                    <a:pt x="5563" y="13147"/>
                  </a:lnTo>
                  <a:lnTo>
                    <a:pt x="5586" y="13214"/>
                  </a:lnTo>
                  <a:lnTo>
                    <a:pt x="5610" y="13277"/>
                  </a:lnTo>
                  <a:lnTo>
                    <a:pt x="5630" y="13344"/>
                  </a:lnTo>
                  <a:lnTo>
                    <a:pt x="5653" y="13411"/>
                  </a:lnTo>
                  <a:lnTo>
                    <a:pt x="5673" y="13477"/>
                  </a:lnTo>
                  <a:lnTo>
                    <a:pt x="5693" y="13545"/>
                  </a:lnTo>
                  <a:lnTo>
                    <a:pt x="5713" y="13611"/>
                  </a:lnTo>
                  <a:lnTo>
                    <a:pt x="5733" y="13678"/>
                  </a:lnTo>
                  <a:lnTo>
                    <a:pt x="5744" y="13711"/>
                  </a:lnTo>
                  <a:lnTo>
                    <a:pt x="5750" y="13745"/>
                  </a:lnTo>
                  <a:lnTo>
                    <a:pt x="5760" y="13778"/>
                  </a:lnTo>
                  <a:lnTo>
                    <a:pt x="5770" y="13815"/>
                  </a:lnTo>
                  <a:lnTo>
                    <a:pt x="5776" y="13849"/>
                  </a:lnTo>
                  <a:lnTo>
                    <a:pt x="5787" y="13881"/>
                  </a:lnTo>
                  <a:lnTo>
                    <a:pt x="5793" y="13915"/>
                  </a:lnTo>
                  <a:lnTo>
                    <a:pt x="5804" y="13952"/>
                  </a:lnTo>
                  <a:lnTo>
                    <a:pt x="5810" y="13986"/>
                  </a:lnTo>
                  <a:lnTo>
                    <a:pt x="5817" y="14019"/>
                  </a:lnTo>
                  <a:lnTo>
                    <a:pt x="5827" y="14055"/>
                  </a:lnTo>
                  <a:lnTo>
                    <a:pt x="5833" y="14089"/>
                  </a:lnTo>
                  <a:lnTo>
                    <a:pt x="5841" y="14122"/>
                  </a:lnTo>
                  <a:lnTo>
                    <a:pt x="5847" y="14159"/>
                  </a:lnTo>
                  <a:lnTo>
                    <a:pt x="5853" y="14193"/>
                  </a:lnTo>
                  <a:lnTo>
                    <a:pt x="5861" y="14229"/>
                  </a:lnTo>
                  <a:lnTo>
                    <a:pt x="5867" y="14262"/>
                  </a:lnTo>
                  <a:lnTo>
                    <a:pt x="5870" y="14299"/>
                  </a:lnTo>
                  <a:lnTo>
                    <a:pt x="5877" y="14333"/>
                  </a:lnTo>
                  <a:lnTo>
                    <a:pt x="5884" y="14370"/>
                  </a:lnTo>
                  <a:lnTo>
                    <a:pt x="5887" y="14407"/>
                  </a:lnTo>
                  <a:lnTo>
                    <a:pt x="5894" y="14439"/>
                  </a:lnTo>
                  <a:lnTo>
                    <a:pt x="5901" y="14476"/>
                  </a:lnTo>
                  <a:lnTo>
                    <a:pt x="5904" y="14513"/>
                  </a:lnTo>
                  <a:lnTo>
                    <a:pt x="5907" y="14550"/>
                  </a:lnTo>
                  <a:lnTo>
                    <a:pt x="5910" y="14587"/>
                  </a:lnTo>
                  <a:lnTo>
                    <a:pt x="5917" y="14620"/>
                  </a:lnTo>
                  <a:lnTo>
                    <a:pt x="5921" y="14657"/>
                  </a:lnTo>
                  <a:lnTo>
                    <a:pt x="5927" y="14740"/>
                  </a:lnTo>
                  <a:lnTo>
                    <a:pt x="5934" y="14820"/>
                  </a:lnTo>
                  <a:lnTo>
                    <a:pt x="5941" y="14904"/>
                  </a:lnTo>
                  <a:lnTo>
                    <a:pt x="5947" y="14984"/>
                  </a:lnTo>
                  <a:lnTo>
                    <a:pt x="5954" y="15068"/>
                  </a:lnTo>
                  <a:lnTo>
                    <a:pt x="5961" y="15148"/>
                  </a:lnTo>
                  <a:lnTo>
                    <a:pt x="5964" y="15232"/>
                  </a:lnTo>
                  <a:lnTo>
                    <a:pt x="5970" y="15312"/>
                  </a:lnTo>
                  <a:lnTo>
                    <a:pt x="5974" y="15395"/>
                  </a:lnTo>
                  <a:lnTo>
                    <a:pt x="5981" y="15475"/>
                  </a:lnTo>
                  <a:lnTo>
                    <a:pt x="5987" y="15639"/>
                  </a:lnTo>
                  <a:lnTo>
                    <a:pt x="5997" y="15803"/>
                  </a:lnTo>
                  <a:lnTo>
                    <a:pt x="6004" y="15966"/>
                  </a:lnTo>
                  <a:lnTo>
                    <a:pt x="6014" y="16130"/>
                  </a:lnTo>
                  <a:lnTo>
                    <a:pt x="6014" y="16157"/>
                  </a:lnTo>
                  <a:lnTo>
                    <a:pt x="6021" y="16294"/>
                  </a:lnTo>
                  <a:lnTo>
                    <a:pt x="6027" y="16458"/>
                  </a:lnTo>
                  <a:lnTo>
                    <a:pt x="6034" y="16541"/>
                  </a:lnTo>
                  <a:lnTo>
                    <a:pt x="6037" y="16621"/>
                  </a:lnTo>
                  <a:lnTo>
                    <a:pt x="6041" y="16705"/>
                  </a:lnTo>
                  <a:lnTo>
                    <a:pt x="6047" y="16785"/>
                  </a:lnTo>
                  <a:lnTo>
                    <a:pt x="6054" y="16865"/>
                  </a:lnTo>
                  <a:lnTo>
                    <a:pt x="6057" y="16948"/>
                  </a:lnTo>
                  <a:lnTo>
                    <a:pt x="6064" y="17028"/>
                  </a:lnTo>
                  <a:lnTo>
                    <a:pt x="6071" y="17109"/>
                  </a:lnTo>
                  <a:lnTo>
                    <a:pt x="6077" y="17193"/>
                  </a:lnTo>
                  <a:lnTo>
                    <a:pt x="6084" y="17273"/>
                  </a:lnTo>
                  <a:lnTo>
                    <a:pt x="6088" y="17333"/>
                  </a:lnTo>
                  <a:lnTo>
                    <a:pt x="6091" y="17393"/>
                  </a:lnTo>
                  <a:lnTo>
                    <a:pt x="6097" y="17449"/>
                  </a:lnTo>
                  <a:lnTo>
                    <a:pt x="6101" y="17510"/>
                  </a:lnTo>
                  <a:lnTo>
                    <a:pt x="6104" y="17566"/>
                  </a:lnTo>
                  <a:lnTo>
                    <a:pt x="6108" y="17627"/>
                  </a:lnTo>
                  <a:lnTo>
                    <a:pt x="6108" y="17687"/>
                  </a:lnTo>
                  <a:lnTo>
                    <a:pt x="6111" y="17744"/>
                  </a:lnTo>
                  <a:lnTo>
                    <a:pt x="6114" y="17804"/>
                  </a:lnTo>
                  <a:lnTo>
                    <a:pt x="6114" y="17861"/>
                  </a:lnTo>
                  <a:lnTo>
                    <a:pt x="6117" y="17921"/>
                  </a:lnTo>
                  <a:lnTo>
                    <a:pt x="6117" y="17981"/>
                  </a:lnTo>
                  <a:lnTo>
                    <a:pt x="6117" y="18038"/>
                  </a:lnTo>
                  <a:lnTo>
                    <a:pt x="6121" y="18098"/>
                  </a:lnTo>
                  <a:lnTo>
                    <a:pt x="6121" y="18155"/>
                  </a:lnTo>
                  <a:lnTo>
                    <a:pt x="6121" y="18215"/>
                  </a:lnTo>
                  <a:lnTo>
                    <a:pt x="6121" y="18331"/>
                  </a:lnTo>
                  <a:lnTo>
                    <a:pt x="6121" y="18448"/>
                  </a:lnTo>
                  <a:lnTo>
                    <a:pt x="6121" y="18566"/>
                  </a:lnTo>
                  <a:lnTo>
                    <a:pt x="6121" y="18683"/>
                  </a:lnTo>
                  <a:lnTo>
                    <a:pt x="6121" y="18840"/>
                  </a:lnTo>
                  <a:lnTo>
                    <a:pt x="6121" y="18917"/>
                  </a:lnTo>
                  <a:lnTo>
                    <a:pt x="6117" y="19033"/>
                  </a:lnTo>
                  <a:lnTo>
                    <a:pt x="6117" y="19147"/>
                  </a:lnTo>
                  <a:lnTo>
                    <a:pt x="6117" y="19264"/>
                  </a:lnTo>
                  <a:lnTo>
                    <a:pt x="6117" y="19324"/>
                  </a:lnTo>
                  <a:lnTo>
                    <a:pt x="6117" y="19374"/>
                  </a:lnTo>
                  <a:lnTo>
                    <a:pt x="6117" y="19381"/>
                  </a:lnTo>
                  <a:lnTo>
                    <a:pt x="6117" y="19438"/>
                  </a:lnTo>
                  <a:lnTo>
                    <a:pt x="6117" y="19498"/>
                  </a:lnTo>
                  <a:lnTo>
                    <a:pt x="6117" y="19554"/>
                  </a:lnTo>
                  <a:lnTo>
                    <a:pt x="6117" y="19614"/>
                  </a:lnTo>
                  <a:lnTo>
                    <a:pt x="6117" y="19671"/>
                  </a:lnTo>
                  <a:lnTo>
                    <a:pt x="6121" y="19728"/>
                  </a:lnTo>
                  <a:lnTo>
                    <a:pt x="6121" y="19788"/>
                  </a:lnTo>
                  <a:lnTo>
                    <a:pt x="6124" y="19845"/>
                  </a:lnTo>
                  <a:lnTo>
                    <a:pt x="6124" y="19905"/>
                  </a:lnTo>
                  <a:lnTo>
                    <a:pt x="6128" y="19962"/>
                  </a:lnTo>
                  <a:lnTo>
                    <a:pt x="6131" y="20022"/>
                  </a:lnTo>
                  <a:lnTo>
                    <a:pt x="6134" y="20079"/>
                  </a:lnTo>
                  <a:lnTo>
                    <a:pt x="6134" y="20103"/>
                  </a:lnTo>
                  <a:lnTo>
                    <a:pt x="6137" y="20135"/>
                  </a:lnTo>
                  <a:lnTo>
                    <a:pt x="6141" y="20196"/>
                  </a:lnTo>
                  <a:lnTo>
                    <a:pt x="6148" y="20253"/>
                  </a:lnTo>
                  <a:lnTo>
                    <a:pt x="6151" y="20313"/>
                  </a:lnTo>
                  <a:lnTo>
                    <a:pt x="6157" y="20370"/>
                  </a:lnTo>
                  <a:lnTo>
                    <a:pt x="6165" y="20430"/>
                  </a:lnTo>
                  <a:lnTo>
                    <a:pt x="6171" y="20487"/>
                  </a:lnTo>
                  <a:lnTo>
                    <a:pt x="6177" y="20547"/>
                  </a:lnTo>
                  <a:lnTo>
                    <a:pt x="6185" y="20600"/>
                  </a:lnTo>
                  <a:cubicBezTo>
                    <a:pt x="6188" y="20600"/>
                    <a:pt x="6188" y="20604"/>
                    <a:pt x="6191" y="20604"/>
                  </a:cubicBezTo>
                  <a:cubicBezTo>
                    <a:pt x="6308" y="20196"/>
                    <a:pt x="6285" y="19782"/>
                    <a:pt x="6305" y="19484"/>
                  </a:cubicBezTo>
                  <a:cubicBezTo>
                    <a:pt x="6362" y="18619"/>
                    <a:pt x="6555" y="17102"/>
                    <a:pt x="6678" y="16247"/>
                  </a:cubicBezTo>
                  <a:cubicBezTo>
                    <a:pt x="7019" y="13852"/>
                    <a:pt x="6278" y="12709"/>
                    <a:pt x="5115" y="10668"/>
                  </a:cubicBezTo>
                  <a:cubicBezTo>
                    <a:pt x="5212" y="10578"/>
                    <a:pt x="5119" y="10157"/>
                    <a:pt x="5135" y="10010"/>
                  </a:cubicBezTo>
                  <a:cubicBezTo>
                    <a:pt x="5195" y="9452"/>
                    <a:pt x="5389" y="8847"/>
                    <a:pt x="5536" y="8296"/>
                  </a:cubicBezTo>
                  <a:cubicBezTo>
                    <a:pt x="6128" y="6061"/>
                    <a:pt x="5703" y="2854"/>
                    <a:pt x="3920" y="1003"/>
                  </a:cubicBezTo>
                  <a:cubicBezTo>
                    <a:pt x="3548" y="616"/>
                    <a:pt x="3251" y="288"/>
                    <a:pt x="3017"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42"/>
            <p:cNvSpPr/>
            <p:nvPr/>
          </p:nvSpPr>
          <p:spPr>
            <a:xfrm>
              <a:off x="3742475" y="3660525"/>
              <a:ext cx="25" cy="25"/>
            </a:xfrm>
            <a:custGeom>
              <a:rect b="b" l="l" r="r" t="t"/>
              <a:pathLst>
                <a:path extrusionOk="0" h="1" w="1">
                  <a:moveTo>
                    <a:pt x="0" y="1"/>
                  </a:moveTo>
                  <a:lnTo>
                    <a:pt x="0"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42"/>
            <p:cNvSpPr/>
            <p:nvPr/>
          </p:nvSpPr>
          <p:spPr>
            <a:xfrm>
              <a:off x="3665625" y="3796925"/>
              <a:ext cx="64500" cy="358325"/>
            </a:xfrm>
            <a:custGeom>
              <a:rect b="b" l="l" r="r" t="t"/>
              <a:pathLst>
                <a:path extrusionOk="0" h="14333" w="2580">
                  <a:moveTo>
                    <a:pt x="1935" y="0"/>
                  </a:moveTo>
                  <a:lnTo>
                    <a:pt x="1932" y="7"/>
                  </a:lnTo>
                  <a:lnTo>
                    <a:pt x="1925" y="17"/>
                  </a:lnTo>
                  <a:lnTo>
                    <a:pt x="1921" y="27"/>
                  </a:lnTo>
                  <a:lnTo>
                    <a:pt x="1915" y="40"/>
                  </a:lnTo>
                  <a:lnTo>
                    <a:pt x="1912" y="50"/>
                  </a:lnTo>
                  <a:lnTo>
                    <a:pt x="1905" y="64"/>
                  </a:lnTo>
                  <a:lnTo>
                    <a:pt x="1901" y="77"/>
                  </a:lnTo>
                  <a:lnTo>
                    <a:pt x="1895" y="90"/>
                  </a:lnTo>
                  <a:lnTo>
                    <a:pt x="1892" y="104"/>
                  </a:lnTo>
                  <a:lnTo>
                    <a:pt x="1885" y="121"/>
                  </a:lnTo>
                  <a:lnTo>
                    <a:pt x="1881" y="133"/>
                  </a:lnTo>
                  <a:lnTo>
                    <a:pt x="1875" y="147"/>
                  </a:lnTo>
                  <a:lnTo>
                    <a:pt x="1868" y="178"/>
                  </a:lnTo>
                  <a:lnTo>
                    <a:pt x="1858" y="210"/>
                  </a:lnTo>
                  <a:lnTo>
                    <a:pt x="1851" y="241"/>
                  </a:lnTo>
                  <a:lnTo>
                    <a:pt x="1848" y="254"/>
                  </a:lnTo>
                  <a:lnTo>
                    <a:pt x="1841" y="274"/>
                  </a:lnTo>
                  <a:lnTo>
                    <a:pt x="1835" y="307"/>
                  </a:lnTo>
                  <a:lnTo>
                    <a:pt x="1825" y="341"/>
                  </a:lnTo>
                  <a:lnTo>
                    <a:pt x="1818" y="374"/>
                  </a:lnTo>
                  <a:lnTo>
                    <a:pt x="1808" y="408"/>
                  </a:lnTo>
                  <a:lnTo>
                    <a:pt x="1791" y="478"/>
                  </a:lnTo>
                  <a:lnTo>
                    <a:pt x="1774" y="542"/>
                  </a:lnTo>
                  <a:lnTo>
                    <a:pt x="1768" y="574"/>
                  </a:lnTo>
                  <a:lnTo>
                    <a:pt x="1761" y="605"/>
                  </a:lnTo>
                  <a:lnTo>
                    <a:pt x="1751" y="635"/>
                  </a:lnTo>
                  <a:lnTo>
                    <a:pt x="1745" y="665"/>
                  </a:lnTo>
                  <a:lnTo>
                    <a:pt x="1734" y="691"/>
                  </a:lnTo>
                  <a:lnTo>
                    <a:pt x="1728" y="719"/>
                  </a:lnTo>
                  <a:lnTo>
                    <a:pt x="1705" y="795"/>
                  </a:lnTo>
                  <a:lnTo>
                    <a:pt x="1677" y="875"/>
                  </a:lnTo>
                  <a:lnTo>
                    <a:pt x="1651" y="952"/>
                  </a:lnTo>
                  <a:lnTo>
                    <a:pt x="1625" y="1029"/>
                  </a:lnTo>
                  <a:lnTo>
                    <a:pt x="1574" y="1186"/>
                  </a:lnTo>
                  <a:lnTo>
                    <a:pt x="1520" y="1343"/>
                  </a:lnTo>
                  <a:lnTo>
                    <a:pt x="1467" y="1501"/>
                  </a:lnTo>
                  <a:lnTo>
                    <a:pt x="1444" y="1577"/>
                  </a:lnTo>
                  <a:lnTo>
                    <a:pt x="1440" y="1577"/>
                  </a:lnTo>
                  <a:lnTo>
                    <a:pt x="1417" y="1657"/>
                  </a:lnTo>
                  <a:lnTo>
                    <a:pt x="1390" y="1734"/>
                  </a:lnTo>
                  <a:lnTo>
                    <a:pt x="1364" y="1814"/>
                  </a:lnTo>
                  <a:lnTo>
                    <a:pt x="1340" y="1894"/>
                  </a:lnTo>
                  <a:lnTo>
                    <a:pt x="1317" y="1971"/>
                  </a:lnTo>
                  <a:lnTo>
                    <a:pt x="1293" y="2051"/>
                  </a:lnTo>
                  <a:lnTo>
                    <a:pt x="1270" y="2132"/>
                  </a:lnTo>
                  <a:lnTo>
                    <a:pt x="1256" y="2172"/>
                  </a:lnTo>
                  <a:lnTo>
                    <a:pt x="1247" y="2212"/>
                  </a:lnTo>
                  <a:lnTo>
                    <a:pt x="1236" y="2249"/>
                  </a:lnTo>
                  <a:lnTo>
                    <a:pt x="1224" y="2289"/>
                  </a:lnTo>
                  <a:lnTo>
                    <a:pt x="1213" y="2329"/>
                  </a:lnTo>
                  <a:lnTo>
                    <a:pt x="1204" y="2369"/>
                  </a:lnTo>
                  <a:lnTo>
                    <a:pt x="1193" y="2409"/>
                  </a:lnTo>
                  <a:lnTo>
                    <a:pt x="1184" y="2449"/>
                  </a:lnTo>
                  <a:lnTo>
                    <a:pt x="1176" y="2479"/>
                  </a:lnTo>
                  <a:lnTo>
                    <a:pt x="1173" y="2489"/>
                  </a:lnTo>
                  <a:lnTo>
                    <a:pt x="1163" y="2529"/>
                  </a:lnTo>
                  <a:lnTo>
                    <a:pt x="1153" y="2569"/>
                  </a:lnTo>
                  <a:lnTo>
                    <a:pt x="1147" y="2609"/>
                  </a:lnTo>
                  <a:lnTo>
                    <a:pt x="1136" y="2649"/>
                  </a:lnTo>
                  <a:lnTo>
                    <a:pt x="1130" y="2690"/>
                  </a:lnTo>
                  <a:lnTo>
                    <a:pt x="1119" y="2730"/>
                  </a:lnTo>
                  <a:lnTo>
                    <a:pt x="1113" y="2770"/>
                  </a:lnTo>
                  <a:lnTo>
                    <a:pt x="1103" y="2810"/>
                  </a:lnTo>
                  <a:lnTo>
                    <a:pt x="1096" y="2850"/>
                  </a:lnTo>
                  <a:lnTo>
                    <a:pt x="1090" y="2890"/>
                  </a:lnTo>
                  <a:lnTo>
                    <a:pt x="1083" y="2930"/>
                  </a:lnTo>
                  <a:lnTo>
                    <a:pt x="1076" y="2970"/>
                  </a:lnTo>
                  <a:lnTo>
                    <a:pt x="1070" y="3010"/>
                  </a:lnTo>
                  <a:lnTo>
                    <a:pt x="1066" y="3050"/>
                  </a:lnTo>
                  <a:lnTo>
                    <a:pt x="1059" y="3090"/>
                  </a:lnTo>
                  <a:lnTo>
                    <a:pt x="1053" y="3131"/>
                  </a:lnTo>
                  <a:lnTo>
                    <a:pt x="1050" y="3171"/>
                  </a:lnTo>
                  <a:lnTo>
                    <a:pt x="1046" y="3211"/>
                  </a:lnTo>
                  <a:lnTo>
                    <a:pt x="1043" y="3228"/>
                  </a:lnTo>
                  <a:lnTo>
                    <a:pt x="1039" y="3251"/>
                  </a:lnTo>
                  <a:lnTo>
                    <a:pt x="1039" y="3277"/>
                  </a:lnTo>
                  <a:lnTo>
                    <a:pt x="1036" y="3305"/>
                  </a:lnTo>
                  <a:lnTo>
                    <a:pt x="1033" y="3331"/>
                  </a:lnTo>
                  <a:lnTo>
                    <a:pt x="1030" y="3357"/>
                  </a:lnTo>
                  <a:lnTo>
                    <a:pt x="1023" y="3411"/>
                  </a:lnTo>
                  <a:lnTo>
                    <a:pt x="1013" y="3465"/>
                  </a:lnTo>
                  <a:lnTo>
                    <a:pt x="1006" y="3521"/>
                  </a:lnTo>
                  <a:lnTo>
                    <a:pt x="996" y="3575"/>
                  </a:lnTo>
                  <a:lnTo>
                    <a:pt x="986" y="3632"/>
                  </a:lnTo>
                  <a:lnTo>
                    <a:pt x="976" y="3689"/>
                  </a:lnTo>
                  <a:lnTo>
                    <a:pt x="956" y="3802"/>
                  </a:lnTo>
                  <a:lnTo>
                    <a:pt x="936" y="3916"/>
                  </a:lnTo>
                  <a:lnTo>
                    <a:pt x="926" y="3972"/>
                  </a:lnTo>
                  <a:lnTo>
                    <a:pt x="919" y="4029"/>
                  </a:lnTo>
                  <a:lnTo>
                    <a:pt x="909" y="4086"/>
                  </a:lnTo>
                  <a:lnTo>
                    <a:pt x="899" y="4139"/>
                  </a:lnTo>
                  <a:lnTo>
                    <a:pt x="892" y="4196"/>
                  </a:lnTo>
                  <a:lnTo>
                    <a:pt x="883" y="4253"/>
                  </a:lnTo>
                  <a:lnTo>
                    <a:pt x="879" y="4283"/>
                  </a:lnTo>
                  <a:lnTo>
                    <a:pt x="876" y="4310"/>
                  </a:lnTo>
                  <a:lnTo>
                    <a:pt x="872" y="4340"/>
                  </a:lnTo>
                  <a:lnTo>
                    <a:pt x="869" y="4367"/>
                  </a:lnTo>
                  <a:lnTo>
                    <a:pt x="869" y="4393"/>
                  </a:lnTo>
                  <a:lnTo>
                    <a:pt x="866" y="4423"/>
                  </a:lnTo>
                  <a:lnTo>
                    <a:pt x="863" y="4450"/>
                  </a:lnTo>
                  <a:lnTo>
                    <a:pt x="859" y="4480"/>
                  </a:lnTo>
                  <a:lnTo>
                    <a:pt x="859" y="4507"/>
                  </a:lnTo>
                  <a:lnTo>
                    <a:pt x="856" y="4534"/>
                  </a:lnTo>
                  <a:lnTo>
                    <a:pt x="856" y="4560"/>
                  </a:lnTo>
                  <a:lnTo>
                    <a:pt x="856" y="4591"/>
                  </a:lnTo>
                  <a:lnTo>
                    <a:pt x="852" y="4617"/>
                  </a:lnTo>
                  <a:lnTo>
                    <a:pt x="852" y="4644"/>
                  </a:lnTo>
                  <a:lnTo>
                    <a:pt x="852" y="4671"/>
                  </a:lnTo>
                  <a:lnTo>
                    <a:pt x="852" y="4697"/>
                  </a:lnTo>
                  <a:lnTo>
                    <a:pt x="852" y="4724"/>
                  </a:lnTo>
                  <a:lnTo>
                    <a:pt x="856" y="4751"/>
                  </a:lnTo>
                  <a:lnTo>
                    <a:pt x="856" y="4777"/>
                  </a:lnTo>
                  <a:lnTo>
                    <a:pt x="859" y="4804"/>
                  </a:lnTo>
                  <a:lnTo>
                    <a:pt x="859" y="4831"/>
                  </a:lnTo>
                  <a:lnTo>
                    <a:pt x="863" y="4858"/>
                  </a:lnTo>
                  <a:lnTo>
                    <a:pt x="866" y="4881"/>
                  </a:lnTo>
                  <a:lnTo>
                    <a:pt x="866" y="4908"/>
                  </a:lnTo>
                  <a:lnTo>
                    <a:pt x="872" y="4935"/>
                  </a:lnTo>
                  <a:lnTo>
                    <a:pt x="876" y="4961"/>
                  </a:lnTo>
                  <a:lnTo>
                    <a:pt x="879" y="4984"/>
                  </a:lnTo>
                  <a:lnTo>
                    <a:pt x="883" y="5012"/>
                  </a:lnTo>
                  <a:lnTo>
                    <a:pt x="899" y="5081"/>
                  </a:lnTo>
                  <a:lnTo>
                    <a:pt x="913" y="5152"/>
                  </a:lnTo>
                  <a:lnTo>
                    <a:pt x="926" y="5225"/>
                  </a:lnTo>
                  <a:lnTo>
                    <a:pt x="939" y="5295"/>
                  </a:lnTo>
                  <a:lnTo>
                    <a:pt x="949" y="5369"/>
                  </a:lnTo>
                  <a:lnTo>
                    <a:pt x="963" y="5439"/>
                  </a:lnTo>
                  <a:lnTo>
                    <a:pt x="973" y="5513"/>
                  </a:lnTo>
                  <a:lnTo>
                    <a:pt x="986" y="5582"/>
                  </a:lnTo>
                  <a:lnTo>
                    <a:pt x="996" y="5650"/>
                  </a:lnTo>
                  <a:lnTo>
                    <a:pt x="996" y="5653"/>
                  </a:lnTo>
                  <a:lnTo>
                    <a:pt x="1006" y="5726"/>
                  </a:lnTo>
                  <a:lnTo>
                    <a:pt x="1016" y="5797"/>
                  </a:lnTo>
                  <a:lnTo>
                    <a:pt x="1026" y="5870"/>
                  </a:lnTo>
                  <a:lnTo>
                    <a:pt x="1036" y="5940"/>
                  </a:lnTo>
                  <a:lnTo>
                    <a:pt x="1046" y="6014"/>
                  </a:lnTo>
                  <a:lnTo>
                    <a:pt x="1056" y="6084"/>
                  </a:lnTo>
                  <a:lnTo>
                    <a:pt x="1063" y="6157"/>
                  </a:lnTo>
                  <a:lnTo>
                    <a:pt x="1073" y="6227"/>
                  </a:lnTo>
                  <a:lnTo>
                    <a:pt x="1079" y="6301"/>
                  </a:lnTo>
                  <a:lnTo>
                    <a:pt x="1087" y="6375"/>
                  </a:lnTo>
                  <a:lnTo>
                    <a:pt x="1093" y="6444"/>
                  </a:lnTo>
                  <a:lnTo>
                    <a:pt x="1099" y="6518"/>
                  </a:lnTo>
                  <a:lnTo>
                    <a:pt x="1107" y="6588"/>
                  </a:lnTo>
                  <a:lnTo>
                    <a:pt x="1113" y="6662"/>
                  </a:lnTo>
                  <a:lnTo>
                    <a:pt x="1116" y="6732"/>
                  </a:lnTo>
                  <a:lnTo>
                    <a:pt x="1123" y="6805"/>
                  </a:lnTo>
                  <a:lnTo>
                    <a:pt x="1127" y="6879"/>
                  </a:lnTo>
                  <a:lnTo>
                    <a:pt x="1133" y="6949"/>
                  </a:lnTo>
                  <a:lnTo>
                    <a:pt x="1136" y="7022"/>
                  </a:lnTo>
                  <a:lnTo>
                    <a:pt x="1139" y="7093"/>
                  </a:lnTo>
                  <a:lnTo>
                    <a:pt x="1143" y="7166"/>
                  </a:lnTo>
                  <a:lnTo>
                    <a:pt x="1147" y="7240"/>
                  </a:lnTo>
                  <a:lnTo>
                    <a:pt x="1150" y="7310"/>
                  </a:lnTo>
                  <a:lnTo>
                    <a:pt x="1153" y="7383"/>
                  </a:lnTo>
                  <a:lnTo>
                    <a:pt x="1153" y="7457"/>
                  </a:lnTo>
                  <a:lnTo>
                    <a:pt x="1156" y="7527"/>
                  </a:lnTo>
                  <a:lnTo>
                    <a:pt x="1156" y="7601"/>
                  </a:lnTo>
                  <a:lnTo>
                    <a:pt x="1159" y="7674"/>
                  </a:lnTo>
                  <a:lnTo>
                    <a:pt x="1159" y="7744"/>
                  </a:lnTo>
                  <a:lnTo>
                    <a:pt x="1159" y="7818"/>
                  </a:lnTo>
                  <a:lnTo>
                    <a:pt x="1159" y="7891"/>
                  </a:lnTo>
                  <a:lnTo>
                    <a:pt x="1159" y="7965"/>
                  </a:lnTo>
                  <a:lnTo>
                    <a:pt x="1159" y="8035"/>
                  </a:lnTo>
                  <a:lnTo>
                    <a:pt x="1159" y="8108"/>
                  </a:lnTo>
                  <a:lnTo>
                    <a:pt x="1156" y="8182"/>
                  </a:lnTo>
                  <a:lnTo>
                    <a:pt x="1156" y="8252"/>
                  </a:lnTo>
                  <a:lnTo>
                    <a:pt x="1153" y="8325"/>
                  </a:lnTo>
                  <a:lnTo>
                    <a:pt x="1153" y="8399"/>
                  </a:lnTo>
                  <a:lnTo>
                    <a:pt x="1150" y="8472"/>
                  </a:lnTo>
                  <a:lnTo>
                    <a:pt x="1147" y="8546"/>
                  </a:lnTo>
                  <a:lnTo>
                    <a:pt x="1143" y="8616"/>
                  </a:lnTo>
                  <a:lnTo>
                    <a:pt x="1139" y="8689"/>
                  </a:lnTo>
                  <a:lnTo>
                    <a:pt x="1136" y="8763"/>
                  </a:lnTo>
                  <a:lnTo>
                    <a:pt x="1133" y="8837"/>
                  </a:lnTo>
                  <a:lnTo>
                    <a:pt x="1130" y="8907"/>
                  </a:lnTo>
                  <a:lnTo>
                    <a:pt x="1130" y="8910"/>
                  </a:lnTo>
                  <a:lnTo>
                    <a:pt x="1123" y="8980"/>
                  </a:lnTo>
                  <a:lnTo>
                    <a:pt x="1119" y="9053"/>
                  </a:lnTo>
                  <a:lnTo>
                    <a:pt x="1113" y="9127"/>
                  </a:lnTo>
                  <a:lnTo>
                    <a:pt x="1110" y="9201"/>
                  </a:lnTo>
                  <a:lnTo>
                    <a:pt x="1103" y="9274"/>
                  </a:lnTo>
                  <a:lnTo>
                    <a:pt x="1096" y="9344"/>
                  </a:lnTo>
                  <a:lnTo>
                    <a:pt x="1090" y="9418"/>
                  </a:lnTo>
                  <a:lnTo>
                    <a:pt x="1083" y="9491"/>
                  </a:lnTo>
                  <a:lnTo>
                    <a:pt x="1076" y="9565"/>
                  </a:lnTo>
                  <a:lnTo>
                    <a:pt x="1070" y="9639"/>
                  </a:lnTo>
                  <a:lnTo>
                    <a:pt x="1066" y="9672"/>
                  </a:lnTo>
                  <a:lnTo>
                    <a:pt x="1063" y="9705"/>
                  </a:lnTo>
                  <a:lnTo>
                    <a:pt x="1059" y="9742"/>
                  </a:lnTo>
                  <a:lnTo>
                    <a:pt x="1053" y="9775"/>
                  </a:lnTo>
                  <a:lnTo>
                    <a:pt x="1046" y="9842"/>
                  </a:lnTo>
                  <a:lnTo>
                    <a:pt x="1036" y="9912"/>
                  </a:lnTo>
                  <a:lnTo>
                    <a:pt x="1026" y="9979"/>
                  </a:lnTo>
                  <a:lnTo>
                    <a:pt x="1016" y="10046"/>
                  </a:lnTo>
                  <a:lnTo>
                    <a:pt x="1003" y="10116"/>
                  </a:lnTo>
                  <a:lnTo>
                    <a:pt x="993" y="10183"/>
                  </a:lnTo>
                  <a:lnTo>
                    <a:pt x="979" y="10250"/>
                  </a:lnTo>
                  <a:lnTo>
                    <a:pt x="966" y="10316"/>
                  </a:lnTo>
                  <a:lnTo>
                    <a:pt x="953" y="10387"/>
                  </a:lnTo>
                  <a:lnTo>
                    <a:pt x="939" y="10453"/>
                  </a:lnTo>
                  <a:lnTo>
                    <a:pt x="923" y="10521"/>
                  </a:lnTo>
                  <a:lnTo>
                    <a:pt x="909" y="10587"/>
                  </a:lnTo>
                  <a:lnTo>
                    <a:pt x="892" y="10654"/>
                  </a:lnTo>
                  <a:lnTo>
                    <a:pt x="879" y="10721"/>
                  </a:lnTo>
                  <a:lnTo>
                    <a:pt x="863" y="10791"/>
                  </a:lnTo>
                  <a:lnTo>
                    <a:pt x="846" y="10857"/>
                  </a:lnTo>
                  <a:lnTo>
                    <a:pt x="829" y="10925"/>
                  </a:lnTo>
                  <a:lnTo>
                    <a:pt x="812" y="10991"/>
                  </a:lnTo>
                  <a:lnTo>
                    <a:pt x="795" y="11058"/>
                  </a:lnTo>
                  <a:lnTo>
                    <a:pt x="775" y="11125"/>
                  </a:lnTo>
                  <a:lnTo>
                    <a:pt x="759" y="11192"/>
                  </a:lnTo>
                  <a:lnTo>
                    <a:pt x="743" y="11258"/>
                  </a:lnTo>
                  <a:lnTo>
                    <a:pt x="723" y="11322"/>
                  </a:lnTo>
                  <a:lnTo>
                    <a:pt x="706" y="11389"/>
                  </a:lnTo>
                  <a:lnTo>
                    <a:pt x="669" y="11523"/>
                  </a:lnTo>
                  <a:lnTo>
                    <a:pt x="629" y="11656"/>
                  </a:lnTo>
                  <a:lnTo>
                    <a:pt x="592" y="11790"/>
                  </a:lnTo>
                  <a:lnTo>
                    <a:pt x="515" y="12054"/>
                  </a:lnTo>
                  <a:lnTo>
                    <a:pt x="478" y="12188"/>
                  </a:lnTo>
                  <a:lnTo>
                    <a:pt x="442" y="12321"/>
                  </a:lnTo>
                  <a:lnTo>
                    <a:pt x="422" y="12388"/>
                  </a:lnTo>
                  <a:lnTo>
                    <a:pt x="405" y="12451"/>
                  </a:lnTo>
                  <a:lnTo>
                    <a:pt x="385" y="12518"/>
                  </a:lnTo>
                  <a:lnTo>
                    <a:pt x="368" y="12585"/>
                  </a:lnTo>
                  <a:lnTo>
                    <a:pt x="351" y="12652"/>
                  </a:lnTo>
                  <a:lnTo>
                    <a:pt x="331" y="12718"/>
                  </a:lnTo>
                  <a:lnTo>
                    <a:pt x="314" y="12786"/>
                  </a:lnTo>
                  <a:lnTo>
                    <a:pt x="298" y="12852"/>
                  </a:lnTo>
                  <a:lnTo>
                    <a:pt x="282" y="12916"/>
                  </a:lnTo>
                  <a:lnTo>
                    <a:pt x="268" y="12982"/>
                  </a:lnTo>
                  <a:lnTo>
                    <a:pt x="251" y="13050"/>
                  </a:lnTo>
                  <a:lnTo>
                    <a:pt x="234" y="13116"/>
                  </a:lnTo>
                  <a:lnTo>
                    <a:pt x="221" y="13183"/>
                  </a:lnTo>
                  <a:lnTo>
                    <a:pt x="208" y="13250"/>
                  </a:lnTo>
                  <a:lnTo>
                    <a:pt x="191" y="13317"/>
                  </a:lnTo>
                  <a:lnTo>
                    <a:pt x="177" y="13383"/>
                  </a:lnTo>
                  <a:lnTo>
                    <a:pt x="164" y="13450"/>
                  </a:lnTo>
                  <a:lnTo>
                    <a:pt x="154" y="13517"/>
                  </a:lnTo>
                  <a:lnTo>
                    <a:pt x="141" y="13584"/>
                  </a:lnTo>
                  <a:lnTo>
                    <a:pt x="131" y="13651"/>
                  </a:lnTo>
                  <a:lnTo>
                    <a:pt x="121" y="13717"/>
                  </a:lnTo>
                  <a:lnTo>
                    <a:pt x="108" y="13784"/>
                  </a:lnTo>
                  <a:lnTo>
                    <a:pt x="101" y="13851"/>
                  </a:lnTo>
                  <a:lnTo>
                    <a:pt x="91" y="13918"/>
                  </a:lnTo>
                  <a:lnTo>
                    <a:pt x="87" y="13948"/>
                  </a:lnTo>
                  <a:lnTo>
                    <a:pt x="81" y="13978"/>
                  </a:lnTo>
                  <a:lnTo>
                    <a:pt x="77" y="14009"/>
                  </a:lnTo>
                  <a:lnTo>
                    <a:pt x="71" y="14038"/>
                  </a:lnTo>
                  <a:lnTo>
                    <a:pt x="64" y="14069"/>
                  </a:lnTo>
                  <a:lnTo>
                    <a:pt x="57" y="14098"/>
                  </a:lnTo>
                  <a:lnTo>
                    <a:pt x="51" y="14129"/>
                  </a:lnTo>
                  <a:lnTo>
                    <a:pt x="44" y="14158"/>
                  </a:lnTo>
                  <a:lnTo>
                    <a:pt x="41" y="14185"/>
                  </a:lnTo>
                  <a:lnTo>
                    <a:pt x="37" y="14189"/>
                  </a:lnTo>
                  <a:lnTo>
                    <a:pt x="31" y="14219"/>
                  </a:lnTo>
                  <a:lnTo>
                    <a:pt x="14" y="14276"/>
                  </a:lnTo>
                  <a:lnTo>
                    <a:pt x="1" y="14332"/>
                  </a:lnTo>
                  <a:lnTo>
                    <a:pt x="71" y="14332"/>
                  </a:lnTo>
                  <a:cubicBezTo>
                    <a:pt x="1043" y="12465"/>
                    <a:pt x="2126" y="9425"/>
                    <a:pt x="2122" y="8416"/>
                  </a:cubicBezTo>
                  <a:cubicBezTo>
                    <a:pt x="2115" y="6552"/>
                    <a:pt x="1420" y="5623"/>
                    <a:pt x="1524" y="5312"/>
                  </a:cubicBezTo>
                  <a:cubicBezTo>
                    <a:pt x="1768" y="4594"/>
                    <a:pt x="2061" y="3902"/>
                    <a:pt x="2286" y="3177"/>
                  </a:cubicBezTo>
                  <a:cubicBezTo>
                    <a:pt x="2369" y="2913"/>
                    <a:pt x="2419" y="2499"/>
                    <a:pt x="2579" y="2238"/>
                  </a:cubicBezTo>
                  <a:lnTo>
                    <a:pt x="2576" y="2222"/>
                  </a:lnTo>
                  <a:lnTo>
                    <a:pt x="2553" y="2155"/>
                  </a:lnTo>
                  <a:lnTo>
                    <a:pt x="2527" y="2088"/>
                  </a:lnTo>
                  <a:lnTo>
                    <a:pt x="2502" y="2022"/>
                  </a:lnTo>
                  <a:lnTo>
                    <a:pt x="2476" y="1954"/>
                  </a:lnTo>
                  <a:lnTo>
                    <a:pt x="2426" y="1817"/>
                  </a:lnTo>
                  <a:lnTo>
                    <a:pt x="2402" y="1751"/>
                  </a:lnTo>
                  <a:lnTo>
                    <a:pt x="2379" y="1687"/>
                  </a:lnTo>
                  <a:lnTo>
                    <a:pt x="2356" y="1621"/>
                  </a:lnTo>
                  <a:lnTo>
                    <a:pt x="2333" y="1553"/>
                  </a:lnTo>
                  <a:lnTo>
                    <a:pt x="2309" y="1487"/>
                  </a:lnTo>
                  <a:lnTo>
                    <a:pt x="2296" y="1453"/>
                  </a:lnTo>
                  <a:lnTo>
                    <a:pt x="2286" y="1420"/>
                  </a:lnTo>
                  <a:lnTo>
                    <a:pt x="2276" y="1387"/>
                  </a:lnTo>
                  <a:lnTo>
                    <a:pt x="2266" y="1353"/>
                  </a:lnTo>
                  <a:lnTo>
                    <a:pt x="2256" y="1320"/>
                  </a:lnTo>
                  <a:lnTo>
                    <a:pt x="2246" y="1286"/>
                  </a:lnTo>
                  <a:lnTo>
                    <a:pt x="2235" y="1253"/>
                  </a:lnTo>
                  <a:lnTo>
                    <a:pt x="2226" y="1220"/>
                  </a:lnTo>
                  <a:lnTo>
                    <a:pt x="2215" y="1186"/>
                  </a:lnTo>
                  <a:lnTo>
                    <a:pt x="2206" y="1153"/>
                  </a:lnTo>
                  <a:lnTo>
                    <a:pt x="2199" y="1120"/>
                  </a:lnTo>
                  <a:lnTo>
                    <a:pt x="2189" y="1086"/>
                  </a:lnTo>
                  <a:lnTo>
                    <a:pt x="2182" y="1052"/>
                  </a:lnTo>
                  <a:lnTo>
                    <a:pt x="2175" y="1019"/>
                  </a:lnTo>
                  <a:lnTo>
                    <a:pt x="2169" y="989"/>
                  </a:lnTo>
                  <a:lnTo>
                    <a:pt x="2162" y="955"/>
                  </a:lnTo>
                  <a:lnTo>
                    <a:pt x="2155" y="922"/>
                  </a:lnTo>
                  <a:lnTo>
                    <a:pt x="2149" y="889"/>
                  </a:lnTo>
                  <a:lnTo>
                    <a:pt x="2142" y="842"/>
                  </a:lnTo>
                  <a:lnTo>
                    <a:pt x="2132" y="799"/>
                  </a:lnTo>
                  <a:lnTo>
                    <a:pt x="2126" y="755"/>
                  </a:lnTo>
                  <a:lnTo>
                    <a:pt x="2115" y="712"/>
                  </a:lnTo>
                  <a:lnTo>
                    <a:pt x="2106" y="668"/>
                  </a:lnTo>
                  <a:lnTo>
                    <a:pt x="2095" y="625"/>
                  </a:lnTo>
                  <a:lnTo>
                    <a:pt x="2089" y="578"/>
                  </a:lnTo>
                  <a:lnTo>
                    <a:pt x="2078" y="534"/>
                  </a:lnTo>
                  <a:lnTo>
                    <a:pt x="2066" y="491"/>
                  </a:lnTo>
                  <a:lnTo>
                    <a:pt x="2055" y="448"/>
                  </a:lnTo>
                  <a:lnTo>
                    <a:pt x="2045" y="404"/>
                  </a:lnTo>
                  <a:lnTo>
                    <a:pt x="2035" y="361"/>
                  </a:lnTo>
                  <a:lnTo>
                    <a:pt x="2021" y="318"/>
                  </a:lnTo>
                  <a:lnTo>
                    <a:pt x="2012" y="271"/>
                  </a:lnTo>
                  <a:lnTo>
                    <a:pt x="1998" y="227"/>
                  </a:lnTo>
                  <a:lnTo>
                    <a:pt x="1989" y="184"/>
                  </a:lnTo>
                  <a:lnTo>
                    <a:pt x="1975" y="141"/>
                  </a:lnTo>
                  <a:lnTo>
                    <a:pt x="1961" y="97"/>
                  </a:lnTo>
                  <a:lnTo>
                    <a:pt x="1941" y="20"/>
                  </a:lnTo>
                  <a:lnTo>
                    <a:pt x="1938" y="10"/>
                  </a:lnTo>
                  <a:lnTo>
                    <a:pt x="1935"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42"/>
            <p:cNvSpPr/>
            <p:nvPr/>
          </p:nvSpPr>
          <p:spPr>
            <a:xfrm>
              <a:off x="3639225" y="3666625"/>
              <a:ext cx="275" cy="100"/>
            </a:xfrm>
            <a:custGeom>
              <a:rect b="b" l="l" r="r" t="t"/>
              <a:pathLst>
                <a:path extrusionOk="0" h="4" w="11">
                  <a:moveTo>
                    <a:pt x="1" y="4"/>
                  </a:moveTo>
                  <a:cubicBezTo>
                    <a:pt x="4" y="4"/>
                    <a:pt x="7" y="4"/>
                    <a:pt x="11" y="1"/>
                  </a:cubicBezTo>
                  <a:cubicBezTo>
                    <a:pt x="7" y="4"/>
                    <a:pt x="4" y="4"/>
                    <a:pt x="1" y="4"/>
                  </a:cubicBez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42"/>
            <p:cNvSpPr/>
            <p:nvPr/>
          </p:nvSpPr>
          <p:spPr>
            <a:xfrm>
              <a:off x="3742475" y="3660425"/>
              <a:ext cx="100" cy="125"/>
            </a:xfrm>
            <a:custGeom>
              <a:rect b="b" l="l" r="r" t="t"/>
              <a:pathLst>
                <a:path extrusionOk="0" h="5" w="4">
                  <a:moveTo>
                    <a:pt x="3" y="1"/>
                  </a:moveTo>
                  <a:lnTo>
                    <a:pt x="0" y="5"/>
                  </a:lnTo>
                  <a:lnTo>
                    <a:pt x="3" y="5"/>
                  </a:lnTo>
                  <a:lnTo>
                    <a:pt x="3"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42"/>
            <p:cNvSpPr/>
            <p:nvPr/>
          </p:nvSpPr>
          <p:spPr>
            <a:xfrm>
              <a:off x="3650175" y="3666125"/>
              <a:ext cx="100" cy="25"/>
            </a:xfrm>
            <a:custGeom>
              <a:rect b="b" l="l" r="r" t="t"/>
              <a:pathLst>
                <a:path extrusionOk="0" h="1" w="4">
                  <a:moveTo>
                    <a:pt x="1" y="1"/>
                  </a:moveTo>
                  <a:lnTo>
                    <a:pt x="4"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42"/>
            <p:cNvSpPr/>
            <p:nvPr/>
          </p:nvSpPr>
          <p:spPr>
            <a:xfrm>
              <a:off x="3647175" y="3666300"/>
              <a:ext cx="275" cy="25"/>
            </a:xfrm>
            <a:custGeom>
              <a:rect b="b" l="l" r="r" t="t"/>
              <a:pathLst>
                <a:path extrusionOk="0" h="1" w="11">
                  <a:moveTo>
                    <a:pt x="0" y="0"/>
                  </a:moveTo>
                  <a:lnTo>
                    <a:pt x="10"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42"/>
            <p:cNvSpPr/>
            <p:nvPr/>
          </p:nvSpPr>
          <p:spPr>
            <a:xfrm>
              <a:off x="3639975" y="3666625"/>
              <a:ext cx="375" cy="25"/>
            </a:xfrm>
            <a:custGeom>
              <a:rect b="b" l="l" r="r" t="t"/>
              <a:pathLst>
                <a:path extrusionOk="0" h="1" w="15">
                  <a:moveTo>
                    <a:pt x="1" y="1"/>
                  </a:moveTo>
                  <a:lnTo>
                    <a:pt x="14"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42"/>
            <p:cNvSpPr/>
            <p:nvPr/>
          </p:nvSpPr>
          <p:spPr>
            <a:xfrm>
              <a:off x="3646600" y="3666300"/>
              <a:ext cx="175" cy="25"/>
            </a:xfrm>
            <a:custGeom>
              <a:rect b="b" l="l" r="r" t="t"/>
              <a:pathLst>
                <a:path extrusionOk="0" h="1" w="7">
                  <a:moveTo>
                    <a:pt x="0" y="0"/>
                  </a:moveTo>
                  <a:lnTo>
                    <a:pt x="7"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42"/>
            <p:cNvSpPr/>
            <p:nvPr/>
          </p:nvSpPr>
          <p:spPr>
            <a:xfrm>
              <a:off x="3647925" y="3666200"/>
              <a:ext cx="25" cy="125"/>
            </a:xfrm>
            <a:custGeom>
              <a:rect b="b" l="l" r="r" t="t"/>
              <a:pathLst>
                <a:path extrusionOk="0" h="5" w="1">
                  <a:moveTo>
                    <a:pt x="0" y="4"/>
                  </a:moveTo>
                  <a:lnTo>
                    <a:pt x="0"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42"/>
            <p:cNvSpPr/>
            <p:nvPr/>
          </p:nvSpPr>
          <p:spPr>
            <a:xfrm>
              <a:off x="3651350" y="3666125"/>
              <a:ext cx="100" cy="25"/>
            </a:xfrm>
            <a:custGeom>
              <a:rect b="b" l="l" r="r" t="t"/>
              <a:pathLst>
                <a:path extrusionOk="0" h="1" w="4">
                  <a:moveTo>
                    <a:pt x="0" y="1"/>
                  </a:moveTo>
                  <a:lnTo>
                    <a:pt x="3" y="1"/>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42"/>
            <p:cNvSpPr/>
            <p:nvPr/>
          </p:nvSpPr>
          <p:spPr>
            <a:xfrm>
              <a:off x="3645825" y="3666375"/>
              <a:ext cx="200" cy="25"/>
            </a:xfrm>
            <a:custGeom>
              <a:rect b="b" l="l" r="r" t="t"/>
              <a:pathLst>
                <a:path extrusionOk="0" h="1" w="8">
                  <a:moveTo>
                    <a:pt x="1" y="0"/>
                  </a:moveTo>
                  <a:lnTo>
                    <a:pt x="7"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42"/>
            <p:cNvSpPr/>
            <p:nvPr/>
          </p:nvSpPr>
          <p:spPr>
            <a:xfrm>
              <a:off x="3640825" y="3666550"/>
              <a:ext cx="275" cy="100"/>
            </a:xfrm>
            <a:custGeom>
              <a:rect b="b" l="l" r="r" t="t"/>
              <a:pathLst>
                <a:path extrusionOk="0" h="4" w="11">
                  <a:moveTo>
                    <a:pt x="0" y="4"/>
                  </a:moveTo>
                  <a:cubicBezTo>
                    <a:pt x="3" y="4"/>
                    <a:pt x="7" y="0"/>
                    <a:pt x="11" y="0"/>
                  </a:cubicBezTo>
                  <a:cubicBezTo>
                    <a:pt x="7" y="0"/>
                    <a:pt x="3" y="4"/>
                    <a:pt x="0" y="4"/>
                  </a:cubicBez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42"/>
            <p:cNvSpPr/>
            <p:nvPr/>
          </p:nvSpPr>
          <p:spPr>
            <a:xfrm>
              <a:off x="3641575" y="3666550"/>
              <a:ext cx="350" cy="25"/>
            </a:xfrm>
            <a:custGeom>
              <a:rect b="b" l="l" r="r" t="t"/>
              <a:pathLst>
                <a:path extrusionOk="0" h="1" w="14">
                  <a:moveTo>
                    <a:pt x="1" y="0"/>
                  </a:moveTo>
                  <a:lnTo>
                    <a:pt x="14"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42"/>
            <p:cNvSpPr/>
            <p:nvPr/>
          </p:nvSpPr>
          <p:spPr>
            <a:xfrm>
              <a:off x="3645250" y="3666375"/>
              <a:ext cx="100" cy="25"/>
            </a:xfrm>
            <a:custGeom>
              <a:rect b="b" l="l" r="r" t="t"/>
              <a:pathLst>
                <a:path extrusionOk="0" h="1" w="4">
                  <a:moveTo>
                    <a:pt x="0" y="0"/>
                  </a:moveTo>
                  <a:lnTo>
                    <a:pt x="4"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42"/>
            <p:cNvSpPr/>
            <p:nvPr/>
          </p:nvSpPr>
          <p:spPr>
            <a:xfrm>
              <a:off x="3642400" y="3666450"/>
              <a:ext cx="200" cy="125"/>
            </a:xfrm>
            <a:custGeom>
              <a:rect b="b" l="l" r="r" t="t"/>
              <a:pathLst>
                <a:path extrusionOk="0" h="5" w="8">
                  <a:moveTo>
                    <a:pt x="1" y="4"/>
                  </a:moveTo>
                  <a:cubicBezTo>
                    <a:pt x="4" y="4"/>
                    <a:pt x="4" y="0"/>
                    <a:pt x="8" y="0"/>
                  </a:cubicBezTo>
                  <a:cubicBezTo>
                    <a:pt x="4" y="0"/>
                    <a:pt x="4" y="4"/>
                    <a:pt x="1" y="4"/>
                  </a:cubicBez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42"/>
            <p:cNvSpPr/>
            <p:nvPr/>
          </p:nvSpPr>
          <p:spPr>
            <a:xfrm>
              <a:off x="3643175" y="3666450"/>
              <a:ext cx="100" cy="25"/>
            </a:xfrm>
            <a:custGeom>
              <a:rect b="b" l="l" r="r" t="t"/>
              <a:pathLst>
                <a:path extrusionOk="0" h="1" w="4">
                  <a:moveTo>
                    <a:pt x="0" y="0"/>
                  </a:moveTo>
                  <a:lnTo>
                    <a:pt x="3" y="0"/>
                  </a:lnTo>
                  <a:close/>
                </a:path>
              </a:pathLst>
            </a:custGeom>
            <a:solidFill>
              <a:srgbClr val="68369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42"/>
            <p:cNvSpPr/>
            <p:nvPr/>
          </p:nvSpPr>
          <p:spPr>
            <a:xfrm>
              <a:off x="3701025" y="3753650"/>
              <a:ext cx="1025" cy="3525"/>
            </a:xfrm>
            <a:custGeom>
              <a:rect b="b" l="l" r="r" t="t"/>
              <a:pathLst>
                <a:path extrusionOk="0" h="141" w="41">
                  <a:moveTo>
                    <a:pt x="1" y="0"/>
                  </a:moveTo>
                  <a:lnTo>
                    <a:pt x="1" y="7"/>
                  </a:lnTo>
                  <a:lnTo>
                    <a:pt x="1" y="11"/>
                  </a:lnTo>
                  <a:lnTo>
                    <a:pt x="4" y="17"/>
                  </a:lnTo>
                  <a:lnTo>
                    <a:pt x="4" y="24"/>
                  </a:lnTo>
                  <a:lnTo>
                    <a:pt x="8" y="31"/>
                  </a:lnTo>
                  <a:lnTo>
                    <a:pt x="11" y="48"/>
                  </a:lnTo>
                  <a:lnTo>
                    <a:pt x="14" y="64"/>
                  </a:lnTo>
                  <a:lnTo>
                    <a:pt x="21" y="80"/>
                  </a:lnTo>
                  <a:lnTo>
                    <a:pt x="24" y="100"/>
                  </a:lnTo>
                  <a:lnTo>
                    <a:pt x="31" y="121"/>
                  </a:lnTo>
                  <a:lnTo>
                    <a:pt x="31" y="128"/>
                  </a:lnTo>
                  <a:lnTo>
                    <a:pt x="41" y="141"/>
                  </a:lnTo>
                  <a:lnTo>
                    <a:pt x="38" y="125"/>
                  </a:lnTo>
                  <a:lnTo>
                    <a:pt x="24" y="77"/>
                  </a:lnTo>
                  <a:lnTo>
                    <a:pt x="14" y="37"/>
                  </a:lnTo>
                  <a:lnTo>
                    <a:pt x="11" y="31"/>
                  </a:lnTo>
                  <a:lnTo>
                    <a:pt x="8" y="24"/>
                  </a:lnTo>
                  <a:lnTo>
                    <a:pt x="8" y="17"/>
                  </a:lnTo>
                  <a:lnTo>
                    <a:pt x="4" y="11"/>
                  </a:lnTo>
                  <a:lnTo>
                    <a:pt x="4" y="7"/>
                  </a:lnTo>
                  <a:lnTo>
                    <a:pt x="1" y="0"/>
                  </a:lnTo>
                  <a:close/>
                </a:path>
              </a:pathLst>
            </a:custGeom>
            <a:solidFill>
              <a:srgbClr val="B997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42"/>
            <p:cNvSpPr/>
            <p:nvPr/>
          </p:nvSpPr>
          <p:spPr>
            <a:xfrm>
              <a:off x="3663375" y="3665275"/>
              <a:ext cx="40525" cy="118875"/>
            </a:xfrm>
            <a:custGeom>
              <a:rect b="b" l="l" r="r" t="t"/>
              <a:pathLst>
                <a:path extrusionOk="0" h="4755" w="1621">
                  <a:moveTo>
                    <a:pt x="67" y="1"/>
                  </a:moveTo>
                  <a:lnTo>
                    <a:pt x="64" y="4"/>
                  </a:lnTo>
                  <a:lnTo>
                    <a:pt x="60" y="4"/>
                  </a:lnTo>
                  <a:lnTo>
                    <a:pt x="60" y="7"/>
                  </a:lnTo>
                  <a:lnTo>
                    <a:pt x="57" y="11"/>
                  </a:lnTo>
                  <a:lnTo>
                    <a:pt x="57" y="15"/>
                  </a:lnTo>
                  <a:lnTo>
                    <a:pt x="54" y="18"/>
                  </a:lnTo>
                  <a:lnTo>
                    <a:pt x="51" y="27"/>
                  </a:lnTo>
                  <a:lnTo>
                    <a:pt x="51" y="35"/>
                  </a:lnTo>
                  <a:lnTo>
                    <a:pt x="47" y="44"/>
                  </a:lnTo>
                  <a:lnTo>
                    <a:pt x="47" y="51"/>
                  </a:lnTo>
                  <a:lnTo>
                    <a:pt x="44" y="61"/>
                  </a:lnTo>
                  <a:lnTo>
                    <a:pt x="44" y="72"/>
                  </a:lnTo>
                  <a:lnTo>
                    <a:pt x="44" y="84"/>
                  </a:lnTo>
                  <a:lnTo>
                    <a:pt x="40" y="95"/>
                  </a:lnTo>
                  <a:lnTo>
                    <a:pt x="40" y="108"/>
                  </a:lnTo>
                  <a:lnTo>
                    <a:pt x="40" y="118"/>
                  </a:lnTo>
                  <a:lnTo>
                    <a:pt x="40" y="132"/>
                  </a:lnTo>
                  <a:lnTo>
                    <a:pt x="40" y="135"/>
                  </a:lnTo>
                  <a:lnTo>
                    <a:pt x="44" y="155"/>
                  </a:lnTo>
                  <a:lnTo>
                    <a:pt x="44" y="181"/>
                  </a:lnTo>
                  <a:lnTo>
                    <a:pt x="47" y="205"/>
                  </a:lnTo>
                  <a:lnTo>
                    <a:pt x="51" y="228"/>
                  </a:lnTo>
                  <a:lnTo>
                    <a:pt x="54" y="252"/>
                  </a:lnTo>
                  <a:lnTo>
                    <a:pt x="60" y="292"/>
                  </a:lnTo>
                  <a:lnTo>
                    <a:pt x="64" y="308"/>
                  </a:lnTo>
                  <a:lnTo>
                    <a:pt x="64" y="322"/>
                  </a:lnTo>
                  <a:lnTo>
                    <a:pt x="67" y="348"/>
                  </a:lnTo>
                  <a:lnTo>
                    <a:pt x="71" y="375"/>
                  </a:lnTo>
                  <a:lnTo>
                    <a:pt x="77" y="402"/>
                  </a:lnTo>
                  <a:lnTo>
                    <a:pt x="77" y="405"/>
                  </a:lnTo>
                  <a:lnTo>
                    <a:pt x="80" y="432"/>
                  </a:lnTo>
                  <a:lnTo>
                    <a:pt x="87" y="459"/>
                  </a:lnTo>
                  <a:lnTo>
                    <a:pt x="91" y="485"/>
                  </a:lnTo>
                  <a:lnTo>
                    <a:pt x="97" y="513"/>
                  </a:lnTo>
                  <a:lnTo>
                    <a:pt x="104" y="539"/>
                  </a:lnTo>
                  <a:lnTo>
                    <a:pt x="111" y="565"/>
                  </a:lnTo>
                  <a:lnTo>
                    <a:pt x="117" y="589"/>
                  </a:lnTo>
                  <a:lnTo>
                    <a:pt x="127" y="642"/>
                  </a:lnTo>
                  <a:lnTo>
                    <a:pt x="141" y="696"/>
                  </a:lnTo>
                  <a:lnTo>
                    <a:pt x="154" y="746"/>
                  </a:lnTo>
                  <a:lnTo>
                    <a:pt x="184" y="849"/>
                  </a:lnTo>
                  <a:lnTo>
                    <a:pt x="198" y="903"/>
                  </a:lnTo>
                  <a:lnTo>
                    <a:pt x="207" y="953"/>
                  </a:lnTo>
                  <a:lnTo>
                    <a:pt x="214" y="980"/>
                  </a:lnTo>
                  <a:lnTo>
                    <a:pt x="221" y="1003"/>
                  </a:lnTo>
                  <a:lnTo>
                    <a:pt x="227" y="1030"/>
                  </a:lnTo>
                  <a:lnTo>
                    <a:pt x="231" y="1054"/>
                  </a:lnTo>
                  <a:lnTo>
                    <a:pt x="238" y="1080"/>
                  </a:lnTo>
                  <a:lnTo>
                    <a:pt x="241" y="1107"/>
                  </a:lnTo>
                  <a:lnTo>
                    <a:pt x="247" y="1130"/>
                  </a:lnTo>
                  <a:lnTo>
                    <a:pt x="251" y="1157"/>
                  </a:lnTo>
                  <a:lnTo>
                    <a:pt x="258" y="1207"/>
                  </a:lnTo>
                  <a:lnTo>
                    <a:pt x="264" y="1264"/>
                  </a:lnTo>
                  <a:lnTo>
                    <a:pt x="274" y="1318"/>
                  </a:lnTo>
                  <a:lnTo>
                    <a:pt x="281" y="1378"/>
                  </a:lnTo>
                  <a:lnTo>
                    <a:pt x="298" y="1498"/>
                  </a:lnTo>
                  <a:lnTo>
                    <a:pt x="315" y="1625"/>
                  </a:lnTo>
                  <a:lnTo>
                    <a:pt x="321" y="1691"/>
                  </a:lnTo>
                  <a:lnTo>
                    <a:pt x="331" y="1755"/>
                  </a:lnTo>
                  <a:lnTo>
                    <a:pt x="341" y="1822"/>
                  </a:lnTo>
                  <a:lnTo>
                    <a:pt x="351" y="1892"/>
                  </a:lnTo>
                  <a:lnTo>
                    <a:pt x="361" y="1959"/>
                  </a:lnTo>
                  <a:lnTo>
                    <a:pt x="372" y="2025"/>
                  </a:lnTo>
                  <a:lnTo>
                    <a:pt x="378" y="2059"/>
                  </a:lnTo>
                  <a:lnTo>
                    <a:pt x="384" y="2092"/>
                  </a:lnTo>
                  <a:lnTo>
                    <a:pt x="384" y="2102"/>
                  </a:lnTo>
                  <a:lnTo>
                    <a:pt x="392" y="2126"/>
                  </a:lnTo>
                  <a:lnTo>
                    <a:pt x="395" y="2163"/>
                  </a:lnTo>
                  <a:lnTo>
                    <a:pt x="401" y="2196"/>
                  </a:lnTo>
                  <a:lnTo>
                    <a:pt x="412" y="2229"/>
                  </a:lnTo>
                  <a:lnTo>
                    <a:pt x="418" y="2263"/>
                  </a:lnTo>
                  <a:lnTo>
                    <a:pt x="424" y="2296"/>
                  </a:lnTo>
                  <a:lnTo>
                    <a:pt x="432" y="2326"/>
                  </a:lnTo>
                  <a:lnTo>
                    <a:pt x="441" y="2360"/>
                  </a:lnTo>
                  <a:lnTo>
                    <a:pt x="448" y="2393"/>
                  </a:lnTo>
                  <a:lnTo>
                    <a:pt x="458" y="2426"/>
                  </a:lnTo>
                  <a:lnTo>
                    <a:pt x="465" y="2457"/>
                  </a:lnTo>
                  <a:lnTo>
                    <a:pt x="475" y="2490"/>
                  </a:lnTo>
                  <a:lnTo>
                    <a:pt x="485" y="2520"/>
                  </a:lnTo>
                  <a:lnTo>
                    <a:pt x="495" y="2553"/>
                  </a:lnTo>
                  <a:lnTo>
                    <a:pt x="505" y="2584"/>
                  </a:lnTo>
                  <a:lnTo>
                    <a:pt x="515" y="2613"/>
                  </a:lnTo>
                  <a:lnTo>
                    <a:pt x="525" y="2644"/>
                  </a:lnTo>
                  <a:lnTo>
                    <a:pt x="535" y="2673"/>
                  </a:lnTo>
                  <a:lnTo>
                    <a:pt x="548" y="2701"/>
                  </a:lnTo>
                  <a:lnTo>
                    <a:pt x="558" y="2730"/>
                  </a:lnTo>
                  <a:lnTo>
                    <a:pt x="572" y="2758"/>
                  </a:lnTo>
                  <a:lnTo>
                    <a:pt x="585" y="2784"/>
                  </a:lnTo>
                  <a:lnTo>
                    <a:pt x="595" y="2814"/>
                  </a:lnTo>
                  <a:lnTo>
                    <a:pt x="608" y="2838"/>
                  </a:lnTo>
                  <a:lnTo>
                    <a:pt x="625" y="2864"/>
                  </a:lnTo>
                  <a:lnTo>
                    <a:pt x="639" y="2891"/>
                  </a:lnTo>
                  <a:lnTo>
                    <a:pt x="645" y="2904"/>
                  </a:lnTo>
                  <a:lnTo>
                    <a:pt x="652" y="2914"/>
                  </a:lnTo>
                  <a:lnTo>
                    <a:pt x="662" y="2928"/>
                  </a:lnTo>
                  <a:lnTo>
                    <a:pt x="668" y="2938"/>
                  </a:lnTo>
                  <a:lnTo>
                    <a:pt x="675" y="2951"/>
                  </a:lnTo>
                  <a:lnTo>
                    <a:pt x="685" y="2961"/>
                  </a:lnTo>
                  <a:lnTo>
                    <a:pt x="692" y="2974"/>
                  </a:lnTo>
                  <a:lnTo>
                    <a:pt x="702" y="2984"/>
                  </a:lnTo>
                  <a:lnTo>
                    <a:pt x="708" y="2994"/>
                  </a:lnTo>
                  <a:lnTo>
                    <a:pt x="719" y="3008"/>
                  </a:lnTo>
                  <a:lnTo>
                    <a:pt x="725" y="3018"/>
                  </a:lnTo>
                  <a:lnTo>
                    <a:pt x="736" y="3028"/>
                  </a:lnTo>
                  <a:lnTo>
                    <a:pt x="742" y="3038"/>
                  </a:lnTo>
                  <a:lnTo>
                    <a:pt x="752" y="3048"/>
                  </a:lnTo>
                  <a:lnTo>
                    <a:pt x="762" y="3058"/>
                  </a:lnTo>
                  <a:lnTo>
                    <a:pt x="772" y="3068"/>
                  </a:lnTo>
                  <a:lnTo>
                    <a:pt x="776" y="3071"/>
                  </a:lnTo>
                  <a:lnTo>
                    <a:pt x="779" y="3078"/>
                  </a:lnTo>
                  <a:lnTo>
                    <a:pt x="788" y="3085"/>
                  </a:lnTo>
                  <a:lnTo>
                    <a:pt x="796" y="3091"/>
                  </a:lnTo>
                  <a:lnTo>
                    <a:pt x="805" y="3101"/>
                  </a:lnTo>
                  <a:lnTo>
                    <a:pt x="816" y="3108"/>
                  </a:lnTo>
                  <a:lnTo>
                    <a:pt x="825" y="3114"/>
                  </a:lnTo>
                  <a:lnTo>
                    <a:pt x="833" y="3125"/>
                  </a:lnTo>
                  <a:lnTo>
                    <a:pt x="842" y="3131"/>
                  </a:lnTo>
                  <a:lnTo>
                    <a:pt x="862" y="3145"/>
                  </a:lnTo>
                  <a:lnTo>
                    <a:pt x="882" y="3158"/>
                  </a:lnTo>
                  <a:lnTo>
                    <a:pt x="899" y="3171"/>
                  </a:lnTo>
                  <a:lnTo>
                    <a:pt x="919" y="3182"/>
                  </a:lnTo>
                  <a:lnTo>
                    <a:pt x="939" y="3195"/>
                  </a:lnTo>
                  <a:lnTo>
                    <a:pt x="959" y="3205"/>
                  </a:lnTo>
                  <a:lnTo>
                    <a:pt x="979" y="3219"/>
                  </a:lnTo>
                  <a:lnTo>
                    <a:pt x="999" y="3228"/>
                  </a:lnTo>
                  <a:lnTo>
                    <a:pt x="1019" y="3239"/>
                  </a:lnTo>
                  <a:lnTo>
                    <a:pt x="1039" y="3248"/>
                  </a:lnTo>
                  <a:lnTo>
                    <a:pt x="1079" y="3268"/>
                  </a:lnTo>
                  <a:lnTo>
                    <a:pt x="1120" y="3288"/>
                  </a:lnTo>
                  <a:lnTo>
                    <a:pt x="1156" y="3305"/>
                  </a:lnTo>
                  <a:lnTo>
                    <a:pt x="1173" y="3315"/>
                  </a:lnTo>
                  <a:lnTo>
                    <a:pt x="1193" y="3325"/>
                  </a:lnTo>
                  <a:lnTo>
                    <a:pt x="1209" y="3335"/>
                  </a:lnTo>
                  <a:lnTo>
                    <a:pt x="1226" y="3342"/>
                  </a:lnTo>
                  <a:lnTo>
                    <a:pt x="1240" y="3352"/>
                  </a:lnTo>
                  <a:lnTo>
                    <a:pt x="1257" y="3362"/>
                  </a:lnTo>
                  <a:lnTo>
                    <a:pt x="1266" y="3368"/>
                  </a:lnTo>
                  <a:lnTo>
                    <a:pt x="1260" y="3372"/>
                  </a:lnTo>
                  <a:lnTo>
                    <a:pt x="1243" y="3379"/>
                  </a:lnTo>
                  <a:lnTo>
                    <a:pt x="1237" y="3382"/>
                  </a:lnTo>
                  <a:lnTo>
                    <a:pt x="1229" y="3382"/>
                  </a:lnTo>
                  <a:lnTo>
                    <a:pt x="1206" y="3395"/>
                  </a:lnTo>
                  <a:lnTo>
                    <a:pt x="1186" y="3409"/>
                  </a:lnTo>
                  <a:lnTo>
                    <a:pt x="1166" y="3422"/>
                  </a:lnTo>
                  <a:lnTo>
                    <a:pt x="1146" y="3435"/>
                  </a:lnTo>
                  <a:lnTo>
                    <a:pt x="1123" y="3449"/>
                  </a:lnTo>
                  <a:lnTo>
                    <a:pt x="1103" y="3462"/>
                  </a:lnTo>
                  <a:lnTo>
                    <a:pt x="1066" y="3489"/>
                  </a:lnTo>
                  <a:lnTo>
                    <a:pt x="1026" y="3519"/>
                  </a:lnTo>
                  <a:lnTo>
                    <a:pt x="1006" y="3532"/>
                  </a:lnTo>
                  <a:lnTo>
                    <a:pt x="986" y="3542"/>
                  </a:lnTo>
                  <a:lnTo>
                    <a:pt x="966" y="3555"/>
                  </a:lnTo>
                  <a:lnTo>
                    <a:pt x="946" y="3569"/>
                  </a:lnTo>
                  <a:lnTo>
                    <a:pt x="939" y="3575"/>
                  </a:lnTo>
                  <a:lnTo>
                    <a:pt x="929" y="3583"/>
                  </a:lnTo>
                  <a:lnTo>
                    <a:pt x="909" y="3592"/>
                  </a:lnTo>
                  <a:lnTo>
                    <a:pt x="893" y="3603"/>
                  </a:lnTo>
                  <a:lnTo>
                    <a:pt x="876" y="3612"/>
                  </a:lnTo>
                  <a:lnTo>
                    <a:pt x="859" y="3623"/>
                  </a:lnTo>
                  <a:lnTo>
                    <a:pt x="842" y="3632"/>
                  </a:lnTo>
                  <a:lnTo>
                    <a:pt x="829" y="3643"/>
                  </a:lnTo>
                  <a:lnTo>
                    <a:pt x="813" y="3652"/>
                  </a:lnTo>
                  <a:lnTo>
                    <a:pt x="796" y="3663"/>
                  </a:lnTo>
                  <a:lnTo>
                    <a:pt x="782" y="3672"/>
                  </a:lnTo>
                  <a:lnTo>
                    <a:pt x="765" y="3683"/>
                  </a:lnTo>
                  <a:lnTo>
                    <a:pt x="752" y="3692"/>
                  </a:lnTo>
                  <a:lnTo>
                    <a:pt x="739" y="3706"/>
                  </a:lnTo>
                  <a:lnTo>
                    <a:pt x="722" y="3716"/>
                  </a:lnTo>
                  <a:lnTo>
                    <a:pt x="708" y="3726"/>
                  </a:lnTo>
                  <a:lnTo>
                    <a:pt x="695" y="3740"/>
                  </a:lnTo>
                  <a:lnTo>
                    <a:pt x="682" y="3749"/>
                  </a:lnTo>
                  <a:lnTo>
                    <a:pt x="668" y="3763"/>
                  </a:lnTo>
                  <a:lnTo>
                    <a:pt x="655" y="3773"/>
                  </a:lnTo>
                  <a:lnTo>
                    <a:pt x="652" y="3773"/>
                  </a:lnTo>
                  <a:lnTo>
                    <a:pt x="639" y="3786"/>
                  </a:lnTo>
                  <a:lnTo>
                    <a:pt x="625" y="3796"/>
                  </a:lnTo>
                  <a:lnTo>
                    <a:pt x="612" y="3809"/>
                  </a:lnTo>
                  <a:lnTo>
                    <a:pt x="598" y="3823"/>
                  </a:lnTo>
                  <a:lnTo>
                    <a:pt x="585" y="3833"/>
                  </a:lnTo>
                  <a:lnTo>
                    <a:pt x="575" y="3846"/>
                  </a:lnTo>
                  <a:lnTo>
                    <a:pt x="562" y="3860"/>
                  </a:lnTo>
                  <a:lnTo>
                    <a:pt x="548" y="3873"/>
                  </a:lnTo>
                  <a:lnTo>
                    <a:pt x="535" y="3883"/>
                  </a:lnTo>
                  <a:lnTo>
                    <a:pt x="521" y="3896"/>
                  </a:lnTo>
                  <a:lnTo>
                    <a:pt x="512" y="3910"/>
                  </a:lnTo>
                  <a:lnTo>
                    <a:pt x="488" y="3936"/>
                  </a:lnTo>
                  <a:lnTo>
                    <a:pt x="465" y="3963"/>
                  </a:lnTo>
                  <a:lnTo>
                    <a:pt x="441" y="3990"/>
                  </a:lnTo>
                  <a:lnTo>
                    <a:pt x="418" y="4020"/>
                  </a:lnTo>
                  <a:lnTo>
                    <a:pt x="395" y="4047"/>
                  </a:lnTo>
                  <a:lnTo>
                    <a:pt x="375" y="4073"/>
                  </a:lnTo>
                  <a:lnTo>
                    <a:pt x="351" y="4104"/>
                  </a:lnTo>
                  <a:lnTo>
                    <a:pt x="331" y="4133"/>
                  </a:lnTo>
                  <a:lnTo>
                    <a:pt x="311" y="4161"/>
                  </a:lnTo>
                  <a:lnTo>
                    <a:pt x="291" y="4190"/>
                  </a:lnTo>
                  <a:lnTo>
                    <a:pt x="271" y="4221"/>
                  </a:lnTo>
                  <a:lnTo>
                    <a:pt x="251" y="4250"/>
                  </a:lnTo>
                  <a:lnTo>
                    <a:pt x="247" y="4257"/>
                  </a:lnTo>
                  <a:lnTo>
                    <a:pt x="231" y="4281"/>
                  </a:lnTo>
                  <a:lnTo>
                    <a:pt x="211" y="4311"/>
                  </a:lnTo>
                  <a:lnTo>
                    <a:pt x="194" y="4341"/>
                  </a:lnTo>
                  <a:lnTo>
                    <a:pt x="174" y="4371"/>
                  </a:lnTo>
                  <a:lnTo>
                    <a:pt x="157" y="4404"/>
                  </a:lnTo>
                  <a:lnTo>
                    <a:pt x="137" y="4434"/>
                  </a:lnTo>
                  <a:lnTo>
                    <a:pt x="131" y="4448"/>
                  </a:lnTo>
                  <a:lnTo>
                    <a:pt x="111" y="4477"/>
                  </a:lnTo>
                  <a:lnTo>
                    <a:pt x="87" y="4521"/>
                  </a:lnTo>
                  <a:lnTo>
                    <a:pt x="74" y="4545"/>
                  </a:lnTo>
                  <a:lnTo>
                    <a:pt x="60" y="4568"/>
                  </a:lnTo>
                  <a:lnTo>
                    <a:pt x="47" y="4591"/>
                  </a:lnTo>
                  <a:lnTo>
                    <a:pt x="37" y="4614"/>
                  </a:lnTo>
                  <a:lnTo>
                    <a:pt x="34" y="4614"/>
                  </a:lnTo>
                  <a:lnTo>
                    <a:pt x="24" y="4638"/>
                  </a:lnTo>
                  <a:lnTo>
                    <a:pt x="20" y="4648"/>
                  </a:lnTo>
                  <a:lnTo>
                    <a:pt x="14" y="4658"/>
                  </a:lnTo>
                  <a:lnTo>
                    <a:pt x="11" y="4668"/>
                  </a:lnTo>
                  <a:lnTo>
                    <a:pt x="7" y="4678"/>
                  </a:lnTo>
                  <a:lnTo>
                    <a:pt x="3" y="4685"/>
                  </a:lnTo>
                  <a:lnTo>
                    <a:pt x="3" y="4691"/>
                  </a:lnTo>
                  <a:lnTo>
                    <a:pt x="0" y="4702"/>
                  </a:lnTo>
                  <a:lnTo>
                    <a:pt x="0" y="4705"/>
                  </a:lnTo>
                  <a:lnTo>
                    <a:pt x="0" y="4708"/>
                  </a:lnTo>
                  <a:lnTo>
                    <a:pt x="0" y="4712"/>
                  </a:lnTo>
                  <a:lnTo>
                    <a:pt x="0" y="4715"/>
                  </a:lnTo>
                  <a:lnTo>
                    <a:pt x="3" y="4718"/>
                  </a:lnTo>
                  <a:lnTo>
                    <a:pt x="3" y="4722"/>
                  </a:lnTo>
                  <a:lnTo>
                    <a:pt x="7" y="4722"/>
                  </a:lnTo>
                  <a:lnTo>
                    <a:pt x="11" y="4725"/>
                  </a:lnTo>
                  <a:lnTo>
                    <a:pt x="14" y="4728"/>
                  </a:lnTo>
                  <a:lnTo>
                    <a:pt x="24" y="4728"/>
                  </a:lnTo>
                  <a:lnTo>
                    <a:pt x="31" y="4725"/>
                  </a:lnTo>
                  <a:lnTo>
                    <a:pt x="34" y="4722"/>
                  </a:lnTo>
                  <a:lnTo>
                    <a:pt x="40" y="4718"/>
                  </a:lnTo>
                  <a:lnTo>
                    <a:pt x="47" y="4715"/>
                  </a:lnTo>
                  <a:lnTo>
                    <a:pt x="54" y="4712"/>
                  </a:lnTo>
                  <a:lnTo>
                    <a:pt x="60" y="4705"/>
                  </a:lnTo>
                  <a:lnTo>
                    <a:pt x="74" y="4695"/>
                  </a:lnTo>
                  <a:lnTo>
                    <a:pt x="91" y="4682"/>
                  </a:lnTo>
                  <a:lnTo>
                    <a:pt x="107" y="4665"/>
                  </a:lnTo>
                  <a:lnTo>
                    <a:pt x="127" y="4651"/>
                  </a:lnTo>
                  <a:lnTo>
                    <a:pt x="144" y="4635"/>
                  </a:lnTo>
                  <a:lnTo>
                    <a:pt x="161" y="4622"/>
                  </a:lnTo>
                  <a:lnTo>
                    <a:pt x="161" y="4618"/>
                  </a:lnTo>
                  <a:lnTo>
                    <a:pt x="191" y="4594"/>
                  </a:lnTo>
                  <a:lnTo>
                    <a:pt x="218" y="4568"/>
                  </a:lnTo>
                  <a:lnTo>
                    <a:pt x="241" y="4548"/>
                  </a:lnTo>
                  <a:lnTo>
                    <a:pt x="264" y="4531"/>
                  </a:lnTo>
                  <a:lnTo>
                    <a:pt x="291" y="4511"/>
                  </a:lnTo>
                  <a:lnTo>
                    <a:pt x="315" y="4494"/>
                  </a:lnTo>
                  <a:lnTo>
                    <a:pt x="341" y="4474"/>
                  </a:lnTo>
                  <a:lnTo>
                    <a:pt x="364" y="4457"/>
                  </a:lnTo>
                  <a:lnTo>
                    <a:pt x="392" y="4441"/>
                  </a:lnTo>
                  <a:lnTo>
                    <a:pt x="415" y="4421"/>
                  </a:lnTo>
                  <a:lnTo>
                    <a:pt x="448" y="4401"/>
                  </a:lnTo>
                  <a:lnTo>
                    <a:pt x="465" y="4388"/>
                  </a:lnTo>
                  <a:lnTo>
                    <a:pt x="518" y="4354"/>
                  </a:lnTo>
                  <a:lnTo>
                    <a:pt x="568" y="4321"/>
                  </a:lnTo>
                  <a:lnTo>
                    <a:pt x="622" y="4287"/>
                  </a:lnTo>
                  <a:lnTo>
                    <a:pt x="725" y="4217"/>
                  </a:lnTo>
                  <a:lnTo>
                    <a:pt x="779" y="4184"/>
                  </a:lnTo>
                  <a:lnTo>
                    <a:pt x="829" y="4150"/>
                  </a:lnTo>
                  <a:lnTo>
                    <a:pt x="882" y="4117"/>
                  </a:lnTo>
                  <a:lnTo>
                    <a:pt x="906" y="4104"/>
                  </a:lnTo>
                  <a:lnTo>
                    <a:pt x="933" y="4084"/>
                  </a:lnTo>
                  <a:lnTo>
                    <a:pt x="959" y="4067"/>
                  </a:lnTo>
                  <a:lnTo>
                    <a:pt x="982" y="4047"/>
                  </a:lnTo>
                  <a:lnTo>
                    <a:pt x="1009" y="4030"/>
                  </a:lnTo>
                  <a:lnTo>
                    <a:pt x="1033" y="4013"/>
                  </a:lnTo>
                  <a:lnTo>
                    <a:pt x="1073" y="3987"/>
                  </a:lnTo>
                  <a:lnTo>
                    <a:pt x="1106" y="3960"/>
                  </a:lnTo>
                  <a:lnTo>
                    <a:pt x="1180" y="3907"/>
                  </a:lnTo>
                  <a:lnTo>
                    <a:pt x="1217" y="3880"/>
                  </a:lnTo>
                  <a:lnTo>
                    <a:pt x="1253" y="3853"/>
                  </a:lnTo>
                  <a:lnTo>
                    <a:pt x="1270" y="3840"/>
                  </a:lnTo>
                  <a:lnTo>
                    <a:pt x="1290" y="3826"/>
                  </a:lnTo>
                  <a:lnTo>
                    <a:pt x="1306" y="3816"/>
                  </a:lnTo>
                  <a:lnTo>
                    <a:pt x="1326" y="3803"/>
                  </a:lnTo>
                  <a:lnTo>
                    <a:pt x="1334" y="3800"/>
                  </a:lnTo>
                  <a:lnTo>
                    <a:pt x="1350" y="3789"/>
                  </a:lnTo>
                  <a:lnTo>
                    <a:pt x="1357" y="3786"/>
                  </a:lnTo>
                  <a:lnTo>
                    <a:pt x="1370" y="3776"/>
                  </a:lnTo>
                  <a:lnTo>
                    <a:pt x="1383" y="3773"/>
                  </a:lnTo>
                  <a:lnTo>
                    <a:pt x="1394" y="3766"/>
                  </a:lnTo>
                  <a:lnTo>
                    <a:pt x="1407" y="3760"/>
                  </a:lnTo>
                  <a:lnTo>
                    <a:pt x="1417" y="3753"/>
                  </a:lnTo>
                  <a:lnTo>
                    <a:pt x="1423" y="3753"/>
                  </a:lnTo>
                  <a:lnTo>
                    <a:pt x="1423" y="3756"/>
                  </a:lnTo>
                  <a:lnTo>
                    <a:pt x="1420" y="3763"/>
                  </a:lnTo>
                  <a:lnTo>
                    <a:pt x="1420" y="3769"/>
                  </a:lnTo>
                  <a:lnTo>
                    <a:pt x="1417" y="3776"/>
                  </a:lnTo>
                  <a:lnTo>
                    <a:pt x="1417" y="3783"/>
                  </a:lnTo>
                  <a:lnTo>
                    <a:pt x="1414" y="3789"/>
                  </a:lnTo>
                  <a:lnTo>
                    <a:pt x="1410" y="3796"/>
                  </a:lnTo>
                  <a:lnTo>
                    <a:pt x="1407" y="3803"/>
                  </a:lnTo>
                  <a:lnTo>
                    <a:pt x="1407" y="3809"/>
                  </a:lnTo>
                  <a:lnTo>
                    <a:pt x="1403" y="3816"/>
                  </a:lnTo>
                  <a:lnTo>
                    <a:pt x="1400" y="3823"/>
                  </a:lnTo>
                  <a:lnTo>
                    <a:pt x="1397" y="3830"/>
                  </a:lnTo>
                  <a:lnTo>
                    <a:pt x="1387" y="3843"/>
                  </a:lnTo>
                  <a:lnTo>
                    <a:pt x="1380" y="3856"/>
                  </a:lnTo>
                  <a:lnTo>
                    <a:pt x="1370" y="3873"/>
                  </a:lnTo>
                  <a:lnTo>
                    <a:pt x="1360" y="3886"/>
                  </a:lnTo>
                  <a:lnTo>
                    <a:pt x="1350" y="3900"/>
                  </a:lnTo>
                  <a:lnTo>
                    <a:pt x="1340" y="3916"/>
                  </a:lnTo>
                  <a:lnTo>
                    <a:pt x="1330" y="3930"/>
                  </a:lnTo>
                  <a:lnTo>
                    <a:pt x="1317" y="3943"/>
                  </a:lnTo>
                  <a:lnTo>
                    <a:pt x="1306" y="3956"/>
                  </a:lnTo>
                  <a:lnTo>
                    <a:pt x="1303" y="3960"/>
                  </a:lnTo>
                  <a:lnTo>
                    <a:pt x="1290" y="3973"/>
                  </a:lnTo>
                  <a:lnTo>
                    <a:pt x="1277" y="3990"/>
                  </a:lnTo>
                  <a:lnTo>
                    <a:pt x="1263" y="4004"/>
                  </a:lnTo>
                  <a:lnTo>
                    <a:pt x="1249" y="4020"/>
                  </a:lnTo>
                  <a:lnTo>
                    <a:pt x="1237" y="4033"/>
                  </a:lnTo>
                  <a:lnTo>
                    <a:pt x="1206" y="4067"/>
                  </a:lnTo>
                  <a:lnTo>
                    <a:pt x="1173" y="4097"/>
                  </a:lnTo>
                  <a:lnTo>
                    <a:pt x="1143" y="4127"/>
                  </a:lnTo>
                  <a:lnTo>
                    <a:pt x="1079" y="4190"/>
                  </a:lnTo>
                  <a:lnTo>
                    <a:pt x="1046" y="4221"/>
                  </a:lnTo>
                  <a:lnTo>
                    <a:pt x="1016" y="4254"/>
                  </a:lnTo>
                  <a:lnTo>
                    <a:pt x="1003" y="4271"/>
                  </a:lnTo>
                  <a:lnTo>
                    <a:pt x="986" y="4284"/>
                  </a:lnTo>
                  <a:lnTo>
                    <a:pt x="973" y="4301"/>
                  </a:lnTo>
                  <a:lnTo>
                    <a:pt x="956" y="4317"/>
                  </a:lnTo>
                  <a:lnTo>
                    <a:pt x="942" y="4334"/>
                  </a:lnTo>
                  <a:lnTo>
                    <a:pt x="929" y="4351"/>
                  </a:lnTo>
                  <a:lnTo>
                    <a:pt x="916" y="4368"/>
                  </a:lnTo>
                  <a:lnTo>
                    <a:pt x="902" y="4381"/>
                  </a:lnTo>
                  <a:lnTo>
                    <a:pt x="893" y="4397"/>
                  </a:lnTo>
                  <a:lnTo>
                    <a:pt x="879" y="4414"/>
                  </a:lnTo>
                  <a:lnTo>
                    <a:pt x="869" y="4431"/>
                  </a:lnTo>
                  <a:lnTo>
                    <a:pt x="859" y="4448"/>
                  </a:lnTo>
                  <a:lnTo>
                    <a:pt x="845" y="4465"/>
                  </a:lnTo>
                  <a:lnTo>
                    <a:pt x="839" y="4481"/>
                  </a:lnTo>
                  <a:lnTo>
                    <a:pt x="829" y="4497"/>
                  </a:lnTo>
                  <a:lnTo>
                    <a:pt x="825" y="4505"/>
                  </a:lnTo>
                  <a:lnTo>
                    <a:pt x="822" y="4514"/>
                  </a:lnTo>
                  <a:lnTo>
                    <a:pt x="819" y="4521"/>
                  </a:lnTo>
                  <a:lnTo>
                    <a:pt x="816" y="4531"/>
                  </a:lnTo>
                  <a:lnTo>
                    <a:pt x="813" y="4542"/>
                  </a:lnTo>
                  <a:lnTo>
                    <a:pt x="808" y="4548"/>
                  </a:lnTo>
                  <a:lnTo>
                    <a:pt x="805" y="4558"/>
                  </a:lnTo>
                  <a:lnTo>
                    <a:pt x="802" y="4565"/>
                  </a:lnTo>
                  <a:lnTo>
                    <a:pt x="802" y="4574"/>
                  </a:lnTo>
                  <a:lnTo>
                    <a:pt x="799" y="4582"/>
                  </a:lnTo>
                  <a:lnTo>
                    <a:pt x="796" y="4591"/>
                  </a:lnTo>
                  <a:lnTo>
                    <a:pt x="796" y="4602"/>
                  </a:lnTo>
                  <a:lnTo>
                    <a:pt x="792" y="4608"/>
                  </a:lnTo>
                  <a:lnTo>
                    <a:pt x="792" y="4618"/>
                  </a:lnTo>
                  <a:lnTo>
                    <a:pt x="792" y="4625"/>
                  </a:lnTo>
                  <a:lnTo>
                    <a:pt x="792" y="4635"/>
                  </a:lnTo>
                  <a:lnTo>
                    <a:pt x="792" y="4645"/>
                  </a:lnTo>
                  <a:lnTo>
                    <a:pt x="792" y="4651"/>
                  </a:lnTo>
                  <a:lnTo>
                    <a:pt x="792" y="4662"/>
                  </a:lnTo>
                  <a:lnTo>
                    <a:pt x="792" y="4668"/>
                  </a:lnTo>
                  <a:lnTo>
                    <a:pt x="796" y="4678"/>
                  </a:lnTo>
                  <a:lnTo>
                    <a:pt x="796" y="4688"/>
                  </a:lnTo>
                  <a:lnTo>
                    <a:pt x="796" y="4695"/>
                  </a:lnTo>
                  <a:lnTo>
                    <a:pt x="799" y="4705"/>
                  </a:lnTo>
                  <a:lnTo>
                    <a:pt x="802" y="4712"/>
                  </a:lnTo>
                  <a:lnTo>
                    <a:pt x="805" y="4722"/>
                  </a:lnTo>
                  <a:lnTo>
                    <a:pt x="808" y="4728"/>
                  </a:lnTo>
                  <a:lnTo>
                    <a:pt x="813" y="4735"/>
                  </a:lnTo>
                  <a:lnTo>
                    <a:pt x="816" y="4742"/>
                  </a:lnTo>
                  <a:lnTo>
                    <a:pt x="819" y="4742"/>
                  </a:lnTo>
                  <a:lnTo>
                    <a:pt x="822" y="4745"/>
                  </a:lnTo>
                  <a:lnTo>
                    <a:pt x="825" y="4748"/>
                  </a:lnTo>
                  <a:lnTo>
                    <a:pt x="833" y="4752"/>
                  </a:lnTo>
                  <a:lnTo>
                    <a:pt x="842" y="4752"/>
                  </a:lnTo>
                  <a:lnTo>
                    <a:pt x="849" y="4755"/>
                  </a:lnTo>
                  <a:lnTo>
                    <a:pt x="856" y="4752"/>
                  </a:lnTo>
                  <a:lnTo>
                    <a:pt x="862" y="4752"/>
                  </a:lnTo>
                  <a:lnTo>
                    <a:pt x="869" y="4748"/>
                  </a:lnTo>
                  <a:lnTo>
                    <a:pt x="876" y="4745"/>
                  </a:lnTo>
                  <a:lnTo>
                    <a:pt x="882" y="4742"/>
                  </a:lnTo>
                  <a:lnTo>
                    <a:pt x="889" y="4738"/>
                  </a:lnTo>
                  <a:lnTo>
                    <a:pt x="896" y="4735"/>
                  </a:lnTo>
                  <a:lnTo>
                    <a:pt x="902" y="4732"/>
                  </a:lnTo>
                  <a:lnTo>
                    <a:pt x="909" y="4728"/>
                  </a:lnTo>
                  <a:lnTo>
                    <a:pt x="916" y="4722"/>
                  </a:lnTo>
                  <a:lnTo>
                    <a:pt x="922" y="4715"/>
                  </a:lnTo>
                  <a:lnTo>
                    <a:pt x="939" y="4705"/>
                  </a:lnTo>
                  <a:lnTo>
                    <a:pt x="953" y="4691"/>
                  </a:lnTo>
                  <a:lnTo>
                    <a:pt x="956" y="4691"/>
                  </a:lnTo>
                  <a:lnTo>
                    <a:pt x="969" y="4678"/>
                  </a:lnTo>
                  <a:lnTo>
                    <a:pt x="982" y="4665"/>
                  </a:lnTo>
                  <a:lnTo>
                    <a:pt x="999" y="4648"/>
                  </a:lnTo>
                  <a:lnTo>
                    <a:pt x="1016" y="4631"/>
                  </a:lnTo>
                  <a:lnTo>
                    <a:pt x="1029" y="4614"/>
                  </a:lnTo>
                  <a:lnTo>
                    <a:pt x="1046" y="4598"/>
                  </a:lnTo>
                  <a:lnTo>
                    <a:pt x="1063" y="4582"/>
                  </a:lnTo>
                  <a:lnTo>
                    <a:pt x="1079" y="4565"/>
                  </a:lnTo>
                  <a:lnTo>
                    <a:pt x="1093" y="4548"/>
                  </a:lnTo>
                  <a:lnTo>
                    <a:pt x="1123" y="4514"/>
                  </a:lnTo>
                  <a:lnTo>
                    <a:pt x="1149" y="4481"/>
                  </a:lnTo>
                  <a:lnTo>
                    <a:pt x="1173" y="4454"/>
                  </a:lnTo>
                  <a:lnTo>
                    <a:pt x="1193" y="4431"/>
                  </a:lnTo>
                  <a:lnTo>
                    <a:pt x="1217" y="4401"/>
                  </a:lnTo>
                  <a:lnTo>
                    <a:pt x="1226" y="4391"/>
                  </a:lnTo>
                  <a:lnTo>
                    <a:pt x="1240" y="4377"/>
                  </a:lnTo>
                  <a:lnTo>
                    <a:pt x="1249" y="4364"/>
                  </a:lnTo>
                  <a:lnTo>
                    <a:pt x="1266" y="4351"/>
                  </a:lnTo>
                  <a:lnTo>
                    <a:pt x="1283" y="4334"/>
                  </a:lnTo>
                  <a:lnTo>
                    <a:pt x="1300" y="4317"/>
                  </a:lnTo>
                  <a:lnTo>
                    <a:pt x="1337" y="4281"/>
                  </a:lnTo>
                  <a:lnTo>
                    <a:pt x="1374" y="4244"/>
                  </a:lnTo>
                  <a:lnTo>
                    <a:pt x="1397" y="4224"/>
                  </a:lnTo>
                  <a:lnTo>
                    <a:pt x="1417" y="4204"/>
                  </a:lnTo>
                  <a:lnTo>
                    <a:pt x="1437" y="4184"/>
                  </a:lnTo>
                  <a:lnTo>
                    <a:pt x="1457" y="4164"/>
                  </a:lnTo>
                  <a:lnTo>
                    <a:pt x="1477" y="4141"/>
                  </a:lnTo>
                  <a:lnTo>
                    <a:pt x="1497" y="4121"/>
                  </a:lnTo>
                  <a:lnTo>
                    <a:pt x="1517" y="4097"/>
                  </a:lnTo>
                  <a:lnTo>
                    <a:pt x="1537" y="4076"/>
                  </a:lnTo>
                  <a:lnTo>
                    <a:pt x="1547" y="4064"/>
                  </a:lnTo>
                  <a:lnTo>
                    <a:pt x="1554" y="4053"/>
                  </a:lnTo>
                  <a:lnTo>
                    <a:pt x="1564" y="4044"/>
                  </a:lnTo>
                  <a:lnTo>
                    <a:pt x="1570" y="4030"/>
                  </a:lnTo>
                  <a:lnTo>
                    <a:pt x="1581" y="4020"/>
                  </a:lnTo>
                  <a:lnTo>
                    <a:pt x="1587" y="4010"/>
                  </a:lnTo>
                  <a:lnTo>
                    <a:pt x="1594" y="3996"/>
                  </a:lnTo>
                  <a:lnTo>
                    <a:pt x="1597" y="3996"/>
                  </a:lnTo>
                  <a:lnTo>
                    <a:pt x="1601" y="3987"/>
                  </a:lnTo>
                  <a:lnTo>
                    <a:pt x="1607" y="3976"/>
                  </a:lnTo>
                  <a:lnTo>
                    <a:pt x="1614" y="3963"/>
                  </a:lnTo>
                  <a:lnTo>
                    <a:pt x="1621" y="3953"/>
                  </a:lnTo>
                  <a:lnTo>
                    <a:pt x="1621" y="3950"/>
                  </a:lnTo>
                  <a:lnTo>
                    <a:pt x="1610" y="3920"/>
                  </a:lnTo>
                  <a:lnTo>
                    <a:pt x="1604" y="3893"/>
                  </a:lnTo>
                  <a:lnTo>
                    <a:pt x="1604" y="3896"/>
                  </a:lnTo>
                  <a:lnTo>
                    <a:pt x="1597" y="3903"/>
                  </a:lnTo>
                  <a:lnTo>
                    <a:pt x="1594" y="3913"/>
                  </a:lnTo>
                  <a:lnTo>
                    <a:pt x="1587" y="3923"/>
                  </a:lnTo>
                  <a:lnTo>
                    <a:pt x="1581" y="3933"/>
                  </a:lnTo>
                  <a:lnTo>
                    <a:pt x="1577" y="3940"/>
                  </a:lnTo>
                  <a:lnTo>
                    <a:pt x="1570" y="3950"/>
                  </a:lnTo>
                  <a:lnTo>
                    <a:pt x="1561" y="3960"/>
                  </a:lnTo>
                  <a:lnTo>
                    <a:pt x="1554" y="3970"/>
                  </a:lnTo>
                  <a:lnTo>
                    <a:pt x="1547" y="3980"/>
                  </a:lnTo>
                  <a:lnTo>
                    <a:pt x="1541" y="3990"/>
                  </a:lnTo>
                  <a:lnTo>
                    <a:pt x="1530" y="4000"/>
                  </a:lnTo>
                  <a:lnTo>
                    <a:pt x="1524" y="4010"/>
                  </a:lnTo>
                  <a:lnTo>
                    <a:pt x="1514" y="4024"/>
                  </a:lnTo>
                  <a:lnTo>
                    <a:pt x="1507" y="4033"/>
                  </a:lnTo>
                  <a:lnTo>
                    <a:pt x="1497" y="4044"/>
                  </a:lnTo>
                  <a:lnTo>
                    <a:pt x="1480" y="4064"/>
                  </a:lnTo>
                  <a:lnTo>
                    <a:pt x="1460" y="4084"/>
                  </a:lnTo>
                  <a:lnTo>
                    <a:pt x="1440" y="4107"/>
                  </a:lnTo>
                  <a:lnTo>
                    <a:pt x="1420" y="4127"/>
                  </a:lnTo>
                  <a:lnTo>
                    <a:pt x="1400" y="4147"/>
                  </a:lnTo>
                  <a:lnTo>
                    <a:pt x="1380" y="4167"/>
                  </a:lnTo>
                  <a:lnTo>
                    <a:pt x="1360" y="4187"/>
                  </a:lnTo>
                  <a:lnTo>
                    <a:pt x="1340" y="4207"/>
                  </a:lnTo>
                  <a:lnTo>
                    <a:pt x="1300" y="4244"/>
                  </a:lnTo>
                  <a:lnTo>
                    <a:pt x="1263" y="4281"/>
                  </a:lnTo>
                  <a:lnTo>
                    <a:pt x="1246" y="4297"/>
                  </a:lnTo>
                  <a:lnTo>
                    <a:pt x="1229" y="4314"/>
                  </a:lnTo>
                  <a:lnTo>
                    <a:pt x="1213" y="4327"/>
                  </a:lnTo>
                  <a:lnTo>
                    <a:pt x="1200" y="4341"/>
                  </a:lnTo>
                  <a:lnTo>
                    <a:pt x="1189" y="4354"/>
                  </a:lnTo>
                  <a:lnTo>
                    <a:pt x="1177" y="4368"/>
                  </a:lnTo>
                  <a:lnTo>
                    <a:pt x="1153" y="4397"/>
                  </a:lnTo>
                  <a:lnTo>
                    <a:pt x="1133" y="4421"/>
                  </a:lnTo>
                  <a:lnTo>
                    <a:pt x="1109" y="4448"/>
                  </a:lnTo>
                  <a:lnTo>
                    <a:pt x="1083" y="4477"/>
                  </a:lnTo>
                  <a:lnTo>
                    <a:pt x="1053" y="4511"/>
                  </a:lnTo>
                  <a:lnTo>
                    <a:pt x="1039" y="4528"/>
                  </a:lnTo>
                  <a:lnTo>
                    <a:pt x="1023" y="4545"/>
                  </a:lnTo>
                  <a:lnTo>
                    <a:pt x="1009" y="4562"/>
                  </a:lnTo>
                  <a:lnTo>
                    <a:pt x="993" y="4578"/>
                  </a:lnTo>
                  <a:lnTo>
                    <a:pt x="976" y="4594"/>
                  </a:lnTo>
                  <a:lnTo>
                    <a:pt x="962" y="4611"/>
                  </a:lnTo>
                  <a:lnTo>
                    <a:pt x="946" y="4625"/>
                  </a:lnTo>
                  <a:lnTo>
                    <a:pt x="933" y="4638"/>
                  </a:lnTo>
                  <a:lnTo>
                    <a:pt x="919" y="4651"/>
                  </a:lnTo>
                  <a:lnTo>
                    <a:pt x="902" y="4665"/>
                  </a:lnTo>
                  <a:lnTo>
                    <a:pt x="893" y="4675"/>
                  </a:lnTo>
                  <a:lnTo>
                    <a:pt x="885" y="4678"/>
                  </a:lnTo>
                  <a:lnTo>
                    <a:pt x="879" y="4685"/>
                  </a:lnTo>
                  <a:lnTo>
                    <a:pt x="873" y="4688"/>
                  </a:lnTo>
                  <a:lnTo>
                    <a:pt x="869" y="4691"/>
                  </a:lnTo>
                  <a:lnTo>
                    <a:pt x="862" y="4695"/>
                  </a:lnTo>
                  <a:lnTo>
                    <a:pt x="859" y="4695"/>
                  </a:lnTo>
                  <a:lnTo>
                    <a:pt x="856" y="4698"/>
                  </a:lnTo>
                  <a:lnTo>
                    <a:pt x="853" y="4698"/>
                  </a:lnTo>
                  <a:lnTo>
                    <a:pt x="849" y="4691"/>
                  </a:lnTo>
                  <a:lnTo>
                    <a:pt x="849" y="4685"/>
                  </a:lnTo>
                  <a:lnTo>
                    <a:pt x="849" y="4678"/>
                  </a:lnTo>
                  <a:lnTo>
                    <a:pt x="845" y="4671"/>
                  </a:lnTo>
                  <a:lnTo>
                    <a:pt x="845" y="4665"/>
                  </a:lnTo>
                  <a:lnTo>
                    <a:pt x="845" y="4658"/>
                  </a:lnTo>
                  <a:lnTo>
                    <a:pt x="845" y="4651"/>
                  </a:lnTo>
                  <a:lnTo>
                    <a:pt x="845" y="4645"/>
                  </a:lnTo>
                  <a:lnTo>
                    <a:pt x="845" y="4635"/>
                  </a:lnTo>
                  <a:lnTo>
                    <a:pt x="845" y="4628"/>
                  </a:lnTo>
                  <a:lnTo>
                    <a:pt x="845" y="4622"/>
                  </a:lnTo>
                  <a:lnTo>
                    <a:pt x="845" y="4614"/>
                  </a:lnTo>
                  <a:lnTo>
                    <a:pt x="849" y="4608"/>
                  </a:lnTo>
                  <a:lnTo>
                    <a:pt x="849" y="4602"/>
                  </a:lnTo>
                  <a:lnTo>
                    <a:pt x="849" y="4594"/>
                  </a:lnTo>
                  <a:lnTo>
                    <a:pt x="853" y="4588"/>
                  </a:lnTo>
                  <a:lnTo>
                    <a:pt x="853" y="4582"/>
                  </a:lnTo>
                  <a:lnTo>
                    <a:pt x="856" y="4571"/>
                  </a:lnTo>
                  <a:lnTo>
                    <a:pt x="859" y="4565"/>
                  </a:lnTo>
                  <a:lnTo>
                    <a:pt x="862" y="4558"/>
                  </a:lnTo>
                  <a:lnTo>
                    <a:pt x="862" y="4551"/>
                  </a:lnTo>
                  <a:lnTo>
                    <a:pt x="865" y="4545"/>
                  </a:lnTo>
                  <a:lnTo>
                    <a:pt x="869" y="4534"/>
                  </a:lnTo>
                  <a:lnTo>
                    <a:pt x="873" y="4528"/>
                  </a:lnTo>
                  <a:lnTo>
                    <a:pt x="876" y="4521"/>
                  </a:lnTo>
                  <a:lnTo>
                    <a:pt x="885" y="4505"/>
                  </a:lnTo>
                  <a:lnTo>
                    <a:pt x="893" y="4491"/>
                  </a:lnTo>
                  <a:lnTo>
                    <a:pt x="902" y="4474"/>
                  </a:lnTo>
                  <a:lnTo>
                    <a:pt x="913" y="4461"/>
                  </a:lnTo>
                  <a:lnTo>
                    <a:pt x="922" y="4445"/>
                  </a:lnTo>
                  <a:lnTo>
                    <a:pt x="933" y="4431"/>
                  </a:lnTo>
                  <a:lnTo>
                    <a:pt x="946" y="4414"/>
                  </a:lnTo>
                  <a:lnTo>
                    <a:pt x="956" y="4397"/>
                  </a:lnTo>
                  <a:lnTo>
                    <a:pt x="969" y="4384"/>
                  </a:lnTo>
                  <a:lnTo>
                    <a:pt x="982" y="4368"/>
                  </a:lnTo>
                  <a:lnTo>
                    <a:pt x="996" y="4351"/>
                  </a:lnTo>
                  <a:lnTo>
                    <a:pt x="1009" y="4337"/>
                  </a:lnTo>
                  <a:lnTo>
                    <a:pt x="1026" y="4321"/>
                  </a:lnTo>
                  <a:lnTo>
                    <a:pt x="1039" y="4304"/>
                  </a:lnTo>
                  <a:lnTo>
                    <a:pt x="1056" y="4291"/>
                  </a:lnTo>
                  <a:lnTo>
                    <a:pt x="1086" y="4257"/>
                  </a:lnTo>
                  <a:lnTo>
                    <a:pt x="1116" y="4227"/>
                  </a:lnTo>
                  <a:lnTo>
                    <a:pt x="1180" y="4164"/>
                  </a:lnTo>
                  <a:lnTo>
                    <a:pt x="1209" y="4133"/>
                  </a:lnTo>
                  <a:lnTo>
                    <a:pt x="1243" y="4101"/>
                  </a:lnTo>
                  <a:lnTo>
                    <a:pt x="1274" y="4070"/>
                  </a:lnTo>
                  <a:lnTo>
                    <a:pt x="1286" y="4053"/>
                  </a:lnTo>
                  <a:lnTo>
                    <a:pt x="1303" y="4040"/>
                  </a:lnTo>
                  <a:lnTo>
                    <a:pt x="1317" y="4024"/>
                  </a:lnTo>
                  <a:lnTo>
                    <a:pt x="1330" y="4010"/>
                  </a:lnTo>
                  <a:lnTo>
                    <a:pt x="1343" y="3993"/>
                  </a:lnTo>
                  <a:lnTo>
                    <a:pt x="1346" y="3990"/>
                  </a:lnTo>
                  <a:lnTo>
                    <a:pt x="1357" y="3976"/>
                  </a:lnTo>
                  <a:lnTo>
                    <a:pt x="1370" y="3963"/>
                  </a:lnTo>
                  <a:lnTo>
                    <a:pt x="1380" y="3947"/>
                  </a:lnTo>
                  <a:lnTo>
                    <a:pt x="1394" y="3930"/>
                  </a:lnTo>
                  <a:lnTo>
                    <a:pt x="1403" y="3913"/>
                  </a:lnTo>
                  <a:lnTo>
                    <a:pt x="1414" y="3900"/>
                  </a:lnTo>
                  <a:lnTo>
                    <a:pt x="1423" y="3883"/>
                  </a:lnTo>
                  <a:lnTo>
                    <a:pt x="1430" y="3870"/>
                  </a:lnTo>
                  <a:lnTo>
                    <a:pt x="1440" y="3853"/>
                  </a:lnTo>
                  <a:lnTo>
                    <a:pt x="1444" y="3843"/>
                  </a:lnTo>
                  <a:lnTo>
                    <a:pt x="1447" y="3836"/>
                  </a:lnTo>
                  <a:lnTo>
                    <a:pt x="1450" y="3830"/>
                  </a:lnTo>
                  <a:lnTo>
                    <a:pt x="1454" y="3820"/>
                  </a:lnTo>
                  <a:lnTo>
                    <a:pt x="1457" y="3813"/>
                  </a:lnTo>
                  <a:lnTo>
                    <a:pt x="1460" y="3806"/>
                  </a:lnTo>
                  <a:lnTo>
                    <a:pt x="1460" y="3796"/>
                  </a:lnTo>
                  <a:lnTo>
                    <a:pt x="1464" y="3789"/>
                  </a:lnTo>
                  <a:lnTo>
                    <a:pt x="1467" y="3783"/>
                  </a:lnTo>
                  <a:lnTo>
                    <a:pt x="1467" y="3773"/>
                  </a:lnTo>
                  <a:lnTo>
                    <a:pt x="1470" y="3766"/>
                  </a:lnTo>
                  <a:lnTo>
                    <a:pt x="1470" y="3756"/>
                  </a:lnTo>
                  <a:lnTo>
                    <a:pt x="1470" y="3749"/>
                  </a:lnTo>
                  <a:lnTo>
                    <a:pt x="1474" y="3743"/>
                  </a:lnTo>
                  <a:lnTo>
                    <a:pt x="1474" y="3733"/>
                  </a:lnTo>
                  <a:lnTo>
                    <a:pt x="1474" y="3726"/>
                  </a:lnTo>
                  <a:lnTo>
                    <a:pt x="1474" y="3720"/>
                  </a:lnTo>
                  <a:lnTo>
                    <a:pt x="1470" y="3716"/>
                  </a:lnTo>
                  <a:lnTo>
                    <a:pt x="1470" y="3712"/>
                  </a:lnTo>
                  <a:lnTo>
                    <a:pt x="1467" y="3709"/>
                  </a:lnTo>
                  <a:lnTo>
                    <a:pt x="1464" y="3706"/>
                  </a:lnTo>
                  <a:lnTo>
                    <a:pt x="1464" y="3703"/>
                  </a:lnTo>
                  <a:lnTo>
                    <a:pt x="1457" y="3700"/>
                  </a:lnTo>
                  <a:lnTo>
                    <a:pt x="1427" y="3700"/>
                  </a:lnTo>
                  <a:lnTo>
                    <a:pt x="1420" y="3703"/>
                  </a:lnTo>
                  <a:lnTo>
                    <a:pt x="1410" y="3706"/>
                  </a:lnTo>
                  <a:lnTo>
                    <a:pt x="1397" y="3712"/>
                  </a:lnTo>
                  <a:lnTo>
                    <a:pt x="1387" y="3716"/>
                  </a:lnTo>
                  <a:lnTo>
                    <a:pt x="1374" y="3723"/>
                  </a:lnTo>
                  <a:lnTo>
                    <a:pt x="1360" y="3729"/>
                  </a:lnTo>
                  <a:lnTo>
                    <a:pt x="1346" y="3736"/>
                  </a:lnTo>
                  <a:lnTo>
                    <a:pt x="1337" y="3746"/>
                  </a:lnTo>
                  <a:lnTo>
                    <a:pt x="1326" y="3749"/>
                  </a:lnTo>
                  <a:lnTo>
                    <a:pt x="1310" y="3760"/>
                  </a:lnTo>
                  <a:lnTo>
                    <a:pt x="1300" y="3766"/>
                  </a:lnTo>
                  <a:lnTo>
                    <a:pt x="1283" y="3780"/>
                  </a:lnTo>
                  <a:lnTo>
                    <a:pt x="1263" y="3793"/>
                  </a:lnTo>
                  <a:lnTo>
                    <a:pt x="1246" y="3806"/>
                  </a:lnTo>
                  <a:lnTo>
                    <a:pt x="1226" y="3820"/>
                  </a:lnTo>
                  <a:lnTo>
                    <a:pt x="1189" y="3846"/>
                  </a:lnTo>
                  <a:lnTo>
                    <a:pt x="1156" y="3873"/>
                  </a:lnTo>
                  <a:lnTo>
                    <a:pt x="1083" y="3927"/>
                  </a:lnTo>
                  <a:lnTo>
                    <a:pt x="1049" y="3953"/>
                  </a:lnTo>
                  <a:lnTo>
                    <a:pt x="1013" y="3980"/>
                  </a:lnTo>
                  <a:lnTo>
                    <a:pt x="986" y="4000"/>
                  </a:lnTo>
                  <a:lnTo>
                    <a:pt x="962" y="4016"/>
                  </a:lnTo>
                  <a:lnTo>
                    <a:pt x="939" y="4036"/>
                  </a:lnTo>
                  <a:lnTo>
                    <a:pt x="913" y="4053"/>
                  </a:lnTo>
                  <a:lnTo>
                    <a:pt x="885" y="4073"/>
                  </a:lnTo>
                  <a:lnTo>
                    <a:pt x="862" y="4087"/>
                  </a:lnTo>
                  <a:lnTo>
                    <a:pt x="813" y="4124"/>
                  </a:lnTo>
                  <a:lnTo>
                    <a:pt x="759" y="4157"/>
                  </a:lnTo>
                  <a:lnTo>
                    <a:pt x="708" y="4190"/>
                  </a:lnTo>
                  <a:lnTo>
                    <a:pt x="605" y="4261"/>
                  </a:lnTo>
                  <a:lnTo>
                    <a:pt x="555" y="4294"/>
                  </a:lnTo>
                  <a:lnTo>
                    <a:pt x="501" y="4331"/>
                  </a:lnTo>
                  <a:lnTo>
                    <a:pt x="452" y="4364"/>
                  </a:lnTo>
                  <a:lnTo>
                    <a:pt x="432" y="4377"/>
                  </a:lnTo>
                  <a:lnTo>
                    <a:pt x="401" y="4401"/>
                  </a:lnTo>
                  <a:lnTo>
                    <a:pt x="375" y="4417"/>
                  </a:lnTo>
                  <a:lnTo>
                    <a:pt x="351" y="4437"/>
                  </a:lnTo>
                  <a:lnTo>
                    <a:pt x="324" y="4454"/>
                  </a:lnTo>
                  <a:lnTo>
                    <a:pt x="301" y="4474"/>
                  </a:lnTo>
                  <a:lnTo>
                    <a:pt x="274" y="4491"/>
                  </a:lnTo>
                  <a:lnTo>
                    <a:pt x="251" y="4511"/>
                  </a:lnTo>
                  <a:lnTo>
                    <a:pt x="227" y="4531"/>
                  </a:lnTo>
                  <a:lnTo>
                    <a:pt x="201" y="4548"/>
                  </a:lnTo>
                  <a:lnTo>
                    <a:pt x="174" y="4574"/>
                  </a:lnTo>
                  <a:lnTo>
                    <a:pt x="144" y="4602"/>
                  </a:lnTo>
                  <a:lnTo>
                    <a:pt x="127" y="4618"/>
                  </a:lnTo>
                  <a:lnTo>
                    <a:pt x="111" y="4631"/>
                  </a:lnTo>
                  <a:lnTo>
                    <a:pt x="91" y="4648"/>
                  </a:lnTo>
                  <a:lnTo>
                    <a:pt x="74" y="4662"/>
                  </a:lnTo>
                  <a:lnTo>
                    <a:pt x="60" y="4675"/>
                  </a:lnTo>
                  <a:lnTo>
                    <a:pt x="44" y="4685"/>
                  </a:lnTo>
                  <a:lnTo>
                    <a:pt x="37" y="4688"/>
                  </a:lnTo>
                  <a:lnTo>
                    <a:pt x="31" y="4695"/>
                  </a:lnTo>
                  <a:lnTo>
                    <a:pt x="34" y="4685"/>
                  </a:lnTo>
                  <a:lnTo>
                    <a:pt x="37" y="4678"/>
                  </a:lnTo>
                  <a:lnTo>
                    <a:pt x="40" y="4668"/>
                  </a:lnTo>
                  <a:lnTo>
                    <a:pt x="44" y="4662"/>
                  </a:lnTo>
                  <a:lnTo>
                    <a:pt x="51" y="4651"/>
                  </a:lnTo>
                  <a:lnTo>
                    <a:pt x="60" y="4628"/>
                  </a:lnTo>
                  <a:lnTo>
                    <a:pt x="74" y="4605"/>
                  </a:lnTo>
                  <a:lnTo>
                    <a:pt x="87" y="4582"/>
                  </a:lnTo>
                  <a:lnTo>
                    <a:pt x="101" y="4558"/>
                  </a:lnTo>
                  <a:lnTo>
                    <a:pt x="114" y="4534"/>
                  </a:lnTo>
                  <a:lnTo>
                    <a:pt x="137" y="4494"/>
                  </a:lnTo>
                  <a:lnTo>
                    <a:pt x="157" y="4465"/>
                  </a:lnTo>
                  <a:lnTo>
                    <a:pt x="164" y="4451"/>
                  </a:lnTo>
                  <a:lnTo>
                    <a:pt x="184" y="4421"/>
                  </a:lnTo>
                  <a:lnTo>
                    <a:pt x="204" y="4391"/>
                  </a:lnTo>
                  <a:lnTo>
                    <a:pt x="221" y="4361"/>
                  </a:lnTo>
                  <a:lnTo>
                    <a:pt x="241" y="4331"/>
                  </a:lnTo>
                  <a:lnTo>
                    <a:pt x="261" y="4301"/>
                  </a:lnTo>
                  <a:lnTo>
                    <a:pt x="278" y="4277"/>
                  </a:lnTo>
                  <a:lnTo>
                    <a:pt x="281" y="4271"/>
                  </a:lnTo>
                  <a:lnTo>
                    <a:pt x="301" y="4244"/>
                  </a:lnTo>
                  <a:lnTo>
                    <a:pt x="321" y="4214"/>
                  </a:lnTo>
                  <a:lnTo>
                    <a:pt x="341" y="4184"/>
                  </a:lnTo>
                  <a:lnTo>
                    <a:pt x="364" y="4157"/>
                  </a:lnTo>
                  <a:lnTo>
                    <a:pt x="384" y="4130"/>
                  </a:lnTo>
                  <a:lnTo>
                    <a:pt x="408" y="4101"/>
                  </a:lnTo>
                  <a:lnTo>
                    <a:pt x="428" y="4073"/>
                  </a:lnTo>
                  <a:lnTo>
                    <a:pt x="452" y="4047"/>
                  </a:lnTo>
                  <a:lnTo>
                    <a:pt x="475" y="4020"/>
                  </a:lnTo>
                  <a:lnTo>
                    <a:pt x="498" y="3993"/>
                  </a:lnTo>
                  <a:lnTo>
                    <a:pt x="521" y="3970"/>
                  </a:lnTo>
                  <a:lnTo>
                    <a:pt x="548" y="3943"/>
                  </a:lnTo>
                  <a:lnTo>
                    <a:pt x="558" y="3933"/>
                  </a:lnTo>
                  <a:lnTo>
                    <a:pt x="572" y="3920"/>
                  </a:lnTo>
                  <a:lnTo>
                    <a:pt x="585" y="3907"/>
                  </a:lnTo>
                  <a:lnTo>
                    <a:pt x="595" y="3896"/>
                  </a:lnTo>
                  <a:lnTo>
                    <a:pt x="608" y="3883"/>
                  </a:lnTo>
                  <a:lnTo>
                    <a:pt x="622" y="3873"/>
                  </a:lnTo>
                  <a:lnTo>
                    <a:pt x="635" y="3863"/>
                  </a:lnTo>
                  <a:lnTo>
                    <a:pt x="648" y="3850"/>
                  </a:lnTo>
                  <a:lnTo>
                    <a:pt x="662" y="3840"/>
                  </a:lnTo>
                  <a:lnTo>
                    <a:pt x="675" y="3826"/>
                  </a:lnTo>
                  <a:lnTo>
                    <a:pt x="688" y="3816"/>
                  </a:lnTo>
                  <a:lnTo>
                    <a:pt x="692" y="3813"/>
                  </a:lnTo>
                  <a:lnTo>
                    <a:pt x="702" y="3806"/>
                  </a:lnTo>
                  <a:lnTo>
                    <a:pt x="715" y="3796"/>
                  </a:lnTo>
                  <a:lnTo>
                    <a:pt x="732" y="3786"/>
                  </a:lnTo>
                  <a:lnTo>
                    <a:pt x="745" y="3776"/>
                  </a:lnTo>
                  <a:lnTo>
                    <a:pt x="759" y="3766"/>
                  </a:lnTo>
                  <a:lnTo>
                    <a:pt x="776" y="3756"/>
                  </a:lnTo>
                  <a:lnTo>
                    <a:pt x="788" y="3749"/>
                  </a:lnTo>
                  <a:lnTo>
                    <a:pt x="802" y="3740"/>
                  </a:lnTo>
                  <a:lnTo>
                    <a:pt x="819" y="3729"/>
                  </a:lnTo>
                  <a:lnTo>
                    <a:pt x="833" y="3723"/>
                  </a:lnTo>
                  <a:lnTo>
                    <a:pt x="849" y="3712"/>
                  </a:lnTo>
                  <a:lnTo>
                    <a:pt x="865" y="3703"/>
                  </a:lnTo>
                  <a:lnTo>
                    <a:pt x="879" y="3696"/>
                  </a:lnTo>
                  <a:lnTo>
                    <a:pt x="896" y="3689"/>
                  </a:lnTo>
                  <a:lnTo>
                    <a:pt x="913" y="3680"/>
                  </a:lnTo>
                  <a:lnTo>
                    <a:pt x="929" y="3672"/>
                  </a:lnTo>
                  <a:lnTo>
                    <a:pt x="946" y="3666"/>
                  </a:lnTo>
                  <a:lnTo>
                    <a:pt x="966" y="3656"/>
                  </a:lnTo>
                  <a:lnTo>
                    <a:pt x="979" y="3649"/>
                  </a:lnTo>
                  <a:lnTo>
                    <a:pt x="989" y="3646"/>
                  </a:lnTo>
                  <a:lnTo>
                    <a:pt x="1013" y="3632"/>
                  </a:lnTo>
                  <a:lnTo>
                    <a:pt x="1033" y="3623"/>
                  </a:lnTo>
                  <a:lnTo>
                    <a:pt x="1056" y="3609"/>
                  </a:lnTo>
                  <a:lnTo>
                    <a:pt x="1076" y="3599"/>
                  </a:lnTo>
                  <a:lnTo>
                    <a:pt x="1120" y="3575"/>
                  </a:lnTo>
                  <a:lnTo>
                    <a:pt x="1160" y="3552"/>
                  </a:lnTo>
                  <a:lnTo>
                    <a:pt x="1180" y="3539"/>
                  </a:lnTo>
                  <a:lnTo>
                    <a:pt x="1200" y="3529"/>
                  </a:lnTo>
                  <a:lnTo>
                    <a:pt x="1220" y="3515"/>
                  </a:lnTo>
                  <a:lnTo>
                    <a:pt x="1240" y="3506"/>
                  </a:lnTo>
                  <a:lnTo>
                    <a:pt x="1260" y="3495"/>
                  </a:lnTo>
                  <a:lnTo>
                    <a:pt x="1280" y="3489"/>
                  </a:lnTo>
                  <a:lnTo>
                    <a:pt x="1277" y="3489"/>
                  </a:lnTo>
                  <a:lnTo>
                    <a:pt x="1283" y="3486"/>
                  </a:lnTo>
                  <a:lnTo>
                    <a:pt x="1300" y="3482"/>
                  </a:lnTo>
                  <a:lnTo>
                    <a:pt x="1310" y="3479"/>
                  </a:lnTo>
                  <a:lnTo>
                    <a:pt x="1323" y="3472"/>
                  </a:lnTo>
                  <a:lnTo>
                    <a:pt x="1346" y="3466"/>
                  </a:lnTo>
                  <a:lnTo>
                    <a:pt x="1357" y="3459"/>
                  </a:lnTo>
                  <a:lnTo>
                    <a:pt x="1370" y="3452"/>
                  </a:lnTo>
                  <a:lnTo>
                    <a:pt x="1380" y="3449"/>
                  </a:lnTo>
                  <a:lnTo>
                    <a:pt x="1390" y="3442"/>
                  </a:lnTo>
                  <a:lnTo>
                    <a:pt x="1397" y="3439"/>
                  </a:lnTo>
                  <a:lnTo>
                    <a:pt x="1403" y="3432"/>
                  </a:lnTo>
                  <a:lnTo>
                    <a:pt x="1410" y="3429"/>
                  </a:lnTo>
                  <a:lnTo>
                    <a:pt x="1417" y="3419"/>
                  </a:lnTo>
                  <a:lnTo>
                    <a:pt x="1423" y="3412"/>
                  </a:lnTo>
                  <a:lnTo>
                    <a:pt x="1427" y="3405"/>
                  </a:lnTo>
                  <a:lnTo>
                    <a:pt x="1430" y="3395"/>
                  </a:lnTo>
                  <a:lnTo>
                    <a:pt x="1430" y="3385"/>
                  </a:lnTo>
                  <a:lnTo>
                    <a:pt x="1430" y="3379"/>
                  </a:lnTo>
                  <a:lnTo>
                    <a:pt x="1430" y="3368"/>
                  </a:lnTo>
                  <a:lnTo>
                    <a:pt x="1427" y="3355"/>
                  </a:lnTo>
                  <a:lnTo>
                    <a:pt x="1420" y="3345"/>
                  </a:lnTo>
                  <a:lnTo>
                    <a:pt x="1414" y="3339"/>
                  </a:lnTo>
                  <a:lnTo>
                    <a:pt x="1407" y="3328"/>
                  </a:lnTo>
                  <a:lnTo>
                    <a:pt x="1397" y="3322"/>
                  </a:lnTo>
                  <a:lnTo>
                    <a:pt x="1390" y="3315"/>
                  </a:lnTo>
                  <a:lnTo>
                    <a:pt x="1383" y="3308"/>
                  </a:lnTo>
                  <a:lnTo>
                    <a:pt x="1377" y="3302"/>
                  </a:lnTo>
                  <a:lnTo>
                    <a:pt x="1367" y="3299"/>
                  </a:lnTo>
                  <a:lnTo>
                    <a:pt x="1350" y="3285"/>
                  </a:lnTo>
                  <a:lnTo>
                    <a:pt x="1334" y="3275"/>
                  </a:lnTo>
                  <a:lnTo>
                    <a:pt x="1317" y="3262"/>
                  </a:lnTo>
                  <a:lnTo>
                    <a:pt x="1300" y="3251"/>
                  </a:lnTo>
                  <a:lnTo>
                    <a:pt x="1283" y="3242"/>
                  </a:lnTo>
                  <a:lnTo>
                    <a:pt x="1263" y="3231"/>
                  </a:lnTo>
                  <a:lnTo>
                    <a:pt x="1246" y="3222"/>
                  </a:lnTo>
                  <a:lnTo>
                    <a:pt x="1226" y="3211"/>
                  </a:lnTo>
                  <a:lnTo>
                    <a:pt x="1206" y="3205"/>
                  </a:lnTo>
                  <a:lnTo>
                    <a:pt x="1169" y="3185"/>
                  </a:lnTo>
                  <a:lnTo>
                    <a:pt x="1129" y="3168"/>
                  </a:lnTo>
                  <a:lnTo>
                    <a:pt x="1089" y="3148"/>
                  </a:lnTo>
                  <a:lnTo>
                    <a:pt x="1073" y="3138"/>
                  </a:lnTo>
                  <a:lnTo>
                    <a:pt x="1053" y="3128"/>
                  </a:lnTo>
                  <a:lnTo>
                    <a:pt x="1033" y="3118"/>
                  </a:lnTo>
                  <a:lnTo>
                    <a:pt x="1016" y="3108"/>
                  </a:lnTo>
                  <a:lnTo>
                    <a:pt x="996" y="3098"/>
                  </a:lnTo>
                  <a:lnTo>
                    <a:pt x="979" y="3088"/>
                  </a:lnTo>
                  <a:lnTo>
                    <a:pt x="959" y="3078"/>
                  </a:lnTo>
                  <a:lnTo>
                    <a:pt x="942" y="3065"/>
                  </a:lnTo>
                  <a:lnTo>
                    <a:pt x="926" y="3054"/>
                  </a:lnTo>
                  <a:lnTo>
                    <a:pt x="909" y="3041"/>
                  </a:lnTo>
                  <a:lnTo>
                    <a:pt x="902" y="3034"/>
                  </a:lnTo>
                  <a:lnTo>
                    <a:pt x="893" y="3028"/>
                  </a:lnTo>
                  <a:lnTo>
                    <a:pt x="885" y="3025"/>
                  </a:lnTo>
                  <a:lnTo>
                    <a:pt x="879" y="3018"/>
                  </a:lnTo>
                  <a:lnTo>
                    <a:pt x="869" y="3011"/>
                  </a:lnTo>
                  <a:lnTo>
                    <a:pt x="862" y="3004"/>
                  </a:lnTo>
                  <a:lnTo>
                    <a:pt x="856" y="2998"/>
                  </a:lnTo>
                  <a:lnTo>
                    <a:pt x="853" y="2994"/>
                  </a:lnTo>
                  <a:lnTo>
                    <a:pt x="849" y="2991"/>
                  </a:lnTo>
                  <a:lnTo>
                    <a:pt x="842" y="2981"/>
                  </a:lnTo>
                  <a:lnTo>
                    <a:pt x="833" y="2974"/>
                  </a:lnTo>
                  <a:lnTo>
                    <a:pt x="825" y="2964"/>
                  </a:lnTo>
                  <a:lnTo>
                    <a:pt x="819" y="2958"/>
                  </a:lnTo>
                  <a:lnTo>
                    <a:pt x="808" y="2948"/>
                  </a:lnTo>
                  <a:lnTo>
                    <a:pt x="802" y="2938"/>
                  </a:lnTo>
                  <a:lnTo>
                    <a:pt x="796" y="2928"/>
                  </a:lnTo>
                  <a:lnTo>
                    <a:pt x="785" y="2921"/>
                  </a:lnTo>
                  <a:lnTo>
                    <a:pt x="779" y="2911"/>
                  </a:lnTo>
                  <a:lnTo>
                    <a:pt x="772" y="2901"/>
                  </a:lnTo>
                  <a:lnTo>
                    <a:pt x="765" y="2891"/>
                  </a:lnTo>
                  <a:lnTo>
                    <a:pt x="759" y="2881"/>
                  </a:lnTo>
                  <a:lnTo>
                    <a:pt x="752" y="2867"/>
                  </a:lnTo>
                  <a:lnTo>
                    <a:pt x="742" y="2858"/>
                  </a:lnTo>
                  <a:lnTo>
                    <a:pt x="736" y="2847"/>
                  </a:lnTo>
                  <a:lnTo>
                    <a:pt x="728" y="2838"/>
                  </a:lnTo>
                  <a:lnTo>
                    <a:pt x="715" y="2814"/>
                  </a:lnTo>
                  <a:lnTo>
                    <a:pt x="702" y="2790"/>
                  </a:lnTo>
                  <a:lnTo>
                    <a:pt x="688" y="2764"/>
                  </a:lnTo>
                  <a:lnTo>
                    <a:pt x="679" y="2741"/>
                  </a:lnTo>
                  <a:lnTo>
                    <a:pt x="665" y="2713"/>
                  </a:lnTo>
                  <a:lnTo>
                    <a:pt x="655" y="2687"/>
                  </a:lnTo>
                  <a:lnTo>
                    <a:pt x="642" y="2661"/>
                  </a:lnTo>
                  <a:lnTo>
                    <a:pt x="632" y="2633"/>
                  </a:lnTo>
                  <a:lnTo>
                    <a:pt x="618" y="2607"/>
                  </a:lnTo>
                  <a:lnTo>
                    <a:pt x="608" y="2580"/>
                  </a:lnTo>
                  <a:lnTo>
                    <a:pt x="598" y="2550"/>
                  </a:lnTo>
                  <a:lnTo>
                    <a:pt x="588" y="2520"/>
                  </a:lnTo>
                  <a:lnTo>
                    <a:pt x="578" y="2490"/>
                  </a:lnTo>
                  <a:lnTo>
                    <a:pt x="568" y="2460"/>
                  </a:lnTo>
                  <a:lnTo>
                    <a:pt x="562" y="2430"/>
                  </a:lnTo>
                  <a:lnTo>
                    <a:pt x="552" y="2400"/>
                  </a:lnTo>
                  <a:lnTo>
                    <a:pt x="541" y="2369"/>
                  </a:lnTo>
                  <a:lnTo>
                    <a:pt x="535" y="2337"/>
                  </a:lnTo>
                  <a:lnTo>
                    <a:pt x="525" y="2306"/>
                  </a:lnTo>
                  <a:lnTo>
                    <a:pt x="518" y="2272"/>
                  </a:lnTo>
                  <a:lnTo>
                    <a:pt x="512" y="2240"/>
                  </a:lnTo>
                  <a:lnTo>
                    <a:pt x="501" y="2209"/>
                  </a:lnTo>
                  <a:lnTo>
                    <a:pt x="495" y="2176"/>
                  </a:lnTo>
                  <a:lnTo>
                    <a:pt x="488" y="2143"/>
                  </a:lnTo>
                  <a:lnTo>
                    <a:pt x="481" y="2109"/>
                  </a:lnTo>
                  <a:lnTo>
                    <a:pt x="475" y="2086"/>
                  </a:lnTo>
                  <a:lnTo>
                    <a:pt x="475" y="2076"/>
                  </a:lnTo>
                  <a:lnTo>
                    <a:pt x="468" y="2042"/>
                  </a:lnTo>
                  <a:lnTo>
                    <a:pt x="461" y="2009"/>
                  </a:lnTo>
                  <a:lnTo>
                    <a:pt x="448" y="1942"/>
                  </a:lnTo>
                  <a:lnTo>
                    <a:pt x="438" y="1876"/>
                  </a:lnTo>
                  <a:lnTo>
                    <a:pt x="424" y="1808"/>
                  </a:lnTo>
                  <a:lnTo>
                    <a:pt x="415" y="1745"/>
                  </a:lnTo>
                  <a:lnTo>
                    <a:pt x="404" y="1678"/>
                  </a:lnTo>
                  <a:lnTo>
                    <a:pt x="395" y="1615"/>
                  </a:lnTo>
                  <a:lnTo>
                    <a:pt x="378" y="1487"/>
                  </a:lnTo>
                  <a:lnTo>
                    <a:pt x="358" y="1364"/>
                  </a:lnTo>
                  <a:lnTo>
                    <a:pt x="351" y="1307"/>
                  </a:lnTo>
                  <a:lnTo>
                    <a:pt x="341" y="1250"/>
                  </a:lnTo>
                  <a:lnTo>
                    <a:pt x="335" y="1197"/>
                  </a:lnTo>
                  <a:lnTo>
                    <a:pt x="324" y="1144"/>
                  </a:lnTo>
                  <a:lnTo>
                    <a:pt x="318" y="1117"/>
                  </a:lnTo>
                  <a:lnTo>
                    <a:pt x="315" y="1094"/>
                  </a:lnTo>
                  <a:lnTo>
                    <a:pt x="307" y="1067"/>
                  </a:lnTo>
                  <a:lnTo>
                    <a:pt x="304" y="1040"/>
                  </a:lnTo>
                  <a:lnTo>
                    <a:pt x="298" y="1014"/>
                  </a:lnTo>
                  <a:lnTo>
                    <a:pt x="291" y="986"/>
                  </a:lnTo>
                  <a:lnTo>
                    <a:pt x="284" y="963"/>
                  </a:lnTo>
                  <a:lnTo>
                    <a:pt x="278" y="937"/>
                  </a:lnTo>
                  <a:lnTo>
                    <a:pt x="264" y="883"/>
                  </a:lnTo>
                  <a:lnTo>
                    <a:pt x="251" y="833"/>
                  </a:lnTo>
                  <a:lnTo>
                    <a:pt x="221" y="729"/>
                  </a:lnTo>
                  <a:lnTo>
                    <a:pt x="207" y="679"/>
                  </a:lnTo>
                  <a:lnTo>
                    <a:pt x="194" y="626"/>
                  </a:lnTo>
                  <a:lnTo>
                    <a:pt x="177" y="576"/>
                  </a:lnTo>
                  <a:lnTo>
                    <a:pt x="171" y="549"/>
                  </a:lnTo>
                  <a:lnTo>
                    <a:pt x="167" y="522"/>
                  </a:lnTo>
                  <a:lnTo>
                    <a:pt x="161" y="496"/>
                  </a:lnTo>
                  <a:lnTo>
                    <a:pt x="154" y="472"/>
                  </a:lnTo>
                  <a:lnTo>
                    <a:pt x="147" y="445"/>
                  </a:lnTo>
                  <a:lnTo>
                    <a:pt x="144" y="419"/>
                  </a:lnTo>
                  <a:lnTo>
                    <a:pt x="137" y="392"/>
                  </a:lnTo>
                  <a:lnTo>
                    <a:pt x="137" y="388"/>
                  </a:lnTo>
                  <a:lnTo>
                    <a:pt x="131" y="365"/>
                  </a:lnTo>
                  <a:lnTo>
                    <a:pt x="127" y="342"/>
                  </a:lnTo>
                  <a:lnTo>
                    <a:pt x="121" y="315"/>
                  </a:lnTo>
                  <a:lnTo>
                    <a:pt x="121" y="298"/>
                  </a:lnTo>
                  <a:lnTo>
                    <a:pt x="117" y="282"/>
                  </a:lnTo>
                  <a:lnTo>
                    <a:pt x="107" y="241"/>
                  </a:lnTo>
                  <a:lnTo>
                    <a:pt x="104" y="221"/>
                  </a:lnTo>
                  <a:lnTo>
                    <a:pt x="101" y="198"/>
                  </a:lnTo>
                  <a:lnTo>
                    <a:pt x="94" y="172"/>
                  </a:lnTo>
                  <a:lnTo>
                    <a:pt x="91" y="148"/>
                  </a:lnTo>
                  <a:lnTo>
                    <a:pt x="87" y="132"/>
                  </a:lnTo>
                  <a:lnTo>
                    <a:pt x="87" y="124"/>
                  </a:lnTo>
                  <a:lnTo>
                    <a:pt x="84" y="115"/>
                  </a:lnTo>
                  <a:lnTo>
                    <a:pt x="84" y="104"/>
                  </a:lnTo>
                  <a:lnTo>
                    <a:pt x="80" y="92"/>
                  </a:lnTo>
                  <a:lnTo>
                    <a:pt x="80" y="81"/>
                  </a:lnTo>
                  <a:lnTo>
                    <a:pt x="77" y="72"/>
                  </a:lnTo>
                  <a:lnTo>
                    <a:pt x="77" y="64"/>
                  </a:lnTo>
                  <a:lnTo>
                    <a:pt x="77" y="55"/>
                  </a:lnTo>
                  <a:lnTo>
                    <a:pt x="77" y="47"/>
                  </a:lnTo>
                  <a:lnTo>
                    <a:pt x="77" y="38"/>
                  </a:lnTo>
                  <a:lnTo>
                    <a:pt x="77" y="35"/>
                  </a:lnTo>
                  <a:lnTo>
                    <a:pt x="77" y="27"/>
                  </a:lnTo>
                  <a:lnTo>
                    <a:pt x="77" y="24"/>
                  </a:lnTo>
                  <a:lnTo>
                    <a:pt x="80" y="21"/>
                  </a:lnTo>
                  <a:lnTo>
                    <a:pt x="80" y="18"/>
                  </a:lnTo>
                  <a:lnTo>
                    <a:pt x="84" y="15"/>
                  </a:lnTo>
                  <a:lnTo>
                    <a:pt x="8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42"/>
            <p:cNvSpPr/>
            <p:nvPr/>
          </p:nvSpPr>
          <p:spPr>
            <a:xfrm>
              <a:off x="3683250" y="3662850"/>
              <a:ext cx="775" cy="125"/>
            </a:xfrm>
            <a:custGeom>
              <a:rect b="b" l="l" r="r" t="t"/>
              <a:pathLst>
                <a:path extrusionOk="0" h="5" w="31">
                  <a:moveTo>
                    <a:pt x="30" y="1"/>
                  </a:moveTo>
                  <a:lnTo>
                    <a:pt x="30" y="1"/>
                  </a:lnTo>
                  <a:cubicBezTo>
                    <a:pt x="21" y="1"/>
                    <a:pt x="10" y="4"/>
                    <a:pt x="1" y="4"/>
                  </a:cubicBezTo>
                  <a:lnTo>
                    <a:pt x="1" y="4"/>
                  </a:lnTo>
                  <a:cubicBezTo>
                    <a:pt x="10" y="4"/>
                    <a:pt x="21" y="1"/>
                    <a:pt x="30" y="1"/>
                  </a:cubicBezTo>
                  <a:close/>
                </a:path>
              </a:pathLst>
            </a:custGeom>
            <a:solidFill>
              <a:srgbClr val="B997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42"/>
            <p:cNvSpPr/>
            <p:nvPr/>
          </p:nvSpPr>
          <p:spPr>
            <a:xfrm>
              <a:off x="3702025" y="3757150"/>
              <a:ext cx="1875" cy="5450"/>
            </a:xfrm>
            <a:custGeom>
              <a:rect b="b" l="l" r="r" t="t"/>
              <a:pathLst>
                <a:path extrusionOk="0" h="218" w="75">
                  <a:moveTo>
                    <a:pt x="1" y="1"/>
                  </a:moveTo>
                  <a:lnTo>
                    <a:pt x="8" y="28"/>
                  </a:lnTo>
                  <a:lnTo>
                    <a:pt x="18" y="71"/>
                  </a:lnTo>
                  <a:lnTo>
                    <a:pt x="31" y="114"/>
                  </a:lnTo>
                  <a:lnTo>
                    <a:pt x="41" y="158"/>
                  </a:lnTo>
                  <a:lnTo>
                    <a:pt x="55" y="201"/>
                  </a:lnTo>
                  <a:lnTo>
                    <a:pt x="58" y="218"/>
                  </a:lnTo>
                  <a:lnTo>
                    <a:pt x="61" y="211"/>
                  </a:lnTo>
                  <a:lnTo>
                    <a:pt x="64" y="201"/>
                  </a:lnTo>
                  <a:lnTo>
                    <a:pt x="68" y="191"/>
                  </a:lnTo>
                  <a:lnTo>
                    <a:pt x="68" y="195"/>
                  </a:lnTo>
                  <a:lnTo>
                    <a:pt x="72" y="185"/>
                  </a:lnTo>
                  <a:lnTo>
                    <a:pt x="72" y="178"/>
                  </a:lnTo>
                  <a:lnTo>
                    <a:pt x="75" y="168"/>
                  </a:lnTo>
                  <a:lnTo>
                    <a:pt x="75" y="161"/>
                  </a:lnTo>
                  <a:lnTo>
                    <a:pt x="75" y="151"/>
                  </a:lnTo>
                  <a:lnTo>
                    <a:pt x="75" y="145"/>
                  </a:lnTo>
                  <a:lnTo>
                    <a:pt x="75" y="138"/>
                  </a:lnTo>
                  <a:lnTo>
                    <a:pt x="72" y="131"/>
                  </a:lnTo>
                  <a:lnTo>
                    <a:pt x="72" y="128"/>
                  </a:lnTo>
                  <a:lnTo>
                    <a:pt x="72" y="125"/>
                  </a:lnTo>
                  <a:lnTo>
                    <a:pt x="68" y="121"/>
                  </a:lnTo>
                  <a:lnTo>
                    <a:pt x="68" y="118"/>
                  </a:lnTo>
                  <a:lnTo>
                    <a:pt x="64" y="114"/>
                  </a:lnTo>
                  <a:lnTo>
                    <a:pt x="58" y="101"/>
                  </a:lnTo>
                  <a:lnTo>
                    <a:pt x="51" y="88"/>
                  </a:lnTo>
                  <a:lnTo>
                    <a:pt x="31" y="54"/>
                  </a:lnTo>
                  <a:lnTo>
                    <a:pt x="11" y="17"/>
                  </a:lnTo>
                  <a:lnTo>
                    <a:pt x="1" y="1"/>
                  </a:lnTo>
                  <a:close/>
                </a:path>
              </a:pathLst>
            </a:custGeom>
            <a:solidFill>
              <a:srgbClr val="B997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42"/>
            <p:cNvSpPr/>
            <p:nvPr/>
          </p:nvSpPr>
          <p:spPr>
            <a:xfrm>
              <a:off x="3703800" y="3760350"/>
              <a:ext cx="25" cy="25"/>
            </a:xfrm>
            <a:custGeom>
              <a:rect b="b" l="l" r="r" t="t"/>
              <a:pathLst>
                <a:path extrusionOk="0" h="1" w="1">
                  <a:moveTo>
                    <a:pt x="1" y="0"/>
                  </a:moveTo>
                  <a:lnTo>
                    <a:pt x="1" y="0"/>
                  </a:lnTo>
                  <a:close/>
                </a:path>
              </a:pathLst>
            </a:custGeom>
            <a:solidFill>
              <a:srgbClr val="B997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42"/>
            <p:cNvSpPr/>
            <p:nvPr/>
          </p:nvSpPr>
          <p:spPr>
            <a:xfrm>
              <a:off x="3683175" y="3662850"/>
              <a:ext cx="32600" cy="132750"/>
            </a:xfrm>
            <a:custGeom>
              <a:rect b="b" l="l" r="r" t="t"/>
              <a:pathLst>
                <a:path extrusionOk="0" h="5310" w="1304">
                  <a:moveTo>
                    <a:pt x="33" y="1"/>
                  </a:moveTo>
                  <a:cubicBezTo>
                    <a:pt x="24" y="1"/>
                    <a:pt x="13" y="4"/>
                    <a:pt x="4" y="4"/>
                  </a:cubicBezTo>
                  <a:lnTo>
                    <a:pt x="4" y="18"/>
                  </a:lnTo>
                  <a:lnTo>
                    <a:pt x="0" y="38"/>
                  </a:lnTo>
                  <a:lnTo>
                    <a:pt x="0" y="55"/>
                  </a:lnTo>
                  <a:lnTo>
                    <a:pt x="0" y="71"/>
                  </a:lnTo>
                  <a:lnTo>
                    <a:pt x="0" y="75"/>
                  </a:lnTo>
                  <a:lnTo>
                    <a:pt x="0" y="108"/>
                  </a:lnTo>
                  <a:lnTo>
                    <a:pt x="4" y="141"/>
                  </a:lnTo>
                  <a:lnTo>
                    <a:pt x="7" y="178"/>
                  </a:lnTo>
                  <a:lnTo>
                    <a:pt x="10" y="218"/>
                  </a:lnTo>
                  <a:lnTo>
                    <a:pt x="13" y="255"/>
                  </a:lnTo>
                  <a:lnTo>
                    <a:pt x="16" y="295"/>
                  </a:lnTo>
                  <a:lnTo>
                    <a:pt x="21" y="332"/>
                  </a:lnTo>
                  <a:lnTo>
                    <a:pt x="27" y="372"/>
                  </a:lnTo>
                  <a:lnTo>
                    <a:pt x="30" y="405"/>
                  </a:lnTo>
                  <a:lnTo>
                    <a:pt x="30" y="412"/>
                  </a:lnTo>
                  <a:lnTo>
                    <a:pt x="37" y="452"/>
                  </a:lnTo>
                  <a:lnTo>
                    <a:pt x="47" y="492"/>
                  </a:lnTo>
                  <a:lnTo>
                    <a:pt x="61" y="573"/>
                  </a:lnTo>
                  <a:lnTo>
                    <a:pt x="77" y="653"/>
                  </a:lnTo>
                  <a:lnTo>
                    <a:pt x="90" y="736"/>
                  </a:lnTo>
                  <a:lnTo>
                    <a:pt x="107" y="816"/>
                  </a:lnTo>
                  <a:lnTo>
                    <a:pt x="121" y="893"/>
                  </a:lnTo>
                  <a:lnTo>
                    <a:pt x="127" y="933"/>
                  </a:lnTo>
                  <a:lnTo>
                    <a:pt x="134" y="974"/>
                  </a:lnTo>
                  <a:lnTo>
                    <a:pt x="141" y="1010"/>
                  </a:lnTo>
                  <a:lnTo>
                    <a:pt x="147" y="1050"/>
                  </a:lnTo>
                  <a:lnTo>
                    <a:pt x="154" y="1087"/>
                  </a:lnTo>
                  <a:lnTo>
                    <a:pt x="157" y="1123"/>
                  </a:lnTo>
                  <a:lnTo>
                    <a:pt x="164" y="1160"/>
                  </a:lnTo>
                  <a:lnTo>
                    <a:pt x="167" y="1194"/>
                  </a:lnTo>
                  <a:lnTo>
                    <a:pt x="174" y="1261"/>
                  </a:lnTo>
                  <a:lnTo>
                    <a:pt x="181" y="1327"/>
                  </a:lnTo>
                  <a:lnTo>
                    <a:pt x="187" y="1394"/>
                  </a:lnTo>
                  <a:lnTo>
                    <a:pt x="194" y="1461"/>
                  </a:lnTo>
                  <a:lnTo>
                    <a:pt x="194" y="1464"/>
                  </a:lnTo>
                  <a:lnTo>
                    <a:pt x="197" y="1528"/>
                  </a:lnTo>
                  <a:lnTo>
                    <a:pt x="204" y="1595"/>
                  </a:lnTo>
                  <a:lnTo>
                    <a:pt x="214" y="1728"/>
                  </a:lnTo>
                  <a:lnTo>
                    <a:pt x="221" y="1795"/>
                  </a:lnTo>
                  <a:lnTo>
                    <a:pt x="227" y="1862"/>
                  </a:lnTo>
                  <a:lnTo>
                    <a:pt x="234" y="1928"/>
                  </a:lnTo>
                  <a:lnTo>
                    <a:pt x="241" y="1996"/>
                  </a:lnTo>
                  <a:lnTo>
                    <a:pt x="247" y="2062"/>
                  </a:lnTo>
                  <a:lnTo>
                    <a:pt x="251" y="2096"/>
                  </a:lnTo>
                  <a:lnTo>
                    <a:pt x="254" y="2129"/>
                  </a:lnTo>
                  <a:lnTo>
                    <a:pt x="261" y="2163"/>
                  </a:lnTo>
                  <a:lnTo>
                    <a:pt x="261" y="2166"/>
                  </a:lnTo>
                  <a:lnTo>
                    <a:pt x="264" y="2196"/>
                  </a:lnTo>
                  <a:lnTo>
                    <a:pt x="271" y="2229"/>
                  </a:lnTo>
                  <a:lnTo>
                    <a:pt x="274" y="2263"/>
                  </a:lnTo>
                  <a:lnTo>
                    <a:pt x="277" y="2283"/>
                  </a:lnTo>
                  <a:lnTo>
                    <a:pt x="281" y="2303"/>
                  </a:lnTo>
                  <a:lnTo>
                    <a:pt x="284" y="2323"/>
                  </a:lnTo>
                  <a:lnTo>
                    <a:pt x="291" y="2343"/>
                  </a:lnTo>
                  <a:lnTo>
                    <a:pt x="294" y="2363"/>
                  </a:lnTo>
                  <a:lnTo>
                    <a:pt x="297" y="2383"/>
                  </a:lnTo>
                  <a:lnTo>
                    <a:pt x="304" y="2403"/>
                  </a:lnTo>
                  <a:lnTo>
                    <a:pt x="311" y="2423"/>
                  </a:lnTo>
                  <a:lnTo>
                    <a:pt x="314" y="2443"/>
                  </a:lnTo>
                  <a:lnTo>
                    <a:pt x="321" y="2463"/>
                  </a:lnTo>
                  <a:lnTo>
                    <a:pt x="328" y="2480"/>
                  </a:lnTo>
                  <a:lnTo>
                    <a:pt x="331" y="2500"/>
                  </a:lnTo>
                  <a:lnTo>
                    <a:pt x="337" y="2520"/>
                  </a:lnTo>
                  <a:lnTo>
                    <a:pt x="344" y="2540"/>
                  </a:lnTo>
                  <a:lnTo>
                    <a:pt x="357" y="2577"/>
                  </a:lnTo>
                  <a:lnTo>
                    <a:pt x="371" y="2614"/>
                  </a:lnTo>
                  <a:lnTo>
                    <a:pt x="385" y="2654"/>
                  </a:lnTo>
                  <a:lnTo>
                    <a:pt x="397" y="2690"/>
                  </a:lnTo>
                  <a:lnTo>
                    <a:pt x="414" y="2727"/>
                  </a:lnTo>
                  <a:lnTo>
                    <a:pt x="428" y="2764"/>
                  </a:lnTo>
                  <a:lnTo>
                    <a:pt x="434" y="2774"/>
                  </a:lnTo>
                  <a:lnTo>
                    <a:pt x="445" y="2801"/>
                  </a:lnTo>
                  <a:lnTo>
                    <a:pt x="474" y="2871"/>
                  </a:lnTo>
                  <a:lnTo>
                    <a:pt x="508" y="2944"/>
                  </a:lnTo>
                  <a:lnTo>
                    <a:pt x="522" y="2981"/>
                  </a:lnTo>
                  <a:lnTo>
                    <a:pt x="538" y="3015"/>
                  </a:lnTo>
                  <a:lnTo>
                    <a:pt x="551" y="3051"/>
                  </a:lnTo>
                  <a:lnTo>
                    <a:pt x="565" y="3088"/>
                  </a:lnTo>
                  <a:lnTo>
                    <a:pt x="582" y="3122"/>
                  </a:lnTo>
                  <a:lnTo>
                    <a:pt x="595" y="3158"/>
                  </a:lnTo>
                  <a:lnTo>
                    <a:pt x="608" y="3195"/>
                  </a:lnTo>
                  <a:lnTo>
                    <a:pt x="622" y="3228"/>
                  </a:lnTo>
                  <a:lnTo>
                    <a:pt x="631" y="3265"/>
                  </a:lnTo>
                  <a:lnTo>
                    <a:pt x="638" y="3282"/>
                  </a:lnTo>
                  <a:lnTo>
                    <a:pt x="645" y="3302"/>
                  </a:lnTo>
                  <a:lnTo>
                    <a:pt x="648" y="3319"/>
                  </a:lnTo>
                  <a:lnTo>
                    <a:pt x="655" y="3339"/>
                  </a:lnTo>
                  <a:lnTo>
                    <a:pt x="658" y="3356"/>
                  </a:lnTo>
                  <a:lnTo>
                    <a:pt x="665" y="3372"/>
                  </a:lnTo>
                  <a:lnTo>
                    <a:pt x="668" y="3392"/>
                  </a:lnTo>
                  <a:lnTo>
                    <a:pt x="672" y="3409"/>
                  </a:lnTo>
                  <a:lnTo>
                    <a:pt x="678" y="3429"/>
                  </a:lnTo>
                  <a:lnTo>
                    <a:pt x="682" y="3445"/>
                  </a:lnTo>
                  <a:lnTo>
                    <a:pt x="688" y="3492"/>
                  </a:lnTo>
                  <a:lnTo>
                    <a:pt x="698" y="3536"/>
                  </a:lnTo>
                  <a:lnTo>
                    <a:pt x="708" y="3579"/>
                  </a:lnTo>
                  <a:lnTo>
                    <a:pt x="718" y="3623"/>
                  </a:lnTo>
                  <a:lnTo>
                    <a:pt x="728" y="3666"/>
                  </a:lnTo>
                  <a:lnTo>
                    <a:pt x="728" y="3669"/>
                  </a:lnTo>
                  <a:lnTo>
                    <a:pt x="732" y="3676"/>
                  </a:lnTo>
                  <a:lnTo>
                    <a:pt x="742" y="3689"/>
                  </a:lnTo>
                  <a:lnTo>
                    <a:pt x="752" y="3706"/>
                  </a:lnTo>
                  <a:lnTo>
                    <a:pt x="762" y="3723"/>
                  </a:lnTo>
                  <a:lnTo>
                    <a:pt x="775" y="3740"/>
                  </a:lnTo>
                  <a:lnTo>
                    <a:pt x="778" y="3743"/>
                  </a:lnTo>
                  <a:lnTo>
                    <a:pt x="785" y="3757"/>
                  </a:lnTo>
                  <a:lnTo>
                    <a:pt x="795" y="3777"/>
                  </a:lnTo>
                  <a:lnTo>
                    <a:pt x="812" y="3813"/>
                  </a:lnTo>
                  <a:lnTo>
                    <a:pt x="829" y="3846"/>
                  </a:lnTo>
                  <a:lnTo>
                    <a:pt x="835" y="3860"/>
                  </a:lnTo>
                  <a:lnTo>
                    <a:pt x="842" y="3877"/>
                  </a:lnTo>
                  <a:lnTo>
                    <a:pt x="846" y="3880"/>
                  </a:lnTo>
                  <a:lnTo>
                    <a:pt x="846" y="3883"/>
                  </a:lnTo>
                  <a:lnTo>
                    <a:pt x="849" y="3890"/>
                  </a:lnTo>
                  <a:lnTo>
                    <a:pt x="849" y="3893"/>
                  </a:lnTo>
                  <a:lnTo>
                    <a:pt x="852" y="3900"/>
                  </a:lnTo>
                  <a:lnTo>
                    <a:pt x="852" y="3903"/>
                  </a:lnTo>
                  <a:lnTo>
                    <a:pt x="855" y="3913"/>
                  </a:lnTo>
                  <a:lnTo>
                    <a:pt x="855" y="3923"/>
                  </a:lnTo>
                  <a:lnTo>
                    <a:pt x="855" y="3933"/>
                  </a:lnTo>
                  <a:lnTo>
                    <a:pt x="855" y="3943"/>
                  </a:lnTo>
                  <a:lnTo>
                    <a:pt x="855" y="3953"/>
                  </a:lnTo>
                  <a:lnTo>
                    <a:pt x="855" y="3963"/>
                  </a:lnTo>
                  <a:lnTo>
                    <a:pt x="852" y="3973"/>
                  </a:lnTo>
                  <a:lnTo>
                    <a:pt x="852" y="3983"/>
                  </a:lnTo>
                  <a:lnTo>
                    <a:pt x="849" y="3993"/>
                  </a:lnTo>
                  <a:lnTo>
                    <a:pt x="846" y="4007"/>
                  </a:lnTo>
                  <a:lnTo>
                    <a:pt x="842" y="4017"/>
                  </a:lnTo>
                  <a:lnTo>
                    <a:pt x="838" y="4027"/>
                  </a:lnTo>
                  <a:lnTo>
                    <a:pt x="832" y="4037"/>
                  </a:lnTo>
                  <a:lnTo>
                    <a:pt x="829" y="4047"/>
                  </a:lnTo>
                  <a:lnTo>
                    <a:pt x="832" y="4064"/>
                  </a:lnTo>
                  <a:lnTo>
                    <a:pt x="858" y="4150"/>
                  </a:lnTo>
                  <a:lnTo>
                    <a:pt x="886" y="4238"/>
                  </a:lnTo>
                  <a:lnTo>
                    <a:pt x="909" y="4324"/>
                  </a:lnTo>
                  <a:lnTo>
                    <a:pt x="935" y="4411"/>
                  </a:lnTo>
                  <a:lnTo>
                    <a:pt x="966" y="4501"/>
                  </a:lnTo>
                  <a:lnTo>
                    <a:pt x="992" y="4588"/>
                  </a:lnTo>
                  <a:lnTo>
                    <a:pt x="1019" y="4675"/>
                  </a:lnTo>
                  <a:lnTo>
                    <a:pt x="1076" y="4849"/>
                  </a:lnTo>
                  <a:lnTo>
                    <a:pt x="1103" y="4935"/>
                  </a:lnTo>
                  <a:lnTo>
                    <a:pt x="1129" y="5023"/>
                  </a:lnTo>
                  <a:lnTo>
                    <a:pt x="1156" y="5109"/>
                  </a:lnTo>
                  <a:lnTo>
                    <a:pt x="1183" y="5200"/>
                  </a:lnTo>
                  <a:lnTo>
                    <a:pt x="1210" y="5286"/>
                  </a:lnTo>
                  <a:lnTo>
                    <a:pt x="1216" y="5310"/>
                  </a:lnTo>
                  <a:lnTo>
                    <a:pt x="1219" y="5306"/>
                  </a:lnTo>
                  <a:lnTo>
                    <a:pt x="1230" y="5296"/>
                  </a:lnTo>
                  <a:lnTo>
                    <a:pt x="1239" y="5290"/>
                  </a:lnTo>
                  <a:lnTo>
                    <a:pt x="1246" y="5283"/>
                  </a:lnTo>
                  <a:lnTo>
                    <a:pt x="1256" y="5276"/>
                  </a:lnTo>
                  <a:lnTo>
                    <a:pt x="1263" y="5273"/>
                  </a:lnTo>
                  <a:lnTo>
                    <a:pt x="1273" y="5266"/>
                  </a:lnTo>
                  <a:lnTo>
                    <a:pt x="1283" y="5263"/>
                  </a:lnTo>
                  <a:lnTo>
                    <a:pt x="1290" y="5260"/>
                  </a:lnTo>
                  <a:lnTo>
                    <a:pt x="1296" y="5256"/>
                  </a:lnTo>
                  <a:lnTo>
                    <a:pt x="1299" y="5256"/>
                  </a:lnTo>
                  <a:lnTo>
                    <a:pt x="1303" y="5253"/>
                  </a:lnTo>
                  <a:lnTo>
                    <a:pt x="1276" y="5169"/>
                  </a:lnTo>
                  <a:lnTo>
                    <a:pt x="1250" y="5083"/>
                  </a:lnTo>
                  <a:lnTo>
                    <a:pt x="1223" y="4995"/>
                  </a:lnTo>
                  <a:lnTo>
                    <a:pt x="1196" y="4906"/>
                  </a:lnTo>
                  <a:lnTo>
                    <a:pt x="1169" y="4819"/>
                  </a:lnTo>
                  <a:lnTo>
                    <a:pt x="1116" y="4645"/>
                  </a:lnTo>
                  <a:lnTo>
                    <a:pt x="1089" y="4558"/>
                  </a:lnTo>
                  <a:lnTo>
                    <a:pt x="1063" y="4468"/>
                  </a:lnTo>
                  <a:lnTo>
                    <a:pt x="1036" y="4381"/>
                  </a:lnTo>
                  <a:lnTo>
                    <a:pt x="1009" y="4294"/>
                  </a:lnTo>
                  <a:lnTo>
                    <a:pt x="986" y="4207"/>
                  </a:lnTo>
                  <a:lnTo>
                    <a:pt x="959" y="4121"/>
                  </a:lnTo>
                  <a:lnTo>
                    <a:pt x="935" y="4033"/>
                  </a:lnTo>
                  <a:lnTo>
                    <a:pt x="923" y="3990"/>
                  </a:lnTo>
                  <a:lnTo>
                    <a:pt x="912" y="3947"/>
                  </a:lnTo>
                  <a:lnTo>
                    <a:pt x="898" y="3903"/>
                  </a:lnTo>
                  <a:lnTo>
                    <a:pt x="898" y="3900"/>
                  </a:lnTo>
                  <a:lnTo>
                    <a:pt x="889" y="3860"/>
                  </a:lnTo>
                  <a:lnTo>
                    <a:pt x="878" y="3817"/>
                  </a:lnTo>
                  <a:lnTo>
                    <a:pt x="866" y="3773"/>
                  </a:lnTo>
                  <a:lnTo>
                    <a:pt x="855" y="3729"/>
                  </a:lnTo>
                  <a:lnTo>
                    <a:pt x="846" y="3686"/>
                  </a:lnTo>
                  <a:lnTo>
                    <a:pt x="835" y="3643"/>
                  </a:lnTo>
                  <a:lnTo>
                    <a:pt x="826" y="3599"/>
                  </a:lnTo>
                  <a:lnTo>
                    <a:pt x="815" y="3556"/>
                  </a:lnTo>
                  <a:lnTo>
                    <a:pt x="805" y="3512"/>
                  </a:lnTo>
                  <a:lnTo>
                    <a:pt x="798" y="3469"/>
                  </a:lnTo>
                  <a:lnTo>
                    <a:pt x="789" y="3425"/>
                  </a:lnTo>
                  <a:lnTo>
                    <a:pt x="785" y="3405"/>
                  </a:lnTo>
                  <a:lnTo>
                    <a:pt x="778" y="3385"/>
                  </a:lnTo>
                  <a:lnTo>
                    <a:pt x="775" y="3365"/>
                  </a:lnTo>
                  <a:lnTo>
                    <a:pt x="772" y="3345"/>
                  </a:lnTo>
                  <a:lnTo>
                    <a:pt x="765" y="3328"/>
                  </a:lnTo>
                  <a:lnTo>
                    <a:pt x="762" y="3308"/>
                  </a:lnTo>
                  <a:lnTo>
                    <a:pt x="755" y="3288"/>
                  </a:lnTo>
                  <a:lnTo>
                    <a:pt x="749" y="3268"/>
                  </a:lnTo>
                  <a:lnTo>
                    <a:pt x="745" y="3251"/>
                  </a:lnTo>
                  <a:lnTo>
                    <a:pt x="738" y="3231"/>
                  </a:lnTo>
                  <a:lnTo>
                    <a:pt x="725" y="3195"/>
                  </a:lnTo>
                  <a:lnTo>
                    <a:pt x="712" y="3155"/>
                  </a:lnTo>
                  <a:lnTo>
                    <a:pt x="698" y="3118"/>
                  </a:lnTo>
                  <a:lnTo>
                    <a:pt x="685" y="3081"/>
                  </a:lnTo>
                  <a:lnTo>
                    <a:pt x="668" y="3045"/>
                  </a:lnTo>
                  <a:lnTo>
                    <a:pt x="655" y="3008"/>
                  </a:lnTo>
                  <a:lnTo>
                    <a:pt x="642" y="2971"/>
                  </a:lnTo>
                  <a:lnTo>
                    <a:pt x="625" y="2935"/>
                  </a:lnTo>
                  <a:lnTo>
                    <a:pt x="608" y="2901"/>
                  </a:lnTo>
                  <a:lnTo>
                    <a:pt x="578" y="2827"/>
                  </a:lnTo>
                  <a:lnTo>
                    <a:pt x="548" y="2754"/>
                  </a:lnTo>
                  <a:lnTo>
                    <a:pt x="538" y="2730"/>
                  </a:lnTo>
                  <a:lnTo>
                    <a:pt x="531" y="2721"/>
                  </a:lnTo>
                  <a:lnTo>
                    <a:pt x="518" y="2684"/>
                  </a:lnTo>
                  <a:lnTo>
                    <a:pt x="505" y="2647"/>
                  </a:lnTo>
                  <a:lnTo>
                    <a:pt x="488" y="2614"/>
                  </a:lnTo>
                  <a:lnTo>
                    <a:pt x="474" y="2577"/>
                  </a:lnTo>
                  <a:lnTo>
                    <a:pt x="461" y="2540"/>
                  </a:lnTo>
                  <a:lnTo>
                    <a:pt x="448" y="2503"/>
                  </a:lnTo>
                  <a:lnTo>
                    <a:pt x="445" y="2487"/>
                  </a:lnTo>
                  <a:lnTo>
                    <a:pt x="437" y="2466"/>
                  </a:lnTo>
                  <a:lnTo>
                    <a:pt x="431" y="2450"/>
                  </a:lnTo>
                  <a:lnTo>
                    <a:pt x="425" y="2430"/>
                  </a:lnTo>
                  <a:lnTo>
                    <a:pt x="421" y="2414"/>
                  </a:lnTo>
                  <a:lnTo>
                    <a:pt x="414" y="2393"/>
                  </a:lnTo>
                  <a:lnTo>
                    <a:pt x="411" y="2377"/>
                  </a:lnTo>
                  <a:lnTo>
                    <a:pt x="405" y="2357"/>
                  </a:lnTo>
                  <a:lnTo>
                    <a:pt x="401" y="2340"/>
                  </a:lnTo>
                  <a:lnTo>
                    <a:pt x="394" y="2320"/>
                  </a:lnTo>
                  <a:lnTo>
                    <a:pt x="391" y="2303"/>
                  </a:lnTo>
                  <a:lnTo>
                    <a:pt x="388" y="2283"/>
                  </a:lnTo>
                  <a:lnTo>
                    <a:pt x="385" y="2263"/>
                  </a:lnTo>
                  <a:lnTo>
                    <a:pt x="381" y="2246"/>
                  </a:lnTo>
                  <a:lnTo>
                    <a:pt x="374" y="2213"/>
                  </a:lnTo>
                  <a:lnTo>
                    <a:pt x="371" y="2183"/>
                  </a:lnTo>
                  <a:lnTo>
                    <a:pt x="368" y="2153"/>
                  </a:lnTo>
                  <a:lnTo>
                    <a:pt x="364" y="2149"/>
                  </a:lnTo>
                  <a:lnTo>
                    <a:pt x="361" y="2116"/>
                  </a:lnTo>
                  <a:lnTo>
                    <a:pt x="357" y="2082"/>
                  </a:lnTo>
                  <a:lnTo>
                    <a:pt x="351" y="2053"/>
                  </a:lnTo>
                  <a:lnTo>
                    <a:pt x="344" y="1985"/>
                  </a:lnTo>
                  <a:lnTo>
                    <a:pt x="334" y="1919"/>
                  </a:lnTo>
                  <a:lnTo>
                    <a:pt x="328" y="1852"/>
                  </a:lnTo>
                  <a:lnTo>
                    <a:pt x="321" y="1785"/>
                  </a:lnTo>
                  <a:lnTo>
                    <a:pt x="314" y="1718"/>
                  </a:lnTo>
                  <a:lnTo>
                    <a:pt x="301" y="1584"/>
                  </a:lnTo>
                  <a:lnTo>
                    <a:pt x="294" y="1518"/>
                  </a:lnTo>
                  <a:lnTo>
                    <a:pt x="287" y="1455"/>
                  </a:lnTo>
                  <a:lnTo>
                    <a:pt x="287" y="1451"/>
                  </a:lnTo>
                  <a:lnTo>
                    <a:pt x="281" y="1384"/>
                  </a:lnTo>
                  <a:lnTo>
                    <a:pt x="271" y="1317"/>
                  </a:lnTo>
                  <a:lnTo>
                    <a:pt x="264" y="1251"/>
                  </a:lnTo>
                  <a:lnTo>
                    <a:pt x="254" y="1184"/>
                  </a:lnTo>
                  <a:lnTo>
                    <a:pt x="251" y="1147"/>
                  </a:lnTo>
                  <a:lnTo>
                    <a:pt x="244" y="1111"/>
                  </a:lnTo>
                  <a:lnTo>
                    <a:pt x="237" y="1074"/>
                  </a:lnTo>
                  <a:lnTo>
                    <a:pt x="231" y="1034"/>
                  </a:lnTo>
                  <a:lnTo>
                    <a:pt x="224" y="997"/>
                  </a:lnTo>
                  <a:lnTo>
                    <a:pt x="217" y="957"/>
                  </a:lnTo>
                  <a:lnTo>
                    <a:pt x="211" y="920"/>
                  </a:lnTo>
                  <a:lnTo>
                    <a:pt x="201" y="880"/>
                  </a:lnTo>
                  <a:lnTo>
                    <a:pt x="184" y="800"/>
                  </a:lnTo>
                  <a:lnTo>
                    <a:pt x="167" y="719"/>
                  </a:lnTo>
                  <a:lnTo>
                    <a:pt x="150" y="639"/>
                  </a:lnTo>
                  <a:lnTo>
                    <a:pt x="134" y="559"/>
                  </a:lnTo>
                  <a:lnTo>
                    <a:pt x="117" y="479"/>
                  </a:lnTo>
                  <a:lnTo>
                    <a:pt x="110" y="439"/>
                  </a:lnTo>
                  <a:lnTo>
                    <a:pt x="101" y="399"/>
                  </a:lnTo>
                  <a:lnTo>
                    <a:pt x="101" y="392"/>
                  </a:lnTo>
                  <a:lnTo>
                    <a:pt x="93" y="362"/>
                  </a:lnTo>
                  <a:lnTo>
                    <a:pt x="87" y="322"/>
                  </a:lnTo>
                  <a:lnTo>
                    <a:pt x="77" y="285"/>
                  </a:lnTo>
                  <a:lnTo>
                    <a:pt x="70" y="249"/>
                  </a:lnTo>
                  <a:lnTo>
                    <a:pt x="64" y="209"/>
                  </a:lnTo>
                  <a:lnTo>
                    <a:pt x="57" y="175"/>
                  </a:lnTo>
                  <a:lnTo>
                    <a:pt x="53" y="138"/>
                  </a:lnTo>
                  <a:lnTo>
                    <a:pt x="50" y="101"/>
                  </a:lnTo>
                  <a:lnTo>
                    <a:pt x="44" y="71"/>
                  </a:lnTo>
                  <a:lnTo>
                    <a:pt x="44" y="68"/>
                  </a:lnTo>
                  <a:lnTo>
                    <a:pt x="41" y="51"/>
                  </a:lnTo>
                  <a:lnTo>
                    <a:pt x="37" y="35"/>
                  </a:lnTo>
                  <a:lnTo>
                    <a:pt x="37" y="18"/>
                  </a:lnTo>
                  <a:lnTo>
                    <a:pt x="3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42"/>
            <p:cNvSpPr/>
            <p:nvPr/>
          </p:nvSpPr>
          <p:spPr>
            <a:xfrm>
              <a:off x="3713975" y="3794500"/>
              <a:ext cx="17500" cy="58400"/>
            </a:xfrm>
            <a:custGeom>
              <a:rect b="b" l="l" r="r" t="t"/>
              <a:pathLst>
                <a:path extrusionOk="0" h="2336" w="700">
                  <a:moveTo>
                    <a:pt x="75" y="0"/>
                  </a:moveTo>
                  <a:lnTo>
                    <a:pt x="71" y="4"/>
                  </a:lnTo>
                  <a:lnTo>
                    <a:pt x="67" y="4"/>
                  </a:lnTo>
                  <a:lnTo>
                    <a:pt x="64" y="7"/>
                  </a:lnTo>
                  <a:lnTo>
                    <a:pt x="58" y="10"/>
                  </a:lnTo>
                  <a:lnTo>
                    <a:pt x="51" y="17"/>
                  </a:lnTo>
                  <a:lnTo>
                    <a:pt x="44" y="20"/>
                  </a:lnTo>
                  <a:lnTo>
                    <a:pt x="38" y="30"/>
                  </a:lnTo>
                  <a:lnTo>
                    <a:pt x="38" y="27"/>
                  </a:lnTo>
                  <a:lnTo>
                    <a:pt x="31" y="37"/>
                  </a:lnTo>
                  <a:lnTo>
                    <a:pt x="27" y="44"/>
                  </a:lnTo>
                  <a:lnTo>
                    <a:pt x="21" y="54"/>
                  </a:lnTo>
                  <a:lnTo>
                    <a:pt x="18" y="60"/>
                  </a:lnTo>
                  <a:lnTo>
                    <a:pt x="11" y="70"/>
                  </a:lnTo>
                  <a:lnTo>
                    <a:pt x="7" y="81"/>
                  </a:lnTo>
                  <a:lnTo>
                    <a:pt x="4" y="94"/>
                  </a:lnTo>
                  <a:lnTo>
                    <a:pt x="1" y="97"/>
                  </a:lnTo>
                  <a:lnTo>
                    <a:pt x="4" y="107"/>
                  </a:lnTo>
                  <a:lnTo>
                    <a:pt x="7" y="117"/>
                  </a:lnTo>
                  <a:lnTo>
                    <a:pt x="27" y="194"/>
                  </a:lnTo>
                  <a:lnTo>
                    <a:pt x="41" y="238"/>
                  </a:lnTo>
                  <a:lnTo>
                    <a:pt x="55" y="281"/>
                  </a:lnTo>
                  <a:lnTo>
                    <a:pt x="64" y="324"/>
                  </a:lnTo>
                  <a:lnTo>
                    <a:pt x="78" y="368"/>
                  </a:lnTo>
                  <a:lnTo>
                    <a:pt x="87" y="415"/>
                  </a:lnTo>
                  <a:lnTo>
                    <a:pt x="101" y="458"/>
                  </a:lnTo>
                  <a:lnTo>
                    <a:pt x="111" y="501"/>
                  </a:lnTo>
                  <a:lnTo>
                    <a:pt x="121" y="545"/>
                  </a:lnTo>
                  <a:lnTo>
                    <a:pt x="132" y="588"/>
                  </a:lnTo>
                  <a:lnTo>
                    <a:pt x="144" y="631"/>
                  </a:lnTo>
                  <a:lnTo>
                    <a:pt x="155" y="675"/>
                  </a:lnTo>
                  <a:lnTo>
                    <a:pt x="161" y="722"/>
                  </a:lnTo>
                  <a:lnTo>
                    <a:pt x="172" y="765"/>
                  </a:lnTo>
                  <a:lnTo>
                    <a:pt x="181" y="809"/>
                  </a:lnTo>
                  <a:lnTo>
                    <a:pt x="192" y="852"/>
                  </a:lnTo>
                  <a:lnTo>
                    <a:pt x="198" y="896"/>
                  </a:lnTo>
                  <a:lnTo>
                    <a:pt x="208" y="939"/>
                  </a:lnTo>
                  <a:lnTo>
                    <a:pt x="215" y="986"/>
                  </a:lnTo>
                  <a:lnTo>
                    <a:pt x="221" y="1019"/>
                  </a:lnTo>
                  <a:lnTo>
                    <a:pt x="228" y="1052"/>
                  </a:lnTo>
                  <a:lnTo>
                    <a:pt x="235" y="1086"/>
                  </a:lnTo>
                  <a:lnTo>
                    <a:pt x="241" y="1116"/>
                  </a:lnTo>
                  <a:lnTo>
                    <a:pt x="248" y="1149"/>
                  </a:lnTo>
                  <a:lnTo>
                    <a:pt x="255" y="1183"/>
                  </a:lnTo>
                  <a:lnTo>
                    <a:pt x="265" y="1217"/>
                  </a:lnTo>
                  <a:lnTo>
                    <a:pt x="272" y="1250"/>
                  </a:lnTo>
                  <a:lnTo>
                    <a:pt x="281" y="1283"/>
                  </a:lnTo>
                  <a:lnTo>
                    <a:pt x="292" y="1317"/>
                  </a:lnTo>
                  <a:lnTo>
                    <a:pt x="301" y="1350"/>
                  </a:lnTo>
                  <a:lnTo>
                    <a:pt x="312" y="1383"/>
                  </a:lnTo>
                  <a:lnTo>
                    <a:pt x="322" y="1417"/>
                  </a:lnTo>
                  <a:lnTo>
                    <a:pt x="332" y="1450"/>
                  </a:lnTo>
                  <a:lnTo>
                    <a:pt x="342" y="1484"/>
                  </a:lnTo>
                  <a:lnTo>
                    <a:pt x="352" y="1517"/>
                  </a:lnTo>
                  <a:lnTo>
                    <a:pt x="362" y="1550"/>
                  </a:lnTo>
                  <a:lnTo>
                    <a:pt x="375" y="1584"/>
                  </a:lnTo>
                  <a:lnTo>
                    <a:pt x="399" y="1650"/>
                  </a:lnTo>
                  <a:lnTo>
                    <a:pt x="422" y="1718"/>
                  </a:lnTo>
                  <a:lnTo>
                    <a:pt x="445" y="1784"/>
                  </a:lnTo>
                  <a:lnTo>
                    <a:pt x="468" y="1848"/>
                  </a:lnTo>
                  <a:lnTo>
                    <a:pt x="492" y="1914"/>
                  </a:lnTo>
                  <a:lnTo>
                    <a:pt x="542" y="2051"/>
                  </a:lnTo>
                  <a:lnTo>
                    <a:pt x="568" y="2119"/>
                  </a:lnTo>
                  <a:lnTo>
                    <a:pt x="593" y="2185"/>
                  </a:lnTo>
                  <a:lnTo>
                    <a:pt x="619" y="2252"/>
                  </a:lnTo>
                  <a:lnTo>
                    <a:pt x="642" y="2319"/>
                  </a:lnTo>
                  <a:lnTo>
                    <a:pt x="645" y="2335"/>
                  </a:lnTo>
                  <a:cubicBezTo>
                    <a:pt x="662" y="2309"/>
                    <a:pt x="682" y="2282"/>
                    <a:pt x="699" y="2259"/>
                  </a:cubicBezTo>
                  <a:lnTo>
                    <a:pt x="689" y="2225"/>
                  </a:lnTo>
                  <a:lnTo>
                    <a:pt x="666" y="2159"/>
                  </a:lnTo>
                  <a:lnTo>
                    <a:pt x="639" y="2091"/>
                  </a:lnTo>
                  <a:lnTo>
                    <a:pt x="616" y="2025"/>
                  </a:lnTo>
                  <a:lnTo>
                    <a:pt x="568" y="1888"/>
                  </a:lnTo>
                  <a:lnTo>
                    <a:pt x="542" y="1821"/>
                  </a:lnTo>
                  <a:lnTo>
                    <a:pt x="519" y="1754"/>
                  </a:lnTo>
                  <a:lnTo>
                    <a:pt x="496" y="1691"/>
                  </a:lnTo>
                  <a:lnTo>
                    <a:pt x="475" y="1624"/>
                  </a:lnTo>
                  <a:lnTo>
                    <a:pt x="452" y="1557"/>
                  </a:lnTo>
                  <a:lnTo>
                    <a:pt x="442" y="1524"/>
                  </a:lnTo>
                  <a:lnTo>
                    <a:pt x="432" y="1490"/>
                  </a:lnTo>
                  <a:lnTo>
                    <a:pt x="422" y="1457"/>
                  </a:lnTo>
                  <a:lnTo>
                    <a:pt x="408" y="1427"/>
                  </a:lnTo>
                  <a:lnTo>
                    <a:pt x="402" y="1393"/>
                  </a:lnTo>
                  <a:lnTo>
                    <a:pt x="392" y="1360"/>
                  </a:lnTo>
                  <a:lnTo>
                    <a:pt x="382" y="1326"/>
                  </a:lnTo>
                  <a:lnTo>
                    <a:pt x="372" y="1293"/>
                  </a:lnTo>
                  <a:lnTo>
                    <a:pt x="365" y="1263"/>
                  </a:lnTo>
                  <a:lnTo>
                    <a:pt x="355" y="1229"/>
                  </a:lnTo>
                  <a:lnTo>
                    <a:pt x="348" y="1197"/>
                  </a:lnTo>
                  <a:lnTo>
                    <a:pt x="338" y="1163"/>
                  </a:lnTo>
                  <a:lnTo>
                    <a:pt x="332" y="1132"/>
                  </a:lnTo>
                  <a:lnTo>
                    <a:pt x="325" y="1100"/>
                  </a:lnTo>
                  <a:lnTo>
                    <a:pt x="318" y="1066"/>
                  </a:lnTo>
                  <a:lnTo>
                    <a:pt x="312" y="1036"/>
                  </a:lnTo>
                  <a:lnTo>
                    <a:pt x="305" y="1003"/>
                  </a:lnTo>
                  <a:lnTo>
                    <a:pt x="301" y="969"/>
                  </a:lnTo>
                  <a:lnTo>
                    <a:pt x="295" y="926"/>
                  </a:lnTo>
                  <a:lnTo>
                    <a:pt x="285" y="879"/>
                  </a:lnTo>
                  <a:lnTo>
                    <a:pt x="278" y="836"/>
                  </a:lnTo>
                  <a:lnTo>
                    <a:pt x="268" y="792"/>
                  </a:lnTo>
                  <a:lnTo>
                    <a:pt x="261" y="745"/>
                  </a:lnTo>
                  <a:lnTo>
                    <a:pt x="252" y="702"/>
                  </a:lnTo>
                  <a:lnTo>
                    <a:pt x="241" y="659"/>
                  </a:lnTo>
                  <a:lnTo>
                    <a:pt x="232" y="611"/>
                  </a:lnTo>
                  <a:lnTo>
                    <a:pt x="221" y="568"/>
                  </a:lnTo>
                  <a:lnTo>
                    <a:pt x="212" y="525"/>
                  </a:lnTo>
                  <a:lnTo>
                    <a:pt x="201" y="478"/>
                  </a:lnTo>
                  <a:lnTo>
                    <a:pt x="192" y="435"/>
                  </a:lnTo>
                  <a:lnTo>
                    <a:pt x="178" y="391"/>
                  </a:lnTo>
                  <a:lnTo>
                    <a:pt x="168" y="344"/>
                  </a:lnTo>
                  <a:lnTo>
                    <a:pt x="158" y="301"/>
                  </a:lnTo>
                  <a:lnTo>
                    <a:pt x="144" y="258"/>
                  </a:lnTo>
                  <a:lnTo>
                    <a:pt x="135" y="214"/>
                  </a:lnTo>
                  <a:lnTo>
                    <a:pt x="121" y="167"/>
                  </a:lnTo>
                  <a:lnTo>
                    <a:pt x="98" y="90"/>
                  </a:lnTo>
                  <a:lnTo>
                    <a:pt x="98" y="81"/>
                  </a:lnTo>
                  <a:lnTo>
                    <a:pt x="7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42"/>
            <p:cNvSpPr/>
            <p:nvPr/>
          </p:nvSpPr>
          <p:spPr>
            <a:xfrm>
              <a:off x="3701375" y="3754575"/>
              <a:ext cx="3200" cy="9450"/>
            </a:xfrm>
            <a:custGeom>
              <a:rect b="b" l="l" r="r" t="t"/>
              <a:pathLst>
                <a:path extrusionOk="0" h="378" w="128">
                  <a:moveTo>
                    <a:pt x="0" y="0"/>
                  </a:moveTo>
                  <a:lnTo>
                    <a:pt x="10" y="40"/>
                  </a:lnTo>
                  <a:lnTo>
                    <a:pt x="24" y="88"/>
                  </a:lnTo>
                  <a:lnTo>
                    <a:pt x="27" y="104"/>
                  </a:lnTo>
                  <a:lnTo>
                    <a:pt x="37" y="120"/>
                  </a:lnTo>
                  <a:lnTo>
                    <a:pt x="57" y="157"/>
                  </a:lnTo>
                  <a:lnTo>
                    <a:pt x="77" y="191"/>
                  </a:lnTo>
                  <a:lnTo>
                    <a:pt x="84" y="204"/>
                  </a:lnTo>
                  <a:lnTo>
                    <a:pt x="90" y="217"/>
                  </a:lnTo>
                  <a:lnTo>
                    <a:pt x="94" y="221"/>
                  </a:lnTo>
                  <a:lnTo>
                    <a:pt x="94" y="224"/>
                  </a:lnTo>
                  <a:lnTo>
                    <a:pt x="98" y="228"/>
                  </a:lnTo>
                  <a:lnTo>
                    <a:pt x="98" y="231"/>
                  </a:lnTo>
                  <a:lnTo>
                    <a:pt x="98" y="234"/>
                  </a:lnTo>
                  <a:lnTo>
                    <a:pt x="101" y="241"/>
                  </a:lnTo>
                  <a:lnTo>
                    <a:pt x="101" y="248"/>
                  </a:lnTo>
                  <a:lnTo>
                    <a:pt x="101" y="254"/>
                  </a:lnTo>
                  <a:lnTo>
                    <a:pt x="101" y="264"/>
                  </a:lnTo>
                  <a:lnTo>
                    <a:pt x="101" y="271"/>
                  </a:lnTo>
                  <a:lnTo>
                    <a:pt x="98" y="281"/>
                  </a:lnTo>
                  <a:lnTo>
                    <a:pt x="98" y="288"/>
                  </a:lnTo>
                  <a:lnTo>
                    <a:pt x="94" y="298"/>
                  </a:lnTo>
                  <a:lnTo>
                    <a:pt x="94" y="294"/>
                  </a:lnTo>
                  <a:lnTo>
                    <a:pt x="90" y="304"/>
                  </a:lnTo>
                  <a:lnTo>
                    <a:pt x="87" y="314"/>
                  </a:lnTo>
                  <a:lnTo>
                    <a:pt x="84" y="321"/>
                  </a:lnTo>
                  <a:lnTo>
                    <a:pt x="90" y="348"/>
                  </a:lnTo>
                  <a:lnTo>
                    <a:pt x="101" y="378"/>
                  </a:lnTo>
                  <a:lnTo>
                    <a:pt x="104" y="368"/>
                  </a:lnTo>
                  <a:lnTo>
                    <a:pt x="110" y="358"/>
                  </a:lnTo>
                  <a:lnTo>
                    <a:pt x="114" y="348"/>
                  </a:lnTo>
                  <a:lnTo>
                    <a:pt x="118" y="338"/>
                  </a:lnTo>
                  <a:lnTo>
                    <a:pt x="121" y="324"/>
                  </a:lnTo>
                  <a:lnTo>
                    <a:pt x="124" y="314"/>
                  </a:lnTo>
                  <a:lnTo>
                    <a:pt x="124" y="304"/>
                  </a:lnTo>
                  <a:lnTo>
                    <a:pt x="127" y="294"/>
                  </a:lnTo>
                  <a:lnTo>
                    <a:pt x="127" y="284"/>
                  </a:lnTo>
                  <a:lnTo>
                    <a:pt x="127" y="274"/>
                  </a:lnTo>
                  <a:lnTo>
                    <a:pt x="127" y="264"/>
                  </a:lnTo>
                  <a:lnTo>
                    <a:pt x="127" y="254"/>
                  </a:lnTo>
                  <a:lnTo>
                    <a:pt x="127" y="244"/>
                  </a:lnTo>
                  <a:lnTo>
                    <a:pt x="124" y="234"/>
                  </a:lnTo>
                  <a:lnTo>
                    <a:pt x="124" y="231"/>
                  </a:lnTo>
                  <a:lnTo>
                    <a:pt x="121" y="224"/>
                  </a:lnTo>
                  <a:lnTo>
                    <a:pt x="121" y="221"/>
                  </a:lnTo>
                  <a:lnTo>
                    <a:pt x="118" y="214"/>
                  </a:lnTo>
                  <a:lnTo>
                    <a:pt x="118" y="211"/>
                  </a:lnTo>
                  <a:lnTo>
                    <a:pt x="114" y="208"/>
                  </a:lnTo>
                  <a:lnTo>
                    <a:pt x="107" y="191"/>
                  </a:lnTo>
                  <a:lnTo>
                    <a:pt x="101" y="177"/>
                  </a:lnTo>
                  <a:lnTo>
                    <a:pt x="84" y="144"/>
                  </a:lnTo>
                  <a:lnTo>
                    <a:pt x="67" y="108"/>
                  </a:lnTo>
                  <a:lnTo>
                    <a:pt x="57" y="88"/>
                  </a:lnTo>
                  <a:lnTo>
                    <a:pt x="50" y="74"/>
                  </a:lnTo>
                  <a:lnTo>
                    <a:pt x="47" y="71"/>
                  </a:lnTo>
                  <a:lnTo>
                    <a:pt x="34" y="54"/>
                  </a:lnTo>
                  <a:lnTo>
                    <a:pt x="24" y="37"/>
                  </a:lnTo>
                  <a:lnTo>
                    <a:pt x="14" y="20"/>
                  </a:lnTo>
                  <a:lnTo>
                    <a:pt x="4" y="7"/>
                  </a:ln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42"/>
            <p:cNvSpPr/>
            <p:nvPr/>
          </p:nvSpPr>
          <p:spPr>
            <a:xfrm>
              <a:off x="3703800" y="3760350"/>
              <a:ext cx="25" cy="25"/>
            </a:xfrm>
            <a:custGeom>
              <a:rect b="b" l="l" r="r" t="t"/>
              <a:pathLst>
                <a:path extrusionOk="0" h="1" w="1">
                  <a:moveTo>
                    <a:pt x="1" y="0"/>
                  </a:moveTo>
                  <a:lnTo>
                    <a:pt x="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42"/>
            <p:cNvSpPr/>
            <p:nvPr/>
          </p:nvSpPr>
          <p:spPr>
            <a:xfrm>
              <a:off x="3663300" y="3795575"/>
              <a:ext cx="50700" cy="359675"/>
            </a:xfrm>
            <a:custGeom>
              <a:rect b="b" l="l" r="r" t="t"/>
              <a:pathLst>
                <a:path extrusionOk="0" h="14387" w="2028">
                  <a:moveTo>
                    <a:pt x="2011" y="1"/>
                  </a:moveTo>
                  <a:lnTo>
                    <a:pt x="2008" y="4"/>
                  </a:lnTo>
                  <a:lnTo>
                    <a:pt x="1998" y="14"/>
                  </a:lnTo>
                  <a:lnTo>
                    <a:pt x="1988" y="24"/>
                  </a:lnTo>
                  <a:lnTo>
                    <a:pt x="1981" y="34"/>
                  </a:lnTo>
                  <a:lnTo>
                    <a:pt x="1974" y="47"/>
                  </a:lnTo>
                  <a:lnTo>
                    <a:pt x="1968" y="58"/>
                  </a:lnTo>
                  <a:lnTo>
                    <a:pt x="1961" y="71"/>
                  </a:lnTo>
                  <a:lnTo>
                    <a:pt x="1954" y="84"/>
                  </a:lnTo>
                  <a:lnTo>
                    <a:pt x="1948" y="94"/>
                  </a:lnTo>
                  <a:lnTo>
                    <a:pt x="1941" y="111"/>
                  </a:lnTo>
                  <a:lnTo>
                    <a:pt x="1934" y="124"/>
                  </a:lnTo>
                  <a:lnTo>
                    <a:pt x="1928" y="138"/>
                  </a:lnTo>
                  <a:lnTo>
                    <a:pt x="1921" y="151"/>
                  </a:lnTo>
                  <a:lnTo>
                    <a:pt x="1918" y="167"/>
                  </a:lnTo>
                  <a:lnTo>
                    <a:pt x="1911" y="181"/>
                  </a:lnTo>
                  <a:lnTo>
                    <a:pt x="1898" y="211"/>
                  </a:lnTo>
                  <a:lnTo>
                    <a:pt x="1888" y="244"/>
                  </a:lnTo>
                  <a:lnTo>
                    <a:pt x="1874" y="275"/>
                  </a:lnTo>
                  <a:lnTo>
                    <a:pt x="1871" y="288"/>
                  </a:lnTo>
                  <a:lnTo>
                    <a:pt x="1864" y="308"/>
                  </a:lnTo>
                  <a:lnTo>
                    <a:pt x="1854" y="341"/>
                  </a:lnTo>
                  <a:lnTo>
                    <a:pt x="1844" y="375"/>
                  </a:lnTo>
                  <a:lnTo>
                    <a:pt x="1838" y="412"/>
                  </a:lnTo>
                  <a:lnTo>
                    <a:pt x="1827" y="445"/>
                  </a:lnTo>
                  <a:lnTo>
                    <a:pt x="1811" y="512"/>
                  </a:lnTo>
                  <a:lnTo>
                    <a:pt x="1790" y="576"/>
                  </a:lnTo>
                  <a:lnTo>
                    <a:pt x="1784" y="608"/>
                  </a:lnTo>
                  <a:lnTo>
                    <a:pt x="1774" y="639"/>
                  </a:lnTo>
                  <a:lnTo>
                    <a:pt x="1767" y="669"/>
                  </a:lnTo>
                  <a:lnTo>
                    <a:pt x="1758" y="696"/>
                  </a:lnTo>
                  <a:lnTo>
                    <a:pt x="1750" y="722"/>
                  </a:lnTo>
                  <a:lnTo>
                    <a:pt x="1741" y="745"/>
                  </a:lnTo>
                  <a:lnTo>
                    <a:pt x="1714" y="822"/>
                  </a:lnTo>
                  <a:lnTo>
                    <a:pt x="1687" y="899"/>
                  </a:lnTo>
                  <a:lnTo>
                    <a:pt x="1661" y="976"/>
                  </a:lnTo>
                  <a:lnTo>
                    <a:pt x="1633" y="1053"/>
                  </a:lnTo>
                  <a:lnTo>
                    <a:pt x="1577" y="1207"/>
                  </a:lnTo>
                  <a:lnTo>
                    <a:pt x="1520" y="1364"/>
                  </a:lnTo>
                  <a:lnTo>
                    <a:pt x="1463" y="1518"/>
                  </a:lnTo>
                  <a:lnTo>
                    <a:pt x="1433" y="1595"/>
                  </a:lnTo>
                  <a:lnTo>
                    <a:pt x="1433" y="1598"/>
                  </a:lnTo>
                  <a:lnTo>
                    <a:pt x="1406" y="1675"/>
                  </a:lnTo>
                  <a:lnTo>
                    <a:pt x="1380" y="1755"/>
                  </a:lnTo>
                  <a:lnTo>
                    <a:pt x="1349" y="1831"/>
                  </a:lnTo>
                  <a:lnTo>
                    <a:pt x="1323" y="1911"/>
                  </a:lnTo>
                  <a:lnTo>
                    <a:pt x="1297" y="1991"/>
                  </a:lnTo>
                  <a:lnTo>
                    <a:pt x="1273" y="2072"/>
                  </a:lnTo>
                  <a:lnTo>
                    <a:pt x="1246" y="2149"/>
                  </a:lnTo>
                  <a:lnTo>
                    <a:pt x="1232" y="2189"/>
                  </a:lnTo>
                  <a:lnTo>
                    <a:pt x="1223" y="2229"/>
                  </a:lnTo>
                  <a:lnTo>
                    <a:pt x="1209" y="2269"/>
                  </a:lnTo>
                  <a:lnTo>
                    <a:pt x="1200" y="2309"/>
                  </a:lnTo>
                  <a:lnTo>
                    <a:pt x="1186" y="2349"/>
                  </a:lnTo>
                  <a:lnTo>
                    <a:pt x="1176" y="2389"/>
                  </a:lnTo>
                  <a:lnTo>
                    <a:pt x="1163" y="2429"/>
                  </a:lnTo>
                  <a:lnTo>
                    <a:pt x="1152" y="2469"/>
                  </a:lnTo>
                  <a:lnTo>
                    <a:pt x="1143" y="2503"/>
                  </a:lnTo>
                  <a:lnTo>
                    <a:pt x="1143" y="2513"/>
                  </a:lnTo>
                  <a:lnTo>
                    <a:pt x="1132" y="2553"/>
                  </a:lnTo>
                  <a:lnTo>
                    <a:pt x="1123" y="2593"/>
                  </a:lnTo>
                  <a:lnTo>
                    <a:pt x="1112" y="2633"/>
                  </a:lnTo>
                  <a:lnTo>
                    <a:pt x="1103" y="2673"/>
                  </a:lnTo>
                  <a:lnTo>
                    <a:pt x="1092" y="2713"/>
                  </a:lnTo>
                  <a:lnTo>
                    <a:pt x="1082" y="2753"/>
                  </a:lnTo>
                  <a:lnTo>
                    <a:pt x="1076" y="2797"/>
                  </a:lnTo>
                  <a:lnTo>
                    <a:pt x="1066" y="2837"/>
                  </a:lnTo>
                  <a:lnTo>
                    <a:pt x="1059" y="2877"/>
                  </a:lnTo>
                  <a:lnTo>
                    <a:pt x="1049" y="2918"/>
                  </a:lnTo>
                  <a:lnTo>
                    <a:pt x="1042" y="2961"/>
                  </a:lnTo>
                  <a:lnTo>
                    <a:pt x="1036" y="3001"/>
                  </a:lnTo>
                  <a:lnTo>
                    <a:pt x="1029" y="3041"/>
                  </a:lnTo>
                  <a:lnTo>
                    <a:pt x="1022" y="3084"/>
                  </a:lnTo>
                  <a:lnTo>
                    <a:pt x="1016" y="3124"/>
                  </a:lnTo>
                  <a:lnTo>
                    <a:pt x="1009" y="3165"/>
                  </a:lnTo>
                  <a:lnTo>
                    <a:pt x="1006" y="3208"/>
                  </a:lnTo>
                  <a:lnTo>
                    <a:pt x="999" y="3248"/>
                  </a:lnTo>
                  <a:lnTo>
                    <a:pt x="999" y="3268"/>
                  </a:lnTo>
                  <a:lnTo>
                    <a:pt x="996" y="3288"/>
                  </a:lnTo>
                  <a:lnTo>
                    <a:pt x="992" y="3314"/>
                  </a:lnTo>
                  <a:lnTo>
                    <a:pt x="989" y="3342"/>
                  </a:lnTo>
                  <a:lnTo>
                    <a:pt x="985" y="3368"/>
                  </a:lnTo>
                  <a:lnTo>
                    <a:pt x="982" y="3391"/>
                  </a:lnTo>
                  <a:lnTo>
                    <a:pt x="976" y="3445"/>
                  </a:lnTo>
                  <a:lnTo>
                    <a:pt x="969" y="3499"/>
                  </a:lnTo>
                  <a:lnTo>
                    <a:pt x="959" y="3552"/>
                  </a:lnTo>
                  <a:lnTo>
                    <a:pt x="952" y="3609"/>
                  </a:lnTo>
                  <a:lnTo>
                    <a:pt x="942" y="3662"/>
                  </a:lnTo>
                  <a:lnTo>
                    <a:pt x="932" y="3719"/>
                  </a:lnTo>
                  <a:lnTo>
                    <a:pt x="912" y="3829"/>
                  </a:lnTo>
                  <a:lnTo>
                    <a:pt x="892" y="3943"/>
                  </a:lnTo>
                  <a:lnTo>
                    <a:pt x="882" y="4003"/>
                  </a:lnTo>
                  <a:lnTo>
                    <a:pt x="876" y="4060"/>
                  </a:lnTo>
                  <a:lnTo>
                    <a:pt x="865" y="4116"/>
                  </a:lnTo>
                  <a:lnTo>
                    <a:pt x="856" y="4173"/>
                  </a:lnTo>
                  <a:lnTo>
                    <a:pt x="848" y="4233"/>
                  </a:lnTo>
                  <a:lnTo>
                    <a:pt x="839" y="4290"/>
                  </a:lnTo>
                  <a:lnTo>
                    <a:pt x="836" y="4321"/>
                  </a:lnTo>
                  <a:lnTo>
                    <a:pt x="832" y="4347"/>
                  </a:lnTo>
                  <a:lnTo>
                    <a:pt x="828" y="4377"/>
                  </a:lnTo>
                  <a:lnTo>
                    <a:pt x="825" y="4407"/>
                  </a:lnTo>
                  <a:lnTo>
                    <a:pt x="822" y="4437"/>
                  </a:lnTo>
                  <a:lnTo>
                    <a:pt x="822" y="4464"/>
                  </a:lnTo>
                  <a:lnTo>
                    <a:pt x="819" y="4494"/>
                  </a:lnTo>
                  <a:lnTo>
                    <a:pt x="816" y="4524"/>
                  </a:lnTo>
                  <a:lnTo>
                    <a:pt x="816" y="4551"/>
                  </a:lnTo>
                  <a:lnTo>
                    <a:pt x="811" y="4581"/>
                  </a:lnTo>
                  <a:lnTo>
                    <a:pt x="811" y="4611"/>
                  </a:lnTo>
                  <a:lnTo>
                    <a:pt x="808" y="4637"/>
                  </a:lnTo>
                  <a:lnTo>
                    <a:pt x="808" y="4668"/>
                  </a:lnTo>
                  <a:lnTo>
                    <a:pt x="808" y="4694"/>
                  </a:lnTo>
                  <a:lnTo>
                    <a:pt x="808" y="4725"/>
                  </a:lnTo>
                  <a:lnTo>
                    <a:pt x="808" y="4754"/>
                  </a:lnTo>
                  <a:lnTo>
                    <a:pt x="808" y="4782"/>
                  </a:lnTo>
                  <a:lnTo>
                    <a:pt x="811" y="4811"/>
                  </a:lnTo>
                  <a:lnTo>
                    <a:pt x="811" y="4838"/>
                  </a:lnTo>
                  <a:lnTo>
                    <a:pt x="811" y="4868"/>
                  </a:lnTo>
                  <a:lnTo>
                    <a:pt x="816" y="4895"/>
                  </a:lnTo>
                  <a:lnTo>
                    <a:pt x="819" y="4925"/>
                  </a:lnTo>
                  <a:lnTo>
                    <a:pt x="822" y="4952"/>
                  </a:lnTo>
                  <a:lnTo>
                    <a:pt x="825" y="4978"/>
                  </a:lnTo>
                  <a:lnTo>
                    <a:pt x="828" y="5009"/>
                  </a:lnTo>
                  <a:lnTo>
                    <a:pt x="832" y="5035"/>
                  </a:lnTo>
                  <a:lnTo>
                    <a:pt x="839" y="5062"/>
                  </a:lnTo>
                  <a:lnTo>
                    <a:pt x="842" y="5092"/>
                  </a:lnTo>
                  <a:lnTo>
                    <a:pt x="856" y="5163"/>
                  </a:lnTo>
                  <a:lnTo>
                    <a:pt x="868" y="5232"/>
                  </a:lnTo>
                  <a:lnTo>
                    <a:pt x="882" y="5303"/>
                  </a:lnTo>
                  <a:lnTo>
                    <a:pt x="896" y="5373"/>
                  </a:lnTo>
                  <a:lnTo>
                    <a:pt x="909" y="5446"/>
                  </a:lnTo>
                  <a:lnTo>
                    <a:pt x="922" y="5516"/>
                  </a:lnTo>
                  <a:lnTo>
                    <a:pt x="932" y="5587"/>
                  </a:lnTo>
                  <a:lnTo>
                    <a:pt x="945" y="5656"/>
                  </a:lnTo>
                  <a:lnTo>
                    <a:pt x="956" y="5724"/>
                  </a:lnTo>
                  <a:lnTo>
                    <a:pt x="956" y="5730"/>
                  </a:lnTo>
                  <a:lnTo>
                    <a:pt x="965" y="5800"/>
                  </a:lnTo>
                  <a:lnTo>
                    <a:pt x="976" y="5871"/>
                  </a:lnTo>
                  <a:lnTo>
                    <a:pt x="985" y="5940"/>
                  </a:lnTo>
                  <a:lnTo>
                    <a:pt x="996" y="6014"/>
                  </a:lnTo>
                  <a:lnTo>
                    <a:pt x="1006" y="6085"/>
                  </a:lnTo>
                  <a:lnTo>
                    <a:pt x="1016" y="6154"/>
                  </a:lnTo>
                  <a:lnTo>
                    <a:pt x="1022" y="6228"/>
                  </a:lnTo>
                  <a:lnTo>
                    <a:pt x="1032" y="6298"/>
                  </a:lnTo>
                  <a:lnTo>
                    <a:pt x="1039" y="6368"/>
                  </a:lnTo>
                  <a:lnTo>
                    <a:pt x="1046" y="6441"/>
                  </a:lnTo>
                  <a:lnTo>
                    <a:pt x="1056" y="6512"/>
                  </a:lnTo>
                  <a:lnTo>
                    <a:pt x="1062" y="6582"/>
                  </a:lnTo>
                  <a:lnTo>
                    <a:pt x="1069" y="6656"/>
                  </a:lnTo>
                  <a:lnTo>
                    <a:pt x="1076" y="6726"/>
                  </a:lnTo>
                  <a:lnTo>
                    <a:pt x="1079" y="6796"/>
                  </a:lnTo>
                  <a:lnTo>
                    <a:pt x="1086" y="6870"/>
                  </a:lnTo>
                  <a:lnTo>
                    <a:pt x="1089" y="6939"/>
                  </a:lnTo>
                  <a:lnTo>
                    <a:pt x="1096" y="7013"/>
                  </a:lnTo>
                  <a:lnTo>
                    <a:pt x="1099" y="7083"/>
                  </a:lnTo>
                  <a:lnTo>
                    <a:pt x="1103" y="7157"/>
                  </a:lnTo>
                  <a:lnTo>
                    <a:pt x="1109" y="7227"/>
                  </a:lnTo>
                  <a:lnTo>
                    <a:pt x="1112" y="7297"/>
                  </a:lnTo>
                  <a:lnTo>
                    <a:pt x="1116" y="7371"/>
                  </a:lnTo>
                  <a:lnTo>
                    <a:pt x="1116" y="7440"/>
                  </a:lnTo>
                  <a:lnTo>
                    <a:pt x="1119" y="7514"/>
                  </a:lnTo>
                  <a:lnTo>
                    <a:pt x="1123" y="7584"/>
                  </a:lnTo>
                  <a:lnTo>
                    <a:pt x="1123" y="7658"/>
                  </a:lnTo>
                  <a:lnTo>
                    <a:pt x="1126" y="7728"/>
                  </a:lnTo>
                  <a:lnTo>
                    <a:pt x="1126" y="7801"/>
                  </a:lnTo>
                  <a:lnTo>
                    <a:pt x="1126" y="7872"/>
                  </a:lnTo>
                  <a:lnTo>
                    <a:pt x="1126" y="7945"/>
                  </a:lnTo>
                  <a:lnTo>
                    <a:pt x="1126" y="8015"/>
                  </a:lnTo>
                  <a:lnTo>
                    <a:pt x="1126" y="8089"/>
                  </a:lnTo>
                  <a:lnTo>
                    <a:pt x="1126" y="8162"/>
                  </a:lnTo>
                  <a:lnTo>
                    <a:pt x="1126" y="8233"/>
                  </a:lnTo>
                  <a:lnTo>
                    <a:pt x="1126" y="8306"/>
                  </a:lnTo>
                  <a:lnTo>
                    <a:pt x="1123" y="8376"/>
                  </a:lnTo>
                  <a:lnTo>
                    <a:pt x="1123" y="8450"/>
                  </a:lnTo>
                  <a:lnTo>
                    <a:pt x="1119" y="8520"/>
                  </a:lnTo>
                  <a:lnTo>
                    <a:pt x="1116" y="8593"/>
                  </a:lnTo>
                  <a:lnTo>
                    <a:pt x="1116" y="8666"/>
                  </a:lnTo>
                  <a:lnTo>
                    <a:pt x="1112" y="8737"/>
                  </a:lnTo>
                  <a:lnTo>
                    <a:pt x="1109" y="8811"/>
                  </a:lnTo>
                  <a:lnTo>
                    <a:pt x="1106" y="8884"/>
                  </a:lnTo>
                  <a:lnTo>
                    <a:pt x="1099" y="8954"/>
                  </a:lnTo>
                  <a:lnTo>
                    <a:pt x="1099" y="8957"/>
                  </a:lnTo>
                  <a:lnTo>
                    <a:pt x="1096" y="9027"/>
                  </a:lnTo>
                  <a:lnTo>
                    <a:pt x="1092" y="9101"/>
                  </a:lnTo>
                  <a:lnTo>
                    <a:pt x="1086" y="9172"/>
                  </a:lnTo>
                  <a:lnTo>
                    <a:pt x="1082" y="9245"/>
                  </a:lnTo>
                  <a:lnTo>
                    <a:pt x="1076" y="9318"/>
                  </a:lnTo>
                  <a:lnTo>
                    <a:pt x="1069" y="9388"/>
                  </a:lnTo>
                  <a:lnTo>
                    <a:pt x="1066" y="9462"/>
                  </a:lnTo>
                  <a:lnTo>
                    <a:pt x="1059" y="9536"/>
                  </a:lnTo>
                  <a:lnTo>
                    <a:pt x="1052" y="9609"/>
                  </a:lnTo>
                  <a:lnTo>
                    <a:pt x="1046" y="9679"/>
                  </a:lnTo>
                  <a:lnTo>
                    <a:pt x="1042" y="9713"/>
                  </a:lnTo>
                  <a:lnTo>
                    <a:pt x="1039" y="9746"/>
                  </a:lnTo>
                  <a:lnTo>
                    <a:pt x="1032" y="9783"/>
                  </a:lnTo>
                  <a:lnTo>
                    <a:pt x="1029" y="9816"/>
                  </a:lnTo>
                  <a:lnTo>
                    <a:pt x="1022" y="9883"/>
                  </a:lnTo>
                  <a:lnTo>
                    <a:pt x="1012" y="9949"/>
                  </a:lnTo>
                  <a:lnTo>
                    <a:pt x="1002" y="10017"/>
                  </a:lnTo>
                  <a:lnTo>
                    <a:pt x="992" y="10083"/>
                  </a:lnTo>
                  <a:lnTo>
                    <a:pt x="982" y="10150"/>
                  </a:lnTo>
                  <a:lnTo>
                    <a:pt x="972" y="10217"/>
                  </a:lnTo>
                  <a:lnTo>
                    <a:pt x="959" y="10284"/>
                  </a:lnTo>
                  <a:lnTo>
                    <a:pt x="945" y="10350"/>
                  </a:lnTo>
                  <a:lnTo>
                    <a:pt x="932" y="10418"/>
                  </a:lnTo>
                  <a:lnTo>
                    <a:pt x="919" y="10484"/>
                  </a:lnTo>
                  <a:lnTo>
                    <a:pt x="905" y="10551"/>
                  </a:lnTo>
                  <a:lnTo>
                    <a:pt x="892" y="10618"/>
                  </a:lnTo>
                  <a:lnTo>
                    <a:pt x="876" y="10685"/>
                  </a:lnTo>
                  <a:lnTo>
                    <a:pt x="862" y="10751"/>
                  </a:lnTo>
                  <a:lnTo>
                    <a:pt x="845" y="10818"/>
                  </a:lnTo>
                  <a:lnTo>
                    <a:pt x="828" y="10885"/>
                  </a:lnTo>
                  <a:lnTo>
                    <a:pt x="811" y="10948"/>
                  </a:lnTo>
                  <a:lnTo>
                    <a:pt x="795" y="11016"/>
                  </a:lnTo>
                  <a:lnTo>
                    <a:pt x="779" y="11082"/>
                  </a:lnTo>
                  <a:lnTo>
                    <a:pt x="762" y="11149"/>
                  </a:lnTo>
                  <a:lnTo>
                    <a:pt x="745" y="11216"/>
                  </a:lnTo>
                  <a:lnTo>
                    <a:pt x="728" y="11283"/>
                  </a:lnTo>
                  <a:lnTo>
                    <a:pt x="708" y="11349"/>
                  </a:lnTo>
                  <a:lnTo>
                    <a:pt x="691" y="11417"/>
                  </a:lnTo>
                  <a:lnTo>
                    <a:pt x="655" y="11550"/>
                  </a:lnTo>
                  <a:lnTo>
                    <a:pt x="618" y="11680"/>
                  </a:lnTo>
                  <a:lnTo>
                    <a:pt x="581" y="11813"/>
                  </a:lnTo>
                  <a:lnTo>
                    <a:pt x="504" y="12081"/>
                  </a:lnTo>
                  <a:lnTo>
                    <a:pt x="468" y="12214"/>
                  </a:lnTo>
                  <a:lnTo>
                    <a:pt x="431" y="12345"/>
                  </a:lnTo>
                  <a:lnTo>
                    <a:pt x="415" y="12412"/>
                  </a:lnTo>
                  <a:lnTo>
                    <a:pt x="395" y="12479"/>
                  </a:lnTo>
                  <a:lnTo>
                    <a:pt x="378" y="12546"/>
                  </a:lnTo>
                  <a:lnTo>
                    <a:pt x="361" y="12612"/>
                  </a:lnTo>
                  <a:lnTo>
                    <a:pt x="344" y="12679"/>
                  </a:lnTo>
                  <a:lnTo>
                    <a:pt x="327" y="12746"/>
                  </a:lnTo>
                  <a:lnTo>
                    <a:pt x="307" y="12813"/>
                  </a:lnTo>
                  <a:lnTo>
                    <a:pt x="294" y="12880"/>
                  </a:lnTo>
                  <a:lnTo>
                    <a:pt x="277" y="12946"/>
                  </a:lnTo>
                  <a:lnTo>
                    <a:pt x="261" y="13013"/>
                  </a:lnTo>
                  <a:lnTo>
                    <a:pt x="244" y="13080"/>
                  </a:lnTo>
                  <a:lnTo>
                    <a:pt x="230" y="13147"/>
                  </a:lnTo>
                  <a:lnTo>
                    <a:pt x="214" y="13217"/>
                  </a:lnTo>
                  <a:lnTo>
                    <a:pt x="201" y="13284"/>
                  </a:lnTo>
                  <a:lnTo>
                    <a:pt x="187" y="13351"/>
                  </a:lnTo>
                  <a:lnTo>
                    <a:pt x="174" y="13417"/>
                  </a:lnTo>
                  <a:lnTo>
                    <a:pt x="160" y="13484"/>
                  </a:lnTo>
                  <a:lnTo>
                    <a:pt x="147" y="13551"/>
                  </a:lnTo>
                  <a:lnTo>
                    <a:pt x="137" y="13622"/>
                  </a:lnTo>
                  <a:lnTo>
                    <a:pt x="127" y="13688"/>
                  </a:lnTo>
                  <a:lnTo>
                    <a:pt x="114" y="13755"/>
                  </a:lnTo>
                  <a:lnTo>
                    <a:pt x="104" y="13825"/>
                  </a:lnTo>
                  <a:lnTo>
                    <a:pt x="97" y="13892"/>
                  </a:lnTo>
                  <a:lnTo>
                    <a:pt x="87" y="13958"/>
                  </a:lnTo>
                  <a:lnTo>
                    <a:pt x="83" y="13989"/>
                  </a:lnTo>
                  <a:lnTo>
                    <a:pt x="80" y="14015"/>
                  </a:lnTo>
                  <a:lnTo>
                    <a:pt x="74" y="14046"/>
                  </a:lnTo>
                  <a:lnTo>
                    <a:pt x="70" y="14075"/>
                  </a:lnTo>
                  <a:lnTo>
                    <a:pt x="63" y="14103"/>
                  </a:lnTo>
                  <a:lnTo>
                    <a:pt x="57" y="14132"/>
                  </a:lnTo>
                  <a:lnTo>
                    <a:pt x="50" y="14163"/>
                  </a:lnTo>
                  <a:lnTo>
                    <a:pt x="43" y="14192"/>
                  </a:lnTo>
                  <a:lnTo>
                    <a:pt x="40" y="14216"/>
                  </a:lnTo>
                  <a:lnTo>
                    <a:pt x="37" y="14219"/>
                  </a:lnTo>
                  <a:lnTo>
                    <a:pt x="30" y="14249"/>
                  </a:lnTo>
                  <a:lnTo>
                    <a:pt x="17" y="14309"/>
                  </a:lnTo>
                  <a:lnTo>
                    <a:pt x="3" y="14366"/>
                  </a:lnTo>
                  <a:lnTo>
                    <a:pt x="0" y="14386"/>
                  </a:lnTo>
                  <a:lnTo>
                    <a:pt x="94" y="14386"/>
                  </a:lnTo>
                  <a:lnTo>
                    <a:pt x="107" y="14330"/>
                  </a:lnTo>
                  <a:lnTo>
                    <a:pt x="124" y="14273"/>
                  </a:lnTo>
                  <a:lnTo>
                    <a:pt x="130" y="14243"/>
                  </a:lnTo>
                  <a:lnTo>
                    <a:pt x="134" y="14239"/>
                  </a:lnTo>
                  <a:lnTo>
                    <a:pt x="137" y="14212"/>
                  </a:lnTo>
                  <a:lnTo>
                    <a:pt x="144" y="14183"/>
                  </a:lnTo>
                  <a:lnTo>
                    <a:pt x="150" y="14152"/>
                  </a:lnTo>
                  <a:lnTo>
                    <a:pt x="157" y="14123"/>
                  </a:lnTo>
                  <a:lnTo>
                    <a:pt x="164" y="14092"/>
                  </a:lnTo>
                  <a:lnTo>
                    <a:pt x="170" y="14063"/>
                  </a:lnTo>
                  <a:lnTo>
                    <a:pt x="174" y="14032"/>
                  </a:lnTo>
                  <a:lnTo>
                    <a:pt x="180" y="14002"/>
                  </a:lnTo>
                  <a:lnTo>
                    <a:pt x="184" y="13972"/>
                  </a:lnTo>
                  <a:lnTo>
                    <a:pt x="194" y="13905"/>
                  </a:lnTo>
                  <a:lnTo>
                    <a:pt x="201" y="13838"/>
                  </a:lnTo>
                  <a:lnTo>
                    <a:pt x="214" y="13771"/>
                  </a:lnTo>
                  <a:lnTo>
                    <a:pt x="224" y="13705"/>
                  </a:lnTo>
                  <a:lnTo>
                    <a:pt x="234" y="13638"/>
                  </a:lnTo>
                  <a:lnTo>
                    <a:pt x="247" y="13571"/>
                  </a:lnTo>
                  <a:lnTo>
                    <a:pt x="257" y="13504"/>
                  </a:lnTo>
                  <a:lnTo>
                    <a:pt x="270" y="13437"/>
                  </a:lnTo>
                  <a:lnTo>
                    <a:pt x="284" y="13371"/>
                  </a:lnTo>
                  <a:lnTo>
                    <a:pt x="301" y="13304"/>
                  </a:lnTo>
                  <a:lnTo>
                    <a:pt x="314" y="13237"/>
                  </a:lnTo>
                  <a:lnTo>
                    <a:pt x="327" y="13170"/>
                  </a:lnTo>
                  <a:lnTo>
                    <a:pt x="344" y="13104"/>
                  </a:lnTo>
                  <a:lnTo>
                    <a:pt x="361" y="13036"/>
                  </a:lnTo>
                  <a:lnTo>
                    <a:pt x="375" y="12970"/>
                  </a:lnTo>
                  <a:lnTo>
                    <a:pt x="391" y="12906"/>
                  </a:lnTo>
                  <a:lnTo>
                    <a:pt x="407" y="12840"/>
                  </a:lnTo>
                  <a:lnTo>
                    <a:pt x="424" y="12772"/>
                  </a:lnTo>
                  <a:lnTo>
                    <a:pt x="444" y="12706"/>
                  </a:lnTo>
                  <a:lnTo>
                    <a:pt x="461" y="12639"/>
                  </a:lnTo>
                  <a:lnTo>
                    <a:pt x="478" y="12572"/>
                  </a:lnTo>
                  <a:lnTo>
                    <a:pt x="498" y="12505"/>
                  </a:lnTo>
                  <a:lnTo>
                    <a:pt x="515" y="12442"/>
                  </a:lnTo>
                  <a:lnTo>
                    <a:pt x="535" y="12375"/>
                  </a:lnTo>
                  <a:lnTo>
                    <a:pt x="571" y="12242"/>
                  </a:lnTo>
                  <a:lnTo>
                    <a:pt x="608" y="12108"/>
                  </a:lnTo>
                  <a:lnTo>
                    <a:pt x="685" y="11844"/>
                  </a:lnTo>
                  <a:lnTo>
                    <a:pt x="722" y="11710"/>
                  </a:lnTo>
                  <a:lnTo>
                    <a:pt x="762" y="11577"/>
                  </a:lnTo>
                  <a:lnTo>
                    <a:pt x="799" y="11443"/>
                  </a:lnTo>
                  <a:lnTo>
                    <a:pt x="816" y="11376"/>
                  </a:lnTo>
                  <a:lnTo>
                    <a:pt x="836" y="11312"/>
                  </a:lnTo>
                  <a:lnTo>
                    <a:pt x="852" y="11246"/>
                  </a:lnTo>
                  <a:lnTo>
                    <a:pt x="868" y="11179"/>
                  </a:lnTo>
                  <a:lnTo>
                    <a:pt x="888" y="11112"/>
                  </a:lnTo>
                  <a:lnTo>
                    <a:pt x="905" y="11045"/>
                  </a:lnTo>
                  <a:lnTo>
                    <a:pt x="922" y="10979"/>
                  </a:lnTo>
                  <a:lnTo>
                    <a:pt x="939" y="10911"/>
                  </a:lnTo>
                  <a:lnTo>
                    <a:pt x="956" y="10845"/>
                  </a:lnTo>
                  <a:lnTo>
                    <a:pt x="972" y="10775"/>
                  </a:lnTo>
                  <a:lnTo>
                    <a:pt x="985" y="10708"/>
                  </a:lnTo>
                  <a:lnTo>
                    <a:pt x="1002" y="10641"/>
                  </a:lnTo>
                  <a:lnTo>
                    <a:pt x="1016" y="10575"/>
                  </a:lnTo>
                  <a:lnTo>
                    <a:pt x="1032" y="10507"/>
                  </a:lnTo>
                  <a:lnTo>
                    <a:pt x="1046" y="10441"/>
                  </a:lnTo>
                  <a:lnTo>
                    <a:pt x="1059" y="10370"/>
                  </a:lnTo>
                  <a:lnTo>
                    <a:pt x="1072" y="10304"/>
                  </a:lnTo>
                  <a:lnTo>
                    <a:pt x="1086" y="10237"/>
                  </a:lnTo>
                  <a:lnTo>
                    <a:pt x="1096" y="10170"/>
                  </a:lnTo>
                  <a:lnTo>
                    <a:pt x="1109" y="10100"/>
                  </a:lnTo>
                  <a:lnTo>
                    <a:pt x="1119" y="10033"/>
                  </a:lnTo>
                  <a:lnTo>
                    <a:pt x="1129" y="9966"/>
                  </a:lnTo>
                  <a:lnTo>
                    <a:pt x="1139" y="9896"/>
                  </a:lnTo>
                  <a:lnTo>
                    <a:pt x="1146" y="9829"/>
                  </a:lnTo>
                  <a:lnTo>
                    <a:pt x="1152" y="9796"/>
                  </a:lnTo>
                  <a:lnTo>
                    <a:pt x="1156" y="9759"/>
                  </a:lnTo>
                  <a:lnTo>
                    <a:pt x="1159" y="9726"/>
                  </a:lnTo>
                  <a:lnTo>
                    <a:pt x="1163" y="9693"/>
                  </a:lnTo>
                  <a:lnTo>
                    <a:pt x="1169" y="9619"/>
                  </a:lnTo>
                  <a:lnTo>
                    <a:pt x="1176" y="9545"/>
                  </a:lnTo>
                  <a:lnTo>
                    <a:pt x="1183" y="9472"/>
                  </a:lnTo>
                  <a:lnTo>
                    <a:pt x="1189" y="9398"/>
                  </a:lnTo>
                  <a:lnTo>
                    <a:pt x="1196" y="9328"/>
                  </a:lnTo>
                  <a:lnTo>
                    <a:pt x="1203" y="9255"/>
                  </a:lnTo>
                  <a:lnTo>
                    <a:pt x="1206" y="9181"/>
                  </a:lnTo>
                  <a:lnTo>
                    <a:pt x="1212" y="9107"/>
                  </a:lnTo>
                  <a:lnTo>
                    <a:pt x="1216" y="9034"/>
                  </a:lnTo>
                  <a:lnTo>
                    <a:pt x="1223" y="8964"/>
                  </a:lnTo>
                  <a:lnTo>
                    <a:pt x="1223" y="8961"/>
                  </a:lnTo>
                  <a:lnTo>
                    <a:pt x="1226" y="8891"/>
                  </a:lnTo>
                  <a:lnTo>
                    <a:pt x="1229" y="8817"/>
                  </a:lnTo>
                  <a:lnTo>
                    <a:pt x="1232" y="8743"/>
                  </a:lnTo>
                  <a:lnTo>
                    <a:pt x="1236" y="8670"/>
                  </a:lnTo>
                  <a:lnTo>
                    <a:pt x="1240" y="8600"/>
                  </a:lnTo>
                  <a:lnTo>
                    <a:pt x="1243" y="8526"/>
                  </a:lnTo>
                  <a:lnTo>
                    <a:pt x="1246" y="8453"/>
                  </a:lnTo>
                  <a:lnTo>
                    <a:pt x="1246" y="8379"/>
                  </a:lnTo>
                  <a:lnTo>
                    <a:pt x="1249" y="8306"/>
                  </a:lnTo>
                  <a:lnTo>
                    <a:pt x="1249" y="8236"/>
                  </a:lnTo>
                  <a:lnTo>
                    <a:pt x="1252" y="8162"/>
                  </a:lnTo>
                  <a:lnTo>
                    <a:pt x="1252" y="8089"/>
                  </a:lnTo>
                  <a:lnTo>
                    <a:pt x="1252" y="8019"/>
                  </a:lnTo>
                  <a:lnTo>
                    <a:pt x="1252" y="7945"/>
                  </a:lnTo>
                  <a:lnTo>
                    <a:pt x="1252" y="7872"/>
                  </a:lnTo>
                  <a:lnTo>
                    <a:pt x="1252" y="7798"/>
                  </a:lnTo>
                  <a:lnTo>
                    <a:pt x="1252" y="7728"/>
                  </a:lnTo>
                  <a:lnTo>
                    <a:pt x="1249" y="7655"/>
                  </a:lnTo>
                  <a:lnTo>
                    <a:pt x="1249" y="7581"/>
                  </a:lnTo>
                  <a:lnTo>
                    <a:pt x="1246" y="7511"/>
                  </a:lnTo>
                  <a:lnTo>
                    <a:pt x="1246" y="7437"/>
                  </a:lnTo>
                  <a:lnTo>
                    <a:pt x="1243" y="7364"/>
                  </a:lnTo>
                  <a:lnTo>
                    <a:pt x="1240" y="7294"/>
                  </a:lnTo>
                  <a:lnTo>
                    <a:pt x="1236" y="7220"/>
                  </a:lnTo>
                  <a:lnTo>
                    <a:pt x="1232" y="7147"/>
                  </a:lnTo>
                  <a:lnTo>
                    <a:pt x="1229" y="7076"/>
                  </a:lnTo>
                  <a:lnTo>
                    <a:pt x="1226" y="7003"/>
                  </a:lnTo>
                  <a:lnTo>
                    <a:pt x="1220" y="6933"/>
                  </a:lnTo>
                  <a:lnTo>
                    <a:pt x="1216" y="6859"/>
                  </a:lnTo>
                  <a:lnTo>
                    <a:pt x="1209" y="6786"/>
                  </a:lnTo>
                  <a:lnTo>
                    <a:pt x="1206" y="6716"/>
                  </a:lnTo>
                  <a:lnTo>
                    <a:pt x="1200" y="6642"/>
                  </a:lnTo>
                  <a:lnTo>
                    <a:pt x="1192" y="6572"/>
                  </a:lnTo>
                  <a:lnTo>
                    <a:pt x="1186" y="6498"/>
                  </a:lnTo>
                  <a:lnTo>
                    <a:pt x="1180" y="6429"/>
                  </a:lnTo>
                  <a:lnTo>
                    <a:pt x="1172" y="6355"/>
                  </a:lnTo>
                  <a:lnTo>
                    <a:pt x="1166" y="6281"/>
                  </a:lnTo>
                  <a:lnTo>
                    <a:pt x="1156" y="6211"/>
                  </a:lnTo>
                  <a:lnTo>
                    <a:pt x="1149" y="6138"/>
                  </a:lnTo>
                  <a:lnTo>
                    <a:pt x="1139" y="6068"/>
                  </a:lnTo>
                  <a:lnTo>
                    <a:pt x="1129" y="5994"/>
                  </a:lnTo>
                  <a:lnTo>
                    <a:pt x="1119" y="5924"/>
                  </a:lnTo>
                  <a:lnTo>
                    <a:pt x="1109" y="5851"/>
                  </a:lnTo>
                  <a:lnTo>
                    <a:pt x="1099" y="5780"/>
                  </a:lnTo>
                  <a:lnTo>
                    <a:pt x="1089" y="5707"/>
                  </a:lnTo>
                  <a:lnTo>
                    <a:pt x="1089" y="5704"/>
                  </a:lnTo>
                  <a:lnTo>
                    <a:pt x="1079" y="5636"/>
                  </a:lnTo>
                  <a:lnTo>
                    <a:pt x="1066" y="5567"/>
                  </a:lnTo>
                  <a:lnTo>
                    <a:pt x="1056" y="5493"/>
                  </a:lnTo>
                  <a:lnTo>
                    <a:pt x="1042" y="5423"/>
                  </a:lnTo>
                  <a:lnTo>
                    <a:pt x="1032" y="5349"/>
                  </a:lnTo>
                  <a:lnTo>
                    <a:pt x="1019" y="5279"/>
                  </a:lnTo>
                  <a:lnTo>
                    <a:pt x="1006" y="5206"/>
                  </a:lnTo>
                  <a:lnTo>
                    <a:pt x="992" y="5135"/>
                  </a:lnTo>
                  <a:lnTo>
                    <a:pt x="976" y="5066"/>
                  </a:lnTo>
                  <a:lnTo>
                    <a:pt x="972" y="5038"/>
                  </a:lnTo>
                  <a:lnTo>
                    <a:pt x="969" y="5015"/>
                  </a:lnTo>
                  <a:lnTo>
                    <a:pt x="965" y="4989"/>
                  </a:lnTo>
                  <a:lnTo>
                    <a:pt x="959" y="4962"/>
                  </a:lnTo>
                  <a:lnTo>
                    <a:pt x="959" y="4935"/>
                  </a:lnTo>
                  <a:lnTo>
                    <a:pt x="956" y="4912"/>
                  </a:lnTo>
                  <a:lnTo>
                    <a:pt x="952" y="4885"/>
                  </a:lnTo>
                  <a:lnTo>
                    <a:pt x="952" y="4858"/>
                  </a:lnTo>
                  <a:lnTo>
                    <a:pt x="949" y="4831"/>
                  </a:lnTo>
                  <a:lnTo>
                    <a:pt x="949" y="4805"/>
                  </a:lnTo>
                  <a:lnTo>
                    <a:pt x="945" y="4778"/>
                  </a:lnTo>
                  <a:lnTo>
                    <a:pt x="945" y="4751"/>
                  </a:lnTo>
                  <a:lnTo>
                    <a:pt x="945" y="4725"/>
                  </a:lnTo>
                  <a:lnTo>
                    <a:pt x="945" y="4698"/>
                  </a:lnTo>
                  <a:lnTo>
                    <a:pt x="945" y="4671"/>
                  </a:lnTo>
                  <a:lnTo>
                    <a:pt x="949" y="4645"/>
                  </a:lnTo>
                  <a:lnTo>
                    <a:pt x="949" y="4614"/>
                  </a:lnTo>
                  <a:lnTo>
                    <a:pt x="949" y="4588"/>
                  </a:lnTo>
                  <a:lnTo>
                    <a:pt x="952" y="4561"/>
                  </a:lnTo>
                  <a:lnTo>
                    <a:pt x="952" y="4534"/>
                  </a:lnTo>
                  <a:lnTo>
                    <a:pt x="956" y="4504"/>
                  </a:lnTo>
                  <a:lnTo>
                    <a:pt x="959" y="4477"/>
                  </a:lnTo>
                  <a:lnTo>
                    <a:pt x="962" y="4447"/>
                  </a:lnTo>
                  <a:lnTo>
                    <a:pt x="962" y="4421"/>
                  </a:lnTo>
                  <a:lnTo>
                    <a:pt x="965" y="4394"/>
                  </a:lnTo>
                  <a:lnTo>
                    <a:pt x="969" y="4364"/>
                  </a:lnTo>
                  <a:lnTo>
                    <a:pt x="972" y="4337"/>
                  </a:lnTo>
                  <a:lnTo>
                    <a:pt x="976" y="4307"/>
                  </a:lnTo>
                  <a:lnTo>
                    <a:pt x="985" y="4250"/>
                  </a:lnTo>
                  <a:lnTo>
                    <a:pt x="992" y="4193"/>
                  </a:lnTo>
                  <a:lnTo>
                    <a:pt x="1002" y="4140"/>
                  </a:lnTo>
                  <a:lnTo>
                    <a:pt x="1012" y="4083"/>
                  </a:lnTo>
                  <a:lnTo>
                    <a:pt x="1019" y="4026"/>
                  </a:lnTo>
                  <a:lnTo>
                    <a:pt x="1029" y="3970"/>
                  </a:lnTo>
                  <a:lnTo>
                    <a:pt x="1049" y="3856"/>
                  </a:lnTo>
                  <a:lnTo>
                    <a:pt x="1069" y="3743"/>
                  </a:lnTo>
                  <a:lnTo>
                    <a:pt x="1079" y="3686"/>
                  </a:lnTo>
                  <a:lnTo>
                    <a:pt x="1089" y="3629"/>
                  </a:lnTo>
                  <a:lnTo>
                    <a:pt x="1099" y="3575"/>
                  </a:lnTo>
                  <a:lnTo>
                    <a:pt x="1106" y="3519"/>
                  </a:lnTo>
                  <a:lnTo>
                    <a:pt x="1116" y="3465"/>
                  </a:lnTo>
                  <a:lnTo>
                    <a:pt x="1123" y="3411"/>
                  </a:lnTo>
                  <a:lnTo>
                    <a:pt x="1126" y="3385"/>
                  </a:lnTo>
                  <a:lnTo>
                    <a:pt x="1129" y="3359"/>
                  </a:lnTo>
                  <a:lnTo>
                    <a:pt x="1132" y="3331"/>
                  </a:lnTo>
                  <a:lnTo>
                    <a:pt x="1132" y="3305"/>
                  </a:lnTo>
                  <a:lnTo>
                    <a:pt x="1136" y="3282"/>
                  </a:lnTo>
                  <a:lnTo>
                    <a:pt x="1139" y="3265"/>
                  </a:lnTo>
                  <a:lnTo>
                    <a:pt x="1143" y="3225"/>
                  </a:lnTo>
                  <a:lnTo>
                    <a:pt x="1146" y="3185"/>
                  </a:lnTo>
                  <a:lnTo>
                    <a:pt x="1152" y="3144"/>
                  </a:lnTo>
                  <a:lnTo>
                    <a:pt x="1159" y="3104"/>
                  </a:lnTo>
                  <a:lnTo>
                    <a:pt x="1163" y="3064"/>
                  </a:lnTo>
                  <a:lnTo>
                    <a:pt x="1169" y="3024"/>
                  </a:lnTo>
                  <a:lnTo>
                    <a:pt x="1176" y="2984"/>
                  </a:lnTo>
                  <a:lnTo>
                    <a:pt x="1183" y="2944"/>
                  </a:lnTo>
                  <a:lnTo>
                    <a:pt x="1189" y="2904"/>
                  </a:lnTo>
                  <a:lnTo>
                    <a:pt x="1196" y="2864"/>
                  </a:lnTo>
                  <a:lnTo>
                    <a:pt x="1206" y="2824"/>
                  </a:lnTo>
                  <a:lnTo>
                    <a:pt x="1212" y="2784"/>
                  </a:lnTo>
                  <a:lnTo>
                    <a:pt x="1223" y="2744"/>
                  </a:lnTo>
                  <a:lnTo>
                    <a:pt x="1229" y="2703"/>
                  </a:lnTo>
                  <a:lnTo>
                    <a:pt x="1240" y="2663"/>
                  </a:lnTo>
                  <a:lnTo>
                    <a:pt x="1246" y="2623"/>
                  </a:lnTo>
                  <a:lnTo>
                    <a:pt x="1256" y="2583"/>
                  </a:lnTo>
                  <a:lnTo>
                    <a:pt x="1266" y="2543"/>
                  </a:lnTo>
                  <a:lnTo>
                    <a:pt x="1269" y="2533"/>
                  </a:lnTo>
                  <a:lnTo>
                    <a:pt x="1277" y="2503"/>
                  </a:lnTo>
                  <a:lnTo>
                    <a:pt x="1286" y="2463"/>
                  </a:lnTo>
                  <a:lnTo>
                    <a:pt x="1297" y="2423"/>
                  </a:lnTo>
                  <a:lnTo>
                    <a:pt x="1306" y="2383"/>
                  </a:lnTo>
                  <a:lnTo>
                    <a:pt x="1317" y="2343"/>
                  </a:lnTo>
                  <a:lnTo>
                    <a:pt x="1329" y="2303"/>
                  </a:lnTo>
                  <a:lnTo>
                    <a:pt x="1340" y="2266"/>
                  </a:lnTo>
                  <a:lnTo>
                    <a:pt x="1349" y="2226"/>
                  </a:lnTo>
                  <a:lnTo>
                    <a:pt x="1363" y="2186"/>
                  </a:lnTo>
                  <a:lnTo>
                    <a:pt x="1386" y="2105"/>
                  </a:lnTo>
                  <a:lnTo>
                    <a:pt x="1410" y="2025"/>
                  </a:lnTo>
                  <a:lnTo>
                    <a:pt x="1433" y="1948"/>
                  </a:lnTo>
                  <a:lnTo>
                    <a:pt x="1457" y="1868"/>
                  </a:lnTo>
                  <a:lnTo>
                    <a:pt x="1483" y="1788"/>
                  </a:lnTo>
                  <a:lnTo>
                    <a:pt x="1510" y="1711"/>
                  </a:lnTo>
                  <a:lnTo>
                    <a:pt x="1533" y="1631"/>
                  </a:lnTo>
                  <a:lnTo>
                    <a:pt x="1537" y="1631"/>
                  </a:lnTo>
                  <a:lnTo>
                    <a:pt x="1560" y="1555"/>
                  </a:lnTo>
                  <a:lnTo>
                    <a:pt x="1613" y="1397"/>
                  </a:lnTo>
                  <a:lnTo>
                    <a:pt x="1667" y="1240"/>
                  </a:lnTo>
                  <a:lnTo>
                    <a:pt x="1718" y="1083"/>
                  </a:lnTo>
                  <a:lnTo>
                    <a:pt x="1744" y="1006"/>
                  </a:lnTo>
                  <a:lnTo>
                    <a:pt x="1770" y="929"/>
                  </a:lnTo>
                  <a:lnTo>
                    <a:pt x="1798" y="849"/>
                  </a:lnTo>
                  <a:lnTo>
                    <a:pt x="1821" y="773"/>
                  </a:lnTo>
                  <a:lnTo>
                    <a:pt x="1827" y="745"/>
                  </a:lnTo>
                  <a:lnTo>
                    <a:pt x="1838" y="719"/>
                  </a:lnTo>
                  <a:lnTo>
                    <a:pt x="1844" y="689"/>
                  </a:lnTo>
                  <a:lnTo>
                    <a:pt x="1854" y="659"/>
                  </a:lnTo>
                  <a:lnTo>
                    <a:pt x="1861" y="628"/>
                  </a:lnTo>
                  <a:lnTo>
                    <a:pt x="1867" y="596"/>
                  </a:lnTo>
                  <a:lnTo>
                    <a:pt x="1884" y="532"/>
                  </a:lnTo>
                  <a:lnTo>
                    <a:pt x="1901" y="462"/>
                  </a:lnTo>
                  <a:lnTo>
                    <a:pt x="1911" y="428"/>
                  </a:lnTo>
                  <a:lnTo>
                    <a:pt x="1918" y="395"/>
                  </a:lnTo>
                  <a:lnTo>
                    <a:pt x="1928" y="361"/>
                  </a:lnTo>
                  <a:lnTo>
                    <a:pt x="1934" y="328"/>
                  </a:lnTo>
                  <a:lnTo>
                    <a:pt x="1941" y="308"/>
                  </a:lnTo>
                  <a:lnTo>
                    <a:pt x="1944" y="295"/>
                  </a:lnTo>
                  <a:lnTo>
                    <a:pt x="1951" y="264"/>
                  </a:lnTo>
                  <a:lnTo>
                    <a:pt x="1961" y="232"/>
                  </a:lnTo>
                  <a:lnTo>
                    <a:pt x="1968" y="201"/>
                  </a:lnTo>
                  <a:lnTo>
                    <a:pt x="1974" y="187"/>
                  </a:lnTo>
                  <a:lnTo>
                    <a:pt x="1978" y="175"/>
                  </a:lnTo>
                  <a:lnTo>
                    <a:pt x="1985" y="158"/>
                  </a:lnTo>
                  <a:lnTo>
                    <a:pt x="1988" y="144"/>
                  </a:lnTo>
                  <a:lnTo>
                    <a:pt x="1994" y="131"/>
                  </a:lnTo>
                  <a:lnTo>
                    <a:pt x="1998" y="118"/>
                  </a:lnTo>
                  <a:lnTo>
                    <a:pt x="2005" y="104"/>
                  </a:lnTo>
                  <a:lnTo>
                    <a:pt x="2008" y="94"/>
                  </a:lnTo>
                  <a:lnTo>
                    <a:pt x="2014" y="81"/>
                  </a:lnTo>
                  <a:lnTo>
                    <a:pt x="2018" y="71"/>
                  </a:lnTo>
                  <a:lnTo>
                    <a:pt x="2025" y="61"/>
                  </a:lnTo>
                  <a:lnTo>
                    <a:pt x="2028" y="54"/>
                  </a:lnTo>
                  <a:lnTo>
                    <a:pt x="2011"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42"/>
            <p:cNvSpPr/>
            <p:nvPr/>
          </p:nvSpPr>
          <p:spPr>
            <a:xfrm>
              <a:off x="3837525" y="4168925"/>
              <a:ext cx="1100" cy="275"/>
            </a:xfrm>
            <a:custGeom>
              <a:rect b="b" l="l" r="r" t="t"/>
              <a:pathLst>
                <a:path extrusionOk="0" h="11" w="44">
                  <a:moveTo>
                    <a:pt x="0" y="0"/>
                  </a:moveTo>
                  <a:cubicBezTo>
                    <a:pt x="13" y="3"/>
                    <a:pt x="27" y="6"/>
                    <a:pt x="44" y="10"/>
                  </a:cubicBezTo>
                  <a:lnTo>
                    <a:pt x="44" y="10"/>
                  </a:lnTo>
                  <a:cubicBezTo>
                    <a:pt x="27" y="6"/>
                    <a:pt x="13" y="3"/>
                    <a:pt x="0" y="0"/>
                  </a:cubicBezTo>
                  <a:close/>
                </a:path>
              </a:pathLst>
            </a:custGeom>
            <a:solidFill>
              <a:srgbClr val="B997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42"/>
            <p:cNvSpPr/>
            <p:nvPr/>
          </p:nvSpPr>
          <p:spPr>
            <a:xfrm>
              <a:off x="3741875" y="3660025"/>
              <a:ext cx="96750" cy="509175"/>
            </a:xfrm>
            <a:custGeom>
              <a:rect b="b" l="l" r="r" t="t"/>
              <a:pathLst>
                <a:path extrusionOk="0" h="20367" w="3870">
                  <a:moveTo>
                    <a:pt x="27" y="17"/>
                  </a:moveTo>
                  <a:lnTo>
                    <a:pt x="27" y="21"/>
                  </a:lnTo>
                  <a:lnTo>
                    <a:pt x="24" y="21"/>
                  </a:lnTo>
                  <a:lnTo>
                    <a:pt x="27" y="17"/>
                  </a:lnTo>
                  <a:close/>
                  <a:moveTo>
                    <a:pt x="7" y="1"/>
                  </a:moveTo>
                  <a:lnTo>
                    <a:pt x="7" y="4"/>
                  </a:lnTo>
                  <a:lnTo>
                    <a:pt x="4" y="4"/>
                  </a:lnTo>
                  <a:lnTo>
                    <a:pt x="4" y="7"/>
                  </a:lnTo>
                  <a:lnTo>
                    <a:pt x="1" y="11"/>
                  </a:lnTo>
                  <a:lnTo>
                    <a:pt x="1" y="14"/>
                  </a:lnTo>
                  <a:lnTo>
                    <a:pt x="1" y="17"/>
                  </a:lnTo>
                  <a:lnTo>
                    <a:pt x="1" y="24"/>
                  </a:lnTo>
                  <a:lnTo>
                    <a:pt x="11" y="34"/>
                  </a:lnTo>
                  <a:lnTo>
                    <a:pt x="14" y="47"/>
                  </a:lnTo>
                  <a:lnTo>
                    <a:pt x="18" y="64"/>
                  </a:lnTo>
                  <a:lnTo>
                    <a:pt x="21" y="81"/>
                  </a:lnTo>
                  <a:lnTo>
                    <a:pt x="27" y="121"/>
                  </a:lnTo>
                  <a:lnTo>
                    <a:pt x="27" y="128"/>
                  </a:lnTo>
                  <a:lnTo>
                    <a:pt x="31" y="141"/>
                  </a:lnTo>
                  <a:lnTo>
                    <a:pt x="38" y="157"/>
                  </a:lnTo>
                  <a:lnTo>
                    <a:pt x="47" y="177"/>
                  </a:lnTo>
                  <a:lnTo>
                    <a:pt x="51" y="184"/>
                  </a:lnTo>
                  <a:lnTo>
                    <a:pt x="54" y="194"/>
                  </a:lnTo>
                  <a:lnTo>
                    <a:pt x="61" y="205"/>
                  </a:lnTo>
                  <a:lnTo>
                    <a:pt x="64" y="211"/>
                  </a:lnTo>
                  <a:lnTo>
                    <a:pt x="71" y="217"/>
                  </a:lnTo>
                  <a:lnTo>
                    <a:pt x="74" y="228"/>
                  </a:lnTo>
                  <a:lnTo>
                    <a:pt x="84" y="237"/>
                  </a:lnTo>
                  <a:lnTo>
                    <a:pt x="91" y="251"/>
                  </a:lnTo>
                  <a:lnTo>
                    <a:pt x="101" y="265"/>
                  </a:lnTo>
                  <a:lnTo>
                    <a:pt x="108" y="278"/>
                  </a:lnTo>
                  <a:lnTo>
                    <a:pt x="118" y="291"/>
                  </a:lnTo>
                  <a:lnTo>
                    <a:pt x="124" y="305"/>
                  </a:lnTo>
                  <a:lnTo>
                    <a:pt x="134" y="318"/>
                  </a:lnTo>
                  <a:lnTo>
                    <a:pt x="141" y="331"/>
                  </a:lnTo>
                  <a:lnTo>
                    <a:pt x="158" y="362"/>
                  </a:lnTo>
                  <a:lnTo>
                    <a:pt x="174" y="388"/>
                  </a:lnTo>
                  <a:lnTo>
                    <a:pt x="181" y="405"/>
                  </a:lnTo>
                  <a:lnTo>
                    <a:pt x="188" y="418"/>
                  </a:lnTo>
                  <a:lnTo>
                    <a:pt x="198" y="435"/>
                  </a:lnTo>
                  <a:lnTo>
                    <a:pt x="205" y="448"/>
                  </a:lnTo>
                  <a:lnTo>
                    <a:pt x="211" y="465"/>
                  </a:lnTo>
                  <a:lnTo>
                    <a:pt x="218" y="482"/>
                  </a:lnTo>
                  <a:lnTo>
                    <a:pt x="225" y="495"/>
                  </a:lnTo>
                  <a:lnTo>
                    <a:pt x="231" y="512"/>
                  </a:lnTo>
                  <a:lnTo>
                    <a:pt x="238" y="525"/>
                  </a:lnTo>
                  <a:lnTo>
                    <a:pt x="241" y="542"/>
                  </a:lnTo>
                  <a:lnTo>
                    <a:pt x="248" y="555"/>
                  </a:lnTo>
                  <a:lnTo>
                    <a:pt x="251" y="565"/>
                  </a:lnTo>
                  <a:lnTo>
                    <a:pt x="254" y="572"/>
                  </a:lnTo>
                  <a:lnTo>
                    <a:pt x="261" y="585"/>
                  </a:lnTo>
                  <a:lnTo>
                    <a:pt x="268" y="602"/>
                  </a:lnTo>
                  <a:lnTo>
                    <a:pt x="271" y="615"/>
                  </a:lnTo>
                  <a:lnTo>
                    <a:pt x="278" y="629"/>
                  </a:lnTo>
                  <a:lnTo>
                    <a:pt x="282" y="642"/>
                  </a:lnTo>
                  <a:lnTo>
                    <a:pt x="288" y="655"/>
                  </a:lnTo>
                  <a:lnTo>
                    <a:pt x="291" y="669"/>
                  </a:lnTo>
                  <a:lnTo>
                    <a:pt x="294" y="686"/>
                  </a:lnTo>
                  <a:lnTo>
                    <a:pt x="302" y="706"/>
                  </a:lnTo>
                  <a:lnTo>
                    <a:pt x="308" y="729"/>
                  </a:lnTo>
                  <a:lnTo>
                    <a:pt x="318" y="752"/>
                  </a:lnTo>
                  <a:lnTo>
                    <a:pt x="325" y="775"/>
                  </a:lnTo>
                  <a:lnTo>
                    <a:pt x="331" y="799"/>
                  </a:lnTo>
                  <a:lnTo>
                    <a:pt x="342" y="823"/>
                  </a:lnTo>
                  <a:lnTo>
                    <a:pt x="348" y="846"/>
                  </a:lnTo>
                  <a:lnTo>
                    <a:pt x="359" y="869"/>
                  </a:lnTo>
                  <a:lnTo>
                    <a:pt x="365" y="889"/>
                  </a:lnTo>
                  <a:lnTo>
                    <a:pt x="375" y="913"/>
                  </a:lnTo>
                  <a:lnTo>
                    <a:pt x="391" y="959"/>
                  </a:lnTo>
                  <a:lnTo>
                    <a:pt x="411" y="1003"/>
                  </a:lnTo>
                  <a:lnTo>
                    <a:pt x="428" y="1046"/>
                  </a:lnTo>
                  <a:lnTo>
                    <a:pt x="448" y="1093"/>
                  </a:lnTo>
                  <a:lnTo>
                    <a:pt x="468" y="1136"/>
                  </a:lnTo>
                  <a:lnTo>
                    <a:pt x="488" y="1180"/>
                  </a:lnTo>
                  <a:lnTo>
                    <a:pt x="508" y="1224"/>
                  </a:lnTo>
                  <a:lnTo>
                    <a:pt x="528" y="1267"/>
                  </a:lnTo>
                  <a:lnTo>
                    <a:pt x="552" y="1310"/>
                  </a:lnTo>
                  <a:lnTo>
                    <a:pt x="592" y="1397"/>
                  </a:lnTo>
                  <a:lnTo>
                    <a:pt x="629" y="1464"/>
                  </a:lnTo>
                  <a:lnTo>
                    <a:pt x="635" y="1480"/>
                  </a:lnTo>
                  <a:lnTo>
                    <a:pt x="679" y="1568"/>
                  </a:lnTo>
                  <a:lnTo>
                    <a:pt x="699" y="1611"/>
                  </a:lnTo>
                  <a:lnTo>
                    <a:pt x="719" y="1654"/>
                  </a:lnTo>
                  <a:lnTo>
                    <a:pt x="743" y="1697"/>
                  </a:lnTo>
                  <a:lnTo>
                    <a:pt x="763" y="1738"/>
                  </a:lnTo>
                  <a:lnTo>
                    <a:pt x="783" y="1781"/>
                  </a:lnTo>
                  <a:lnTo>
                    <a:pt x="799" y="1825"/>
                  </a:lnTo>
                  <a:lnTo>
                    <a:pt x="820" y="1868"/>
                  </a:lnTo>
                  <a:lnTo>
                    <a:pt x="840" y="1912"/>
                  </a:lnTo>
                  <a:lnTo>
                    <a:pt x="856" y="1955"/>
                  </a:lnTo>
                  <a:lnTo>
                    <a:pt x="872" y="1998"/>
                  </a:lnTo>
                  <a:lnTo>
                    <a:pt x="883" y="2018"/>
                  </a:lnTo>
                  <a:lnTo>
                    <a:pt x="889" y="2041"/>
                  </a:lnTo>
                  <a:lnTo>
                    <a:pt x="900" y="2062"/>
                  </a:lnTo>
                  <a:lnTo>
                    <a:pt x="906" y="2086"/>
                  </a:lnTo>
                  <a:lnTo>
                    <a:pt x="929" y="2155"/>
                  </a:lnTo>
                  <a:lnTo>
                    <a:pt x="956" y="2226"/>
                  </a:lnTo>
                  <a:lnTo>
                    <a:pt x="980" y="2296"/>
                  </a:lnTo>
                  <a:lnTo>
                    <a:pt x="1003" y="2362"/>
                  </a:lnTo>
                  <a:lnTo>
                    <a:pt x="1026" y="2433"/>
                  </a:lnTo>
                  <a:lnTo>
                    <a:pt x="1050" y="2502"/>
                  </a:lnTo>
                  <a:lnTo>
                    <a:pt x="1073" y="2573"/>
                  </a:lnTo>
                  <a:lnTo>
                    <a:pt x="1096" y="2643"/>
                  </a:lnTo>
                  <a:lnTo>
                    <a:pt x="1116" y="2713"/>
                  </a:lnTo>
                  <a:lnTo>
                    <a:pt x="1140" y="2783"/>
                  </a:lnTo>
                  <a:lnTo>
                    <a:pt x="1160" y="2850"/>
                  </a:lnTo>
                  <a:lnTo>
                    <a:pt x="1164" y="2857"/>
                  </a:lnTo>
                  <a:lnTo>
                    <a:pt x="1184" y="2927"/>
                  </a:lnTo>
                  <a:lnTo>
                    <a:pt x="1204" y="2997"/>
                  </a:lnTo>
                  <a:lnTo>
                    <a:pt x="1227" y="3068"/>
                  </a:lnTo>
                  <a:lnTo>
                    <a:pt x="1247" y="3138"/>
                  </a:lnTo>
                  <a:lnTo>
                    <a:pt x="1267" y="3208"/>
                  </a:lnTo>
                  <a:lnTo>
                    <a:pt x="1287" y="3278"/>
                  </a:lnTo>
                  <a:lnTo>
                    <a:pt x="1307" y="3352"/>
                  </a:lnTo>
                  <a:lnTo>
                    <a:pt x="1327" y="3421"/>
                  </a:lnTo>
                  <a:lnTo>
                    <a:pt x="1347" y="3492"/>
                  </a:lnTo>
                  <a:lnTo>
                    <a:pt x="1364" y="3562"/>
                  </a:lnTo>
                  <a:lnTo>
                    <a:pt x="1384" y="3635"/>
                  </a:lnTo>
                  <a:lnTo>
                    <a:pt x="1404" y="3705"/>
                  </a:lnTo>
                  <a:lnTo>
                    <a:pt x="1421" y="3776"/>
                  </a:lnTo>
                  <a:lnTo>
                    <a:pt x="1437" y="3850"/>
                  </a:lnTo>
                  <a:lnTo>
                    <a:pt x="1457" y="3919"/>
                  </a:lnTo>
                  <a:lnTo>
                    <a:pt x="1474" y="3990"/>
                  </a:lnTo>
                  <a:lnTo>
                    <a:pt x="1491" y="4063"/>
                  </a:lnTo>
                  <a:lnTo>
                    <a:pt x="1507" y="4133"/>
                  </a:lnTo>
                  <a:lnTo>
                    <a:pt x="1524" y="4206"/>
                  </a:lnTo>
                  <a:lnTo>
                    <a:pt x="1537" y="4277"/>
                  </a:lnTo>
                  <a:lnTo>
                    <a:pt x="1554" y="4351"/>
                  </a:lnTo>
                  <a:lnTo>
                    <a:pt x="1571" y="4420"/>
                  </a:lnTo>
                  <a:lnTo>
                    <a:pt x="1571" y="4431"/>
                  </a:lnTo>
                  <a:lnTo>
                    <a:pt x="1584" y="4494"/>
                  </a:lnTo>
                  <a:lnTo>
                    <a:pt x="1601" y="4564"/>
                  </a:lnTo>
                  <a:lnTo>
                    <a:pt x="1614" y="4638"/>
                  </a:lnTo>
                  <a:lnTo>
                    <a:pt x="1628" y="4707"/>
                  </a:lnTo>
                  <a:lnTo>
                    <a:pt x="1645" y="4781"/>
                  </a:lnTo>
                  <a:lnTo>
                    <a:pt x="1657" y="4852"/>
                  </a:lnTo>
                  <a:lnTo>
                    <a:pt x="1671" y="4925"/>
                  </a:lnTo>
                  <a:lnTo>
                    <a:pt x="1685" y="4998"/>
                  </a:lnTo>
                  <a:lnTo>
                    <a:pt x="1694" y="5068"/>
                  </a:lnTo>
                  <a:lnTo>
                    <a:pt x="1708" y="5142"/>
                  </a:lnTo>
                  <a:lnTo>
                    <a:pt x="1722" y="5216"/>
                  </a:lnTo>
                  <a:lnTo>
                    <a:pt x="1731" y="5286"/>
                  </a:lnTo>
                  <a:lnTo>
                    <a:pt x="1745" y="5359"/>
                  </a:lnTo>
                  <a:lnTo>
                    <a:pt x="1754" y="5433"/>
                  </a:lnTo>
                  <a:lnTo>
                    <a:pt x="1765" y="5503"/>
                  </a:lnTo>
                  <a:lnTo>
                    <a:pt x="1774" y="5577"/>
                  </a:lnTo>
                  <a:lnTo>
                    <a:pt x="1785" y="5650"/>
                  </a:lnTo>
                  <a:lnTo>
                    <a:pt x="1795" y="5723"/>
                  </a:lnTo>
                  <a:lnTo>
                    <a:pt x="1805" y="5794"/>
                  </a:lnTo>
                  <a:lnTo>
                    <a:pt x="1815" y="5867"/>
                  </a:lnTo>
                  <a:lnTo>
                    <a:pt x="1822" y="5941"/>
                  </a:lnTo>
                  <a:lnTo>
                    <a:pt x="1831" y="6014"/>
                  </a:lnTo>
                  <a:lnTo>
                    <a:pt x="1842" y="6087"/>
                  </a:lnTo>
                  <a:lnTo>
                    <a:pt x="1848" y="6161"/>
                  </a:lnTo>
                  <a:lnTo>
                    <a:pt x="1855" y="6235"/>
                  </a:lnTo>
                  <a:lnTo>
                    <a:pt x="1862" y="6305"/>
                  </a:lnTo>
                  <a:lnTo>
                    <a:pt x="1871" y="6378"/>
                  </a:lnTo>
                  <a:lnTo>
                    <a:pt x="1875" y="6451"/>
                  </a:lnTo>
                  <a:lnTo>
                    <a:pt x="1882" y="6525"/>
                  </a:lnTo>
                  <a:lnTo>
                    <a:pt x="1888" y="6599"/>
                  </a:lnTo>
                  <a:lnTo>
                    <a:pt x="1895" y="6672"/>
                  </a:lnTo>
                  <a:lnTo>
                    <a:pt x="1898" y="6729"/>
                  </a:lnTo>
                  <a:lnTo>
                    <a:pt x="1902" y="6782"/>
                  </a:lnTo>
                  <a:lnTo>
                    <a:pt x="1905" y="6839"/>
                  </a:lnTo>
                  <a:lnTo>
                    <a:pt x="1908" y="6892"/>
                  </a:lnTo>
                  <a:lnTo>
                    <a:pt x="1908" y="6949"/>
                  </a:lnTo>
                  <a:lnTo>
                    <a:pt x="1912" y="7006"/>
                  </a:lnTo>
                  <a:lnTo>
                    <a:pt x="1912" y="7060"/>
                  </a:lnTo>
                  <a:lnTo>
                    <a:pt x="1915" y="7117"/>
                  </a:lnTo>
                  <a:lnTo>
                    <a:pt x="1915" y="7170"/>
                  </a:lnTo>
                  <a:lnTo>
                    <a:pt x="1915" y="7227"/>
                  </a:lnTo>
                  <a:lnTo>
                    <a:pt x="1915" y="7284"/>
                  </a:lnTo>
                  <a:lnTo>
                    <a:pt x="1915" y="7337"/>
                  </a:lnTo>
                  <a:lnTo>
                    <a:pt x="1915" y="7393"/>
                  </a:lnTo>
                  <a:lnTo>
                    <a:pt x="1915" y="7450"/>
                  </a:lnTo>
                  <a:lnTo>
                    <a:pt x="1912" y="7504"/>
                  </a:lnTo>
                  <a:lnTo>
                    <a:pt x="1912" y="7561"/>
                  </a:lnTo>
                  <a:lnTo>
                    <a:pt x="1908" y="7671"/>
                  </a:lnTo>
                  <a:lnTo>
                    <a:pt x="1905" y="7785"/>
                  </a:lnTo>
                  <a:lnTo>
                    <a:pt x="1905" y="7895"/>
                  </a:lnTo>
                  <a:lnTo>
                    <a:pt x="1902" y="8008"/>
                  </a:lnTo>
                  <a:lnTo>
                    <a:pt x="1898" y="8122"/>
                  </a:lnTo>
                  <a:lnTo>
                    <a:pt x="1895" y="8232"/>
                  </a:lnTo>
                  <a:lnTo>
                    <a:pt x="1892" y="8346"/>
                  </a:lnTo>
                  <a:lnTo>
                    <a:pt x="1888" y="8456"/>
                  </a:lnTo>
                  <a:lnTo>
                    <a:pt x="1888" y="8513"/>
                  </a:lnTo>
                  <a:lnTo>
                    <a:pt x="1888" y="8570"/>
                  </a:lnTo>
                  <a:lnTo>
                    <a:pt x="1888" y="8627"/>
                  </a:lnTo>
                  <a:lnTo>
                    <a:pt x="1885" y="8680"/>
                  </a:lnTo>
                  <a:lnTo>
                    <a:pt x="1885" y="8736"/>
                  </a:lnTo>
                  <a:lnTo>
                    <a:pt x="1885" y="8770"/>
                  </a:lnTo>
                  <a:lnTo>
                    <a:pt x="1888" y="8793"/>
                  </a:lnTo>
                  <a:lnTo>
                    <a:pt x="1888" y="8850"/>
                  </a:lnTo>
                  <a:lnTo>
                    <a:pt x="1888" y="8907"/>
                  </a:lnTo>
                  <a:lnTo>
                    <a:pt x="1888" y="8961"/>
                  </a:lnTo>
                  <a:lnTo>
                    <a:pt x="1892" y="9017"/>
                  </a:lnTo>
                  <a:lnTo>
                    <a:pt x="1892" y="9074"/>
                  </a:lnTo>
                  <a:lnTo>
                    <a:pt x="1895" y="9131"/>
                  </a:lnTo>
                  <a:lnTo>
                    <a:pt x="1898" y="9188"/>
                  </a:lnTo>
                  <a:lnTo>
                    <a:pt x="1902" y="9245"/>
                  </a:lnTo>
                  <a:lnTo>
                    <a:pt x="1905" y="9298"/>
                  </a:lnTo>
                  <a:lnTo>
                    <a:pt x="1908" y="9355"/>
                  </a:lnTo>
                  <a:lnTo>
                    <a:pt x="1915" y="9412"/>
                  </a:lnTo>
                  <a:lnTo>
                    <a:pt x="1922" y="9468"/>
                  </a:lnTo>
                  <a:lnTo>
                    <a:pt x="1925" y="9522"/>
                  </a:lnTo>
                  <a:lnTo>
                    <a:pt x="1932" y="9578"/>
                  </a:lnTo>
                  <a:lnTo>
                    <a:pt x="1938" y="9635"/>
                  </a:lnTo>
                  <a:lnTo>
                    <a:pt x="1948" y="9692"/>
                  </a:lnTo>
                  <a:lnTo>
                    <a:pt x="1955" y="9749"/>
                  </a:lnTo>
                  <a:lnTo>
                    <a:pt x="1965" y="9803"/>
                  </a:lnTo>
                  <a:lnTo>
                    <a:pt x="1975" y="9859"/>
                  </a:lnTo>
                  <a:lnTo>
                    <a:pt x="1978" y="9889"/>
                  </a:lnTo>
                  <a:lnTo>
                    <a:pt x="1985" y="9916"/>
                  </a:lnTo>
                  <a:lnTo>
                    <a:pt x="1989" y="9943"/>
                  </a:lnTo>
                  <a:lnTo>
                    <a:pt x="1995" y="9973"/>
                  </a:lnTo>
                  <a:lnTo>
                    <a:pt x="2002" y="9999"/>
                  </a:lnTo>
                  <a:lnTo>
                    <a:pt x="2009" y="10027"/>
                  </a:lnTo>
                  <a:lnTo>
                    <a:pt x="2012" y="10056"/>
                  </a:lnTo>
                  <a:lnTo>
                    <a:pt x="2018" y="10083"/>
                  </a:lnTo>
                  <a:lnTo>
                    <a:pt x="2025" y="10110"/>
                  </a:lnTo>
                  <a:lnTo>
                    <a:pt x="2032" y="10140"/>
                  </a:lnTo>
                  <a:lnTo>
                    <a:pt x="2038" y="10167"/>
                  </a:lnTo>
                  <a:lnTo>
                    <a:pt x="2045" y="10193"/>
                  </a:lnTo>
                  <a:lnTo>
                    <a:pt x="2055" y="10224"/>
                  </a:lnTo>
                  <a:lnTo>
                    <a:pt x="2062" y="10250"/>
                  </a:lnTo>
                  <a:lnTo>
                    <a:pt x="2072" y="10284"/>
                  </a:lnTo>
                  <a:lnTo>
                    <a:pt x="2082" y="10320"/>
                  </a:lnTo>
                  <a:lnTo>
                    <a:pt x="2102" y="10387"/>
                  </a:lnTo>
                  <a:lnTo>
                    <a:pt x="2122" y="10454"/>
                  </a:lnTo>
                  <a:lnTo>
                    <a:pt x="2143" y="10520"/>
                  </a:lnTo>
                  <a:lnTo>
                    <a:pt x="2166" y="10588"/>
                  </a:lnTo>
                  <a:lnTo>
                    <a:pt x="2186" y="10654"/>
                  </a:lnTo>
                  <a:lnTo>
                    <a:pt x="2209" y="10721"/>
                  </a:lnTo>
                  <a:lnTo>
                    <a:pt x="2232" y="10788"/>
                  </a:lnTo>
                  <a:lnTo>
                    <a:pt x="2256" y="10855"/>
                  </a:lnTo>
                  <a:lnTo>
                    <a:pt x="2279" y="10918"/>
                  </a:lnTo>
                  <a:lnTo>
                    <a:pt x="2303" y="10985"/>
                  </a:lnTo>
                  <a:lnTo>
                    <a:pt x="2329" y="11049"/>
                  </a:lnTo>
                  <a:lnTo>
                    <a:pt x="2353" y="11115"/>
                  </a:lnTo>
                  <a:lnTo>
                    <a:pt x="2379" y="11179"/>
                  </a:lnTo>
                  <a:lnTo>
                    <a:pt x="2406" y="11242"/>
                  </a:lnTo>
                  <a:lnTo>
                    <a:pt x="2430" y="11309"/>
                  </a:lnTo>
                  <a:lnTo>
                    <a:pt x="2456" y="11373"/>
                  </a:lnTo>
                  <a:lnTo>
                    <a:pt x="2483" y="11436"/>
                  </a:lnTo>
                  <a:lnTo>
                    <a:pt x="2510" y="11499"/>
                  </a:lnTo>
                  <a:lnTo>
                    <a:pt x="2536" y="11563"/>
                  </a:lnTo>
                  <a:lnTo>
                    <a:pt x="2590" y="11693"/>
                  </a:lnTo>
                  <a:lnTo>
                    <a:pt x="2644" y="11820"/>
                  </a:lnTo>
                  <a:lnTo>
                    <a:pt x="2753" y="12071"/>
                  </a:lnTo>
                  <a:lnTo>
                    <a:pt x="2807" y="12198"/>
                  </a:lnTo>
                  <a:lnTo>
                    <a:pt x="2860" y="12324"/>
                  </a:lnTo>
                  <a:lnTo>
                    <a:pt x="2887" y="12389"/>
                  </a:lnTo>
                  <a:lnTo>
                    <a:pt x="2887" y="12392"/>
                  </a:lnTo>
                  <a:lnTo>
                    <a:pt x="2911" y="12452"/>
                  </a:lnTo>
                  <a:lnTo>
                    <a:pt x="2937" y="12515"/>
                  </a:lnTo>
                  <a:lnTo>
                    <a:pt x="2964" y="12579"/>
                  </a:lnTo>
                  <a:lnTo>
                    <a:pt x="2988" y="12642"/>
                  </a:lnTo>
                  <a:lnTo>
                    <a:pt x="3014" y="12705"/>
                  </a:lnTo>
                  <a:lnTo>
                    <a:pt x="3037" y="12769"/>
                  </a:lnTo>
                  <a:lnTo>
                    <a:pt x="3061" y="12833"/>
                  </a:lnTo>
                  <a:lnTo>
                    <a:pt x="3088" y="12899"/>
                  </a:lnTo>
                  <a:lnTo>
                    <a:pt x="3111" y="12963"/>
                  </a:lnTo>
                  <a:lnTo>
                    <a:pt x="3134" y="13026"/>
                  </a:lnTo>
                  <a:lnTo>
                    <a:pt x="3154" y="13090"/>
                  </a:lnTo>
                  <a:lnTo>
                    <a:pt x="3178" y="13157"/>
                  </a:lnTo>
                  <a:lnTo>
                    <a:pt x="3198" y="13220"/>
                  </a:lnTo>
                  <a:lnTo>
                    <a:pt x="3221" y="13287"/>
                  </a:lnTo>
                  <a:lnTo>
                    <a:pt x="3241" y="13351"/>
                  </a:lnTo>
                  <a:lnTo>
                    <a:pt x="3261" y="13417"/>
                  </a:lnTo>
                  <a:lnTo>
                    <a:pt x="3281" y="13484"/>
                  </a:lnTo>
                  <a:lnTo>
                    <a:pt x="3288" y="13514"/>
                  </a:lnTo>
                  <a:lnTo>
                    <a:pt x="3298" y="13547"/>
                  </a:lnTo>
                  <a:lnTo>
                    <a:pt x="3308" y="13581"/>
                  </a:lnTo>
                  <a:lnTo>
                    <a:pt x="3315" y="13615"/>
                  </a:lnTo>
                  <a:lnTo>
                    <a:pt x="3325" y="13647"/>
                  </a:lnTo>
                  <a:lnTo>
                    <a:pt x="3335" y="13681"/>
                  </a:lnTo>
                  <a:lnTo>
                    <a:pt x="3341" y="13715"/>
                  </a:lnTo>
                  <a:lnTo>
                    <a:pt x="3348" y="13748"/>
                  </a:lnTo>
                  <a:lnTo>
                    <a:pt x="3358" y="13781"/>
                  </a:lnTo>
                  <a:lnTo>
                    <a:pt x="3365" y="13815"/>
                  </a:lnTo>
                  <a:lnTo>
                    <a:pt x="3372" y="13848"/>
                  </a:lnTo>
                  <a:lnTo>
                    <a:pt x="3381" y="13885"/>
                  </a:lnTo>
                  <a:lnTo>
                    <a:pt x="3388" y="13918"/>
                  </a:lnTo>
                  <a:lnTo>
                    <a:pt x="3395" y="13952"/>
                  </a:lnTo>
                  <a:lnTo>
                    <a:pt x="3401" y="13985"/>
                  </a:lnTo>
                  <a:lnTo>
                    <a:pt x="3409" y="14019"/>
                  </a:lnTo>
                  <a:lnTo>
                    <a:pt x="3415" y="14056"/>
                  </a:lnTo>
                  <a:lnTo>
                    <a:pt x="3421" y="14088"/>
                  </a:lnTo>
                  <a:lnTo>
                    <a:pt x="3425" y="14122"/>
                  </a:lnTo>
                  <a:lnTo>
                    <a:pt x="3432" y="14159"/>
                  </a:lnTo>
                  <a:lnTo>
                    <a:pt x="3438" y="14193"/>
                  </a:lnTo>
                  <a:lnTo>
                    <a:pt x="3441" y="14226"/>
                  </a:lnTo>
                  <a:lnTo>
                    <a:pt x="3449" y="14262"/>
                  </a:lnTo>
                  <a:lnTo>
                    <a:pt x="3452" y="14296"/>
                  </a:lnTo>
                  <a:lnTo>
                    <a:pt x="3458" y="14333"/>
                  </a:lnTo>
                  <a:lnTo>
                    <a:pt x="3461" y="14366"/>
                  </a:lnTo>
                  <a:lnTo>
                    <a:pt x="3465" y="14403"/>
                  </a:lnTo>
                  <a:lnTo>
                    <a:pt x="3469" y="14436"/>
                  </a:lnTo>
                  <a:lnTo>
                    <a:pt x="3478" y="14520"/>
                  </a:lnTo>
                  <a:lnTo>
                    <a:pt x="3486" y="14600"/>
                  </a:lnTo>
                  <a:lnTo>
                    <a:pt x="3492" y="14680"/>
                  </a:lnTo>
                  <a:lnTo>
                    <a:pt x="3498" y="14760"/>
                  </a:lnTo>
                  <a:lnTo>
                    <a:pt x="3506" y="14844"/>
                  </a:lnTo>
                  <a:lnTo>
                    <a:pt x="3512" y="14924"/>
                  </a:lnTo>
                  <a:lnTo>
                    <a:pt x="3518" y="15004"/>
                  </a:lnTo>
                  <a:lnTo>
                    <a:pt x="3526" y="15087"/>
                  </a:lnTo>
                  <a:lnTo>
                    <a:pt x="3529" y="15168"/>
                  </a:lnTo>
                  <a:lnTo>
                    <a:pt x="3535" y="15251"/>
                  </a:lnTo>
                  <a:lnTo>
                    <a:pt x="3546" y="15411"/>
                  </a:lnTo>
                  <a:lnTo>
                    <a:pt x="3555" y="15576"/>
                  </a:lnTo>
                  <a:lnTo>
                    <a:pt x="3566" y="15739"/>
                  </a:lnTo>
                  <a:lnTo>
                    <a:pt x="3572" y="15903"/>
                  </a:lnTo>
                  <a:lnTo>
                    <a:pt x="3575" y="15929"/>
                  </a:lnTo>
                  <a:lnTo>
                    <a:pt x="3582" y="16066"/>
                  </a:lnTo>
                  <a:lnTo>
                    <a:pt x="3592" y="16230"/>
                  </a:lnTo>
                  <a:lnTo>
                    <a:pt x="3599" y="16313"/>
                  </a:lnTo>
                  <a:lnTo>
                    <a:pt x="3602" y="16394"/>
                  </a:lnTo>
                  <a:lnTo>
                    <a:pt x="3609" y="16478"/>
                  </a:lnTo>
                  <a:lnTo>
                    <a:pt x="3615" y="16558"/>
                  </a:lnTo>
                  <a:lnTo>
                    <a:pt x="3619" y="16641"/>
                  </a:lnTo>
                  <a:lnTo>
                    <a:pt x="3626" y="16722"/>
                  </a:lnTo>
                  <a:lnTo>
                    <a:pt x="3632" y="16805"/>
                  </a:lnTo>
                  <a:lnTo>
                    <a:pt x="3639" y="16885"/>
                  </a:lnTo>
                  <a:lnTo>
                    <a:pt x="3646" y="16968"/>
                  </a:lnTo>
                  <a:lnTo>
                    <a:pt x="3655" y="17049"/>
                  </a:lnTo>
                  <a:lnTo>
                    <a:pt x="3659" y="17109"/>
                  </a:lnTo>
                  <a:lnTo>
                    <a:pt x="3666" y="17166"/>
                  </a:lnTo>
                  <a:lnTo>
                    <a:pt x="3669" y="17226"/>
                  </a:lnTo>
                  <a:lnTo>
                    <a:pt x="3672" y="17283"/>
                  </a:lnTo>
                  <a:lnTo>
                    <a:pt x="3676" y="17340"/>
                  </a:lnTo>
                  <a:lnTo>
                    <a:pt x="3682" y="17400"/>
                  </a:lnTo>
                  <a:lnTo>
                    <a:pt x="3682" y="17456"/>
                  </a:lnTo>
                  <a:lnTo>
                    <a:pt x="3686" y="17516"/>
                  </a:lnTo>
                  <a:lnTo>
                    <a:pt x="3689" y="17573"/>
                  </a:lnTo>
                  <a:lnTo>
                    <a:pt x="3692" y="17633"/>
                  </a:lnTo>
                  <a:lnTo>
                    <a:pt x="3692" y="17690"/>
                  </a:lnTo>
                  <a:lnTo>
                    <a:pt x="3696" y="17747"/>
                  </a:lnTo>
                  <a:lnTo>
                    <a:pt x="3696" y="17807"/>
                  </a:lnTo>
                  <a:lnTo>
                    <a:pt x="3699" y="17864"/>
                  </a:lnTo>
                  <a:lnTo>
                    <a:pt x="3699" y="17924"/>
                  </a:lnTo>
                  <a:lnTo>
                    <a:pt x="3699" y="17981"/>
                  </a:lnTo>
                  <a:lnTo>
                    <a:pt x="3702" y="18097"/>
                  </a:lnTo>
                  <a:lnTo>
                    <a:pt x="3702" y="18214"/>
                  </a:lnTo>
                  <a:lnTo>
                    <a:pt x="3706" y="18332"/>
                  </a:lnTo>
                  <a:lnTo>
                    <a:pt x="3706" y="18449"/>
                  </a:lnTo>
                  <a:lnTo>
                    <a:pt x="3706" y="18606"/>
                  </a:lnTo>
                  <a:lnTo>
                    <a:pt x="3706" y="18683"/>
                  </a:lnTo>
                  <a:lnTo>
                    <a:pt x="3709" y="18799"/>
                  </a:lnTo>
                  <a:lnTo>
                    <a:pt x="3712" y="18916"/>
                  </a:lnTo>
                  <a:lnTo>
                    <a:pt x="3712" y="19030"/>
                  </a:lnTo>
                  <a:lnTo>
                    <a:pt x="3716" y="19090"/>
                  </a:lnTo>
                  <a:lnTo>
                    <a:pt x="3716" y="19140"/>
                  </a:lnTo>
                  <a:lnTo>
                    <a:pt x="3716" y="19147"/>
                  </a:lnTo>
                  <a:lnTo>
                    <a:pt x="3719" y="19207"/>
                  </a:lnTo>
                  <a:lnTo>
                    <a:pt x="3722" y="19264"/>
                  </a:lnTo>
                  <a:lnTo>
                    <a:pt x="3726" y="19324"/>
                  </a:lnTo>
                  <a:lnTo>
                    <a:pt x="3726" y="19380"/>
                  </a:lnTo>
                  <a:lnTo>
                    <a:pt x="3729" y="19440"/>
                  </a:lnTo>
                  <a:lnTo>
                    <a:pt x="3732" y="19497"/>
                  </a:lnTo>
                  <a:lnTo>
                    <a:pt x="3739" y="19557"/>
                  </a:lnTo>
                  <a:lnTo>
                    <a:pt x="3742" y="19614"/>
                  </a:lnTo>
                  <a:lnTo>
                    <a:pt x="3746" y="19675"/>
                  </a:lnTo>
                  <a:lnTo>
                    <a:pt x="3749" y="19731"/>
                  </a:lnTo>
                  <a:lnTo>
                    <a:pt x="3756" y="19792"/>
                  </a:lnTo>
                  <a:lnTo>
                    <a:pt x="3759" y="19849"/>
                  </a:lnTo>
                  <a:lnTo>
                    <a:pt x="3762" y="19872"/>
                  </a:lnTo>
                  <a:lnTo>
                    <a:pt x="3766" y="19909"/>
                  </a:lnTo>
                  <a:lnTo>
                    <a:pt x="3773" y="19966"/>
                  </a:lnTo>
                  <a:lnTo>
                    <a:pt x="3779" y="20026"/>
                  </a:lnTo>
                  <a:lnTo>
                    <a:pt x="3786" y="20082"/>
                  </a:lnTo>
                  <a:lnTo>
                    <a:pt x="3793" y="20142"/>
                  </a:lnTo>
                  <a:lnTo>
                    <a:pt x="3802" y="20199"/>
                  </a:lnTo>
                  <a:lnTo>
                    <a:pt x="3809" y="20259"/>
                  </a:lnTo>
                  <a:lnTo>
                    <a:pt x="3819" y="20316"/>
                  </a:lnTo>
                  <a:lnTo>
                    <a:pt x="3826" y="20356"/>
                  </a:lnTo>
                  <a:cubicBezTo>
                    <a:pt x="3839" y="20359"/>
                    <a:pt x="3853" y="20362"/>
                    <a:pt x="3870" y="20366"/>
                  </a:cubicBezTo>
                  <a:lnTo>
                    <a:pt x="3862" y="20313"/>
                  </a:lnTo>
                  <a:lnTo>
                    <a:pt x="3856" y="20253"/>
                  </a:lnTo>
                  <a:lnTo>
                    <a:pt x="3850" y="20196"/>
                  </a:lnTo>
                  <a:lnTo>
                    <a:pt x="3842" y="20136"/>
                  </a:lnTo>
                  <a:lnTo>
                    <a:pt x="3836" y="20079"/>
                  </a:lnTo>
                  <a:lnTo>
                    <a:pt x="3833" y="20019"/>
                  </a:lnTo>
                  <a:lnTo>
                    <a:pt x="3826" y="19962"/>
                  </a:lnTo>
                  <a:lnTo>
                    <a:pt x="3822" y="19901"/>
                  </a:lnTo>
                  <a:lnTo>
                    <a:pt x="3819" y="19869"/>
                  </a:lnTo>
                  <a:lnTo>
                    <a:pt x="3819" y="19845"/>
                  </a:lnTo>
                  <a:lnTo>
                    <a:pt x="3816" y="19788"/>
                  </a:lnTo>
                  <a:lnTo>
                    <a:pt x="3813" y="19728"/>
                  </a:lnTo>
                  <a:lnTo>
                    <a:pt x="3809" y="19671"/>
                  </a:lnTo>
                  <a:lnTo>
                    <a:pt x="3809" y="19611"/>
                  </a:lnTo>
                  <a:lnTo>
                    <a:pt x="3806" y="19554"/>
                  </a:lnTo>
                  <a:lnTo>
                    <a:pt x="3806" y="19494"/>
                  </a:lnTo>
                  <a:lnTo>
                    <a:pt x="3802" y="19437"/>
                  </a:lnTo>
                  <a:lnTo>
                    <a:pt x="3802" y="19380"/>
                  </a:lnTo>
                  <a:lnTo>
                    <a:pt x="3802" y="19320"/>
                  </a:lnTo>
                  <a:lnTo>
                    <a:pt x="3802" y="19264"/>
                  </a:lnTo>
                  <a:lnTo>
                    <a:pt x="3802" y="19204"/>
                  </a:lnTo>
                  <a:lnTo>
                    <a:pt x="3802" y="19147"/>
                  </a:lnTo>
                  <a:lnTo>
                    <a:pt x="3802" y="19140"/>
                  </a:lnTo>
                  <a:lnTo>
                    <a:pt x="3802" y="19090"/>
                  </a:lnTo>
                  <a:lnTo>
                    <a:pt x="3802" y="19030"/>
                  </a:lnTo>
                  <a:lnTo>
                    <a:pt x="3802" y="18913"/>
                  </a:lnTo>
                  <a:lnTo>
                    <a:pt x="3802" y="18799"/>
                  </a:lnTo>
                  <a:lnTo>
                    <a:pt x="3806" y="18683"/>
                  </a:lnTo>
                  <a:lnTo>
                    <a:pt x="3806" y="18606"/>
                  </a:lnTo>
                  <a:lnTo>
                    <a:pt x="3806" y="18449"/>
                  </a:lnTo>
                  <a:lnTo>
                    <a:pt x="3806" y="18332"/>
                  </a:lnTo>
                  <a:lnTo>
                    <a:pt x="3806" y="18214"/>
                  </a:lnTo>
                  <a:lnTo>
                    <a:pt x="3806" y="18097"/>
                  </a:lnTo>
                  <a:lnTo>
                    <a:pt x="3806" y="17981"/>
                  </a:lnTo>
                  <a:lnTo>
                    <a:pt x="3806" y="17921"/>
                  </a:lnTo>
                  <a:lnTo>
                    <a:pt x="3806" y="17864"/>
                  </a:lnTo>
                  <a:lnTo>
                    <a:pt x="3802" y="17804"/>
                  </a:lnTo>
                  <a:lnTo>
                    <a:pt x="3802" y="17747"/>
                  </a:lnTo>
                  <a:lnTo>
                    <a:pt x="3802" y="17687"/>
                  </a:lnTo>
                  <a:lnTo>
                    <a:pt x="3799" y="17627"/>
                  </a:lnTo>
                  <a:lnTo>
                    <a:pt x="3799" y="17570"/>
                  </a:lnTo>
                  <a:lnTo>
                    <a:pt x="3796" y="17510"/>
                  </a:lnTo>
                  <a:lnTo>
                    <a:pt x="3793" y="17453"/>
                  </a:lnTo>
                  <a:lnTo>
                    <a:pt x="3793" y="17393"/>
                  </a:lnTo>
                  <a:lnTo>
                    <a:pt x="3789" y="17332"/>
                  </a:lnTo>
                  <a:lnTo>
                    <a:pt x="3786" y="17276"/>
                  </a:lnTo>
                  <a:lnTo>
                    <a:pt x="3782" y="17215"/>
                  </a:lnTo>
                  <a:lnTo>
                    <a:pt x="3776" y="17159"/>
                  </a:lnTo>
                  <a:lnTo>
                    <a:pt x="3773" y="17099"/>
                  </a:lnTo>
                  <a:lnTo>
                    <a:pt x="3769" y="17039"/>
                  </a:lnTo>
                  <a:lnTo>
                    <a:pt x="3762" y="16959"/>
                  </a:lnTo>
                  <a:lnTo>
                    <a:pt x="3756" y="16875"/>
                  </a:lnTo>
                  <a:lnTo>
                    <a:pt x="3749" y="16794"/>
                  </a:lnTo>
                  <a:lnTo>
                    <a:pt x="3742" y="16714"/>
                  </a:lnTo>
                  <a:lnTo>
                    <a:pt x="3739" y="16631"/>
                  </a:lnTo>
                  <a:lnTo>
                    <a:pt x="3732" y="16551"/>
                  </a:lnTo>
                  <a:lnTo>
                    <a:pt x="3726" y="16471"/>
                  </a:lnTo>
                  <a:lnTo>
                    <a:pt x="3722" y="16387"/>
                  </a:lnTo>
                  <a:lnTo>
                    <a:pt x="3719" y="16307"/>
                  </a:lnTo>
                  <a:lnTo>
                    <a:pt x="3712" y="16224"/>
                  </a:lnTo>
                  <a:lnTo>
                    <a:pt x="3706" y="16060"/>
                  </a:lnTo>
                  <a:lnTo>
                    <a:pt x="3699" y="15923"/>
                  </a:lnTo>
                  <a:lnTo>
                    <a:pt x="3699" y="15896"/>
                  </a:lnTo>
                  <a:lnTo>
                    <a:pt x="3689" y="15732"/>
                  </a:lnTo>
                  <a:lnTo>
                    <a:pt x="3682" y="15569"/>
                  </a:lnTo>
                  <a:lnTo>
                    <a:pt x="3672" y="15405"/>
                  </a:lnTo>
                  <a:lnTo>
                    <a:pt x="3666" y="15241"/>
                  </a:lnTo>
                  <a:lnTo>
                    <a:pt x="3659" y="15161"/>
                  </a:lnTo>
                  <a:lnTo>
                    <a:pt x="3655" y="15078"/>
                  </a:lnTo>
                  <a:lnTo>
                    <a:pt x="3649" y="14998"/>
                  </a:lnTo>
                  <a:lnTo>
                    <a:pt x="3646" y="14914"/>
                  </a:lnTo>
                  <a:lnTo>
                    <a:pt x="3639" y="14834"/>
                  </a:lnTo>
                  <a:lnTo>
                    <a:pt x="3632" y="14750"/>
                  </a:lnTo>
                  <a:lnTo>
                    <a:pt x="3626" y="14670"/>
                  </a:lnTo>
                  <a:lnTo>
                    <a:pt x="3619" y="14586"/>
                  </a:lnTo>
                  <a:lnTo>
                    <a:pt x="3612" y="14506"/>
                  </a:lnTo>
                  <a:lnTo>
                    <a:pt x="3606" y="14423"/>
                  </a:lnTo>
                  <a:lnTo>
                    <a:pt x="3602" y="14386"/>
                  </a:lnTo>
                  <a:lnTo>
                    <a:pt x="3595" y="14353"/>
                  </a:lnTo>
                  <a:lnTo>
                    <a:pt x="3592" y="14316"/>
                  </a:lnTo>
                  <a:lnTo>
                    <a:pt x="3589" y="14279"/>
                  </a:lnTo>
                  <a:lnTo>
                    <a:pt x="3586" y="14242"/>
                  </a:lnTo>
                  <a:lnTo>
                    <a:pt x="3579" y="14205"/>
                  </a:lnTo>
                  <a:lnTo>
                    <a:pt x="3572" y="14173"/>
                  </a:lnTo>
                  <a:lnTo>
                    <a:pt x="3569" y="14136"/>
                  </a:lnTo>
                  <a:lnTo>
                    <a:pt x="3562" y="14099"/>
                  </a:lnTo>
                  <a:lnTo>
                    <a:pt x="3555" y="14065"/>
                  </a:lnTo>
                  <a:lnTo>
                    <a:pt x="3552" y="14028"/>
                  </a:lnTo>
                  <a:lnTo>
                    <a:pt x="3546" y="13995"/>
                  </a:lnTo>
                  <a:lnTo>
                    <a:pt x="3538" y="13959"/>
                  </a:lnTo>
                  <a:lnTo>
                    <a:pt x="3532" y="13925"/>
                  </a:lnTo>
                  <a:lnTo>
                    <a:pt x="3526" y="13888"/>
                  </a:lnTo>
                  <a:lnTo>
                    <a:pt x="3518" y="13855"/>
                  </a:lnTo>
                  <a:lnTo>
                    <a:pt x="3512" y="13821"/>
                  </a:lnTo>
                  <a:lnTo>
                    <a:pt x="3502" y="13785"/>
                  </a:lnTo>
                  <a:lnTo>
                    <a:pt x="3495" y="13752"/>
                  </a:lnTo>
                  <a:lnTo>
                    <a:pt x="3489" y="13718"/>
                  </a:lnTo>
                  <a:lnTo>
                    <a:pt x="3478" y="13681"/>
                  </a:lnTo>
                  <a:lnTo>
                    <a:pt x="3472" y="13647"/>
                  </a:lnTo>
                  <a:lnTo>
                    <a:pt x="3461" y="13615"/>
                  </a:lnTo>
                  <a:lnTo>
                    <a:pt x="3455" y="13581"/>
                  </a:lnTo>
                  <a:lnTo>
                    <a:pt x="3445" y="13544"/>
                  </a:lnTo>
                  <a:lnTo>
                    <a:pt x="3435" y="13511"/>
                  </a:lnTo>
                  <a:lnTo>
                    <a:pt x="3429" y="13477"/>
                  </a:lnTo>
                  <a:lnTo>
                    <a:pt x="3418" y="13444"/>
                  </a:lnTo>
                  <a:lnTo>
                    <a:pt x="3398" y="13377"/>
                  </a:lnTo>
                  <a:lnTo>
                    <a:pt x="3378" y="13311"/>
                  </a:lnTo>
                  <a:lnTo>
                    <a:pt x="3358" y="13243"/>
                  </a:lnTo>
                  <a:lnTo>
                    <a:pt x="3338" y="13177"/>
                  </a:lnTo>
                  <a:lnTo>
                    <a:pt x="3315" y="13110"/>
                  </a:lnTo>
                  <a:lnTo>
                    <a:pt x="3295" y="13043"/>
                  </a:lnTo>
                  <a:lnTo>
                    <a:pt x="3271" y="12980"/>
                  </a:lnTo>
                  <a:lnTo>
                    <a:pt x="3248" y="12913"/>
                  </a:lnTo>
                  <a:lnTo>
                    <a:pt x="3225" y="12846"/>
                  </a:lnTo>
                  <a:lnTo>
                    <a:pt x="3201" y="12782"/>
                  </a:lnTo>
                  <a:lnTo>
                    <a:pt x="3178" y="12716"/>
                  </a:lnTo>
                  <a:lnTo>
                    <a:pt x="3154" y="12652"/>
                  </a:lnTo>
                  <a:lnTo>
                    <a:pt x="3128" y="12589"/>
                  </a:lnTo>
                  <a:lnTo>
                    <a:pt x="3105" y="12522"/>
                  </a:lnTo>
                  <a:lnTo>
                    <a:pt x="3077" y="12458"/>
                  </a:lnTo>
                  <a:lnTo>
                    <a:pt x="3054" y="12395"/>
                  </a:lnTo>
                  <a:lnTo>
                    <a:pt x="3028" y="12335"/>
                  </a:lnTo>
                  <a:lnTo>
                    <a:pt x="3028" y="12332"/>
                  </a:lnTo>
                  <a:lnTo>
                    <a:pt x="3000" y="12268"/>
                  </a:lnTo>
                  <a:lnTo>
                    <a:pt x="2948" y="12138"/>
                  </a:lnTo>
                  <a:lnTo>
                    <a:pt x="2894" y="12011"/>
                  </a:lnTo>
                  <a:lnTo>
                    <a:pt x="2787" y="11757"/>
                  </a:lnTo>
                  <a:lnTo>
                    <a:pt x="2737" y="11630"/>
                  </a:lnTo>
                  <a:lnTo>
                    <a:pt x="2684" y="11503"/>
                  </a:lnTo>
                  <a:lnTo>
                    <a:pt x="2656" y="11439"/>
                  </a:lnTo>
                  <a:lnTo>
                    <a:pt x="2630" y="11376"/>
                  </a:lnTo>
                  <a:lnTo>
                    <a:pt x="2604" y="11313"/>
                  </a:lnTo>
                  <a:lnTo>
                    <a:pt x="2579" y="11249"/>
                  </a:lnTo>
                  <a:lnTo>
                    <a:pt x="2553" y="11186"/>
                  </a:lnTo>
                  <a:lnTo>
                    <a:pt x="2530" y="11122"/>
                  </a:lnTo>
                  <a:lnTo>
                    <a:pt x="2503" y="11055"/>
                  </a:lnTo>
                  <a:lnTo>
                    <a:pt x="2479" y="10992"/>
                  </a:lnTo>
                  <a:lnTo>
                    <a:pt x="2456" y="10929"/>
                  </a:lnTo>
                  <a:lnTo>
                    <a:pt x="2433" y="10865"/>
                  </a:lnTo>
                  <a:lnTo>
                    <a:pt x="2410" y="10798"/>
                  </a:lnTo>
                  <a:lnTo>
                    <a:pt x="2386" y="10735"/>
                  </a:lnTo>
                  <a:lnTo>
                    <a:pt x="2366" y="10668"/>
                  </a:lnTo>
                  <a:lnTo>
                    <a:pt x="2343" y="10605"/>
                  </a:lnTo>
                  <a:lnTo>
                    <a:pt x="2323" y="10537"/>
                  </a:lnTo>
                  <a:lnTo>
                    <a:pt x="2299" y="10471"/>
                  </a:lnTo>
                  <a:lnTo>
                    <a:pt x="2279" y="10407"/>
                  </a:lnTo>
                  <a:lnTo>
                    <a:pt x="2263" y="10340"/>
                  </a:lnTo>
                  <a:lnTo>
                    <a:pt x="2243" y="10273"/>
                  </a:lnTo>
                  <a:lnTo>
                    <a:pt x="2232" y="10240"/>
                  </a:lnTo>
                  <a:lnTo>
                    <a:pt x="2223" y="10207"/>
                  </a:lnTo>
                  <a:lnTo>
                    <a:pt x="2215" y="10180"/>
                  </a:lnTo>
                  <a:lnTo>
                    <a:pt x="2209" y="10153"/>
                  </a:lnTo>
                  <a:lnTo>
                    <a:pt x="2203" y="10127"/>
                  </a:lnTo>
                  <a:lnTo>
                    <a:pt x="2195" y="10099"/>
                  </a:lnTo>
                  <a:lnTo>
                    <a:pt x="2189" y="10073"/>
                  </a:lnTo>
                  <a:lnTo>
                    <a:pt x="2186" y="10047"/>
                  </a:lnTo>
                  <a:lnTo>
                    <a:pt x="2179" y="10019"/>
                  </a:lnTo>
                  <a:lnTo>
                    <a:pt x="2172" y="9993"/>
                  </a:lnTo>
                  <a:lnTo>
                    <a:pt x="2166" y="9966"/>
                  </a:lnTo>
                  <a:lnTo>
                    <a:pt x="2163" y="9939"/>
                  </a:lnTo>
                  <a:lnTo>
                    <a:pt x="2155" y="9913"/>
                  </a:lnTo>
                  <a:lnTo>
                    <a:pt x="2152" y="9883"/>
                  </a:lnTo>
                  <a:lnTo>
                    <a:pt x="2146" y="9856"/>
                  </a:lnTo>
                  <a:lnTo>
                    <a:pt x="2143" y="9829"/>
                  </a:lnTo>
                  <a:lnTo>
                    <a:pt x="2132" y="9776"/>
                  </a:lnTo>
                  <a:lnTo>
                    <a:pt x="2126" y="9723"/>
                  </a:lnTo>
                  <a:lnTo>
                    <a:pt x="2115" y="9669"/>
                  </a:lnTo>
                  <a:lnTo>
                    <a:pt x="2109" y="9615"/>
                  </a:lnTo>
                  <a:lnTo>
                    <a:pt x="2102" y="9558"/>
                  </a:lnTo>
                  <a:lnTo>
                    <a:pt x="2098" y="9505"/>
                  </a:lnTo>
                  <a:lnTo>
                    <a:pt x="2092" y="9452"/>
                  </a:lnTo>
                  <a:lnTo>
                    <a:pt x="2089" y="9395"/>
                  </a:lnTo>
                  <a:lnTo>
                    <a:pt x="2082" y="9342"/>
                  </a:lnTo>
                  <a:lnTo>
                    <a:pt x="2078" y="9288"/>
                  </a:lnTo>
                  <a:lnTo>
                    <a:pt x="2075" y="9231"/>
                  </a:lnTo>
                  <a:lnTo>
                    <a:pt x="2072" y="9177"/>
                  </a:lnTo>
                  <a:lnTo>
                    <a:pt x="2072" y="9125"/>
                  </a:lnTo>
                  <a:lnTo>
                    <a:pt x="2069" y="9068"/>
                  </a:lnTo>
                  <a:lnTo>
                    <a:pt x="2069" y="9014"/>
                  </a:lnTo>
                  <a:lnTo>
                    <a:pt x="2066" y="8957"/>
                  </a:lnTo>
                  <a:lnTo>
                    <a:pt x="2066" y="8904"/>
                  </a:lnTo>
                  <a:lnTo>
                    <a:pt x="2066" y="8847"/>
                  </a:lnTo>
                  <a:lnTo>
                    <a:pt x="2066" y="8793"/>
                  </a:lnTo>
                  <a:lnTo>
                    <a:pt x="2066" y="8770"/>
                  </a:lnTo>
                  <a:lnTo>
                    <a:pt x="2066" y="8736"/>
                  </a:lnTo>
                  <a:lnTo>
                    <a:pt x="2066" y="8684"/>
                  </a:lnTo>
                  <a:lnTo>
                    <a:pt x="2066" y="8627"/>
                  </a:lnTo>
                  <a:lnTo>
                    <a:pt x="2066" y="8570"/>
                  </a:lnTo>
                  <a:lnTo>
                    <a:pt x="2066" y="8516"/>
                  </a:lnTo>
                  <a:lnTo>
                    <a:pt x="2069" y="8460"/>
                  </a:lnTo>
                  <a:lnTo>
                    <a:pt x="2069" y="8349"/>
                  </a:lnTo>
                  <a:lnTo>
                    <a:pt x="2072" y="8239"/>
                  </a:lnTo>
                  <a:lnTo>
                    <a:pt x="2078" y="8125"/>
                  </a:lnTo>
                  <a:lnTo>
                    <a:pt x="2082" y="8015"/>
                  </a:lnTo>
                  <a:lnTo>
                    <a:pt x="2086" y="7902"/>
                  </a:lnTo>
                  <a:lnTo>
                    <a:pt x="2089" y="7791"/>
                  </a:lnTo>
                  <a:lnTo>
                    <a:pt x="2092" y="7678"/>
                  </a:lnTo>
                  <a:lnTo>
                    <a:pt x="2095" y="7564"/>
                  </a:lnTo>
                  <a:lnTo>
                    <a:pt x="2095" y="7507"/>
                  </a:lnTo>
                  <a:lnTo>
                    <a:pt x="2098" y="7450"/>
                  </a:lnTo>
                  <a:lnTo>
                    <a:pt x="2098" y="7397"/>
                  </a:lnTo>
                  <a:lnTo>
                    <a:pt x="2098" y="7341"/>
                  </a:lnTo>
                  <a:lnTo>
                    <a:pt x="2098" y="7284"/>
                  </a:lnTo>
                  <a:lnTo>
                    <a:pt x="2098" y="7227"/>
                  </a:lnTo>
                  <a:lnTo>
                    <a:pt x="2098" y="7170"/>
                  </a:lnTo>
                  <a:lnTo>
                    <a:pt x="2098" y="7113"/>
                  </a:lnTo>
                  <a:lnTo>
                    <a:pt x="2098" y="7057"/>
                  </a:lnTo>
                  <a:lnTo>
                    <a:pt x="2095" y="7000"/>
                  </a:lnTo>
                  <a:lnTo>
                    <a:pt x="2095" y="6943"/>
                  </a:lnTo>
                  <a:lnTo>
                    <a:pt x="2092" y="6886"/>
                  </a:lnTo>
                  <a:lnTo>
                    <a:pt x="2092" y="6829"/>
                  </a:lnTo>
                  <a:lnTo>
                    <a:pt x="2089" y="6772"/>
                  </a:lnTo>
                  <a:lnTo>
                    <a:pt x="2086" y="6716"/>
                  </a:lnTo>
                  <a:lnTo>
                    <a:pt x="2082" y="6659"/>
                  </a:lnTo>
                  <a:lnTo>
                    <a:pt x="2075" y="6585"/>
                  </a:lnTo>
                  <a:lnTo>
                    <a:pt x="2069" y="6511"/>
                  </a:lnTo>
                  <a:lnTo>
                    <a:pt x="2066" y="6435"/>
                  </a:lnTo>
                  <a:lnTo>
                    <a:pt x="2058" y="6362"/>
                  </a:lnTo>
                  <a:lnTo>
                    <a:pt x="2052" y="6288"/>
                  </a:lnTo>
                  <a:lnTo>
                    <a:pt x="2045" y="6215"/>
                  </a:lnTo>
                  <a:lnTo>
                    <a:pt x="2035" y="6141"/>
                  </a:lnTo>
                  <a:lnTo>
                    <a:pt x="2029" y="6067"/>
                  </a:lnTo>
                  <a:lnTo>
                    <a:pt x="2022" y="5990"/>
                  </a:lnTo>
                  <a:lnTo>
                    <a:pt x="2012" y="5917"/>
                  </a:lnTo>
                  <a:lnTo>
                    <a:pt x="2005" y="5844"/>
                  </a:lnTo>
                  <a:lnTo>
                    <a:pt x="1995" y="5770"/>
                  </a:lnTo>
                  <a:lnTo>
                    <a:pt x="1985" y="5697"/>
                  </a:lnTo>
                  <a:lnTo>
                    <a:pt x="1975" y="5623"/>
                  </a:lnTo>
                  <a:lnTo>
                    <a:pt x="1965" y="5549"/>
                  </a:lnTo>
                  <a:lnTo>
                    <a:pt x="1955" y="5476"/>
                  </a:lnTo>
                  <a:lnTo>
                    <a:pt x="1942" y="5403"/>
                  </a:lnTo>
                  <a:lnTo>
                    <a:pt x="1932" y="5329"/>
                  </a:lnTo>
                  <a:lnTo>
                    <a:pt x="1918" y="5256"/>
                  </a:lnTo>
                  <a:lnTo>
                    <a:pt x="1908" y="5182"/>
                  </a:lnTo>
                  <a:lnTo>
                    <a:pt x="1895" y="5108"/>
                  </a:lnTo>
                  <a:lnTo>
                    <a:pt x="1882" y="5035"/>
                  </a:lnTo>
                  <a:lnTo>
                    <a:pt x="1868" y="4965"/>
                  </a:lnTo>
                  <a:lnTo>
                    <a:pt x="1855" y="4892"/>
                  </a:lnTo>
                  <a:lnTo>
                    <a:pt x="1842" y="4818"/>
                  </a:lnTo>
                  <a:lnTo>
                    <a:pt x="1828" y="4744"/>
                  </a:lnTo>
                  <a:lnTo>
                    <a:pt x="1811" y="4671"/>
                  </a:lnTo>
                  <a:lnTo>
                    <a:pt x="1798" y="4598"/>
                  </a:lnTo>
                  <a:lnTo>
                    <a:pt x="1782" y="4527"/>
                  </a:lnTo>
                  <a:lnTo>
                    <a:pt x="1768" y="4454"/>
                  </a:lnTo>
                  <a:lnTo>
                    <a:pt x="1754" y="4391"/>
                  </a:lnTo>
                  <a:lnTo>
                    <a:pt x="1751" y="4380"/>
                  </a:lnTo>
                  <a:lnTo>
                    <a:pt x="1734" y="4311"/>
                  </a:lnTo>
                  <a:lnTo>
                    <a:pt x="1718" y="4237"/>
                  </a:lnTo>
                  <a:lnTo>
                    <a:pt x="1702" y="4163"/>
                  </a:lnTo>
                  <a:lnTo>
                    <a:pt x="1685" y="4093"/>
                  </a:lnTo>
                  <a:lnTo>
                    <a:pt x="1668" y="4019"/>
                  </a:lnTo>
                  <a:lnTo>
                    <a:pt x="1651" y="3946"/>
                  </a:lnTo>
                  <a:lnTo>
                    <a:pt x="1631" y="3876"/>
                  </a:lnTo>
                  <a:lnTo>
                    <a:pt x="1614" y="3802"/>
                  </a:lnTo>
                  <a:lnTo>
                    <a:pt x="1594" y="3732"/>
                  </a:lnTo>
                  <a:lnTo>
                    <a:pt x="1574" y="3659"/>
                  </a:lnTo>
                  <a:lnTo>
                    <a:pt x="1557" y="3589"/>
                  </a:lnTo>
                  <a:lnTo>
                    <a:pt x="1537" y="3515"/>
                  </a:lnTo>
                  <a:lnTo>
                    <a:pt x="1517" y="3445"/>
                  </a:lnTo>
                  <a:lnTo>
                    <a:pt x="1497" y="3375"/>
                  </a:lnTo>
                  <a:lnTo>
                    <a:pt x="1477" y="3301"/>
                  </a:lnTo>
                  <a:lnTo>
                    <a:pt x="1454" y="3231"/>
                  </a:lnTo>
                  <a:lnTo>
                    <a:pt x="1434" y="3161"/>
                  </a:lnTo>
                  <a:lnTo>
                    <a:pt x="1414" y="3088"/>
                  </a:lnTo>
                  <a:lnTo>
                    <a:pt x="1390" y="3017"/>
                  </a:lnTo>
                  <a:lnTo>
                    <a:pt x="1370" y="2947"/>
                  </a:lnTo>
                  <a:lnTo>
                    <a:pt x="1347" y="2874"/>
                  </a:lnTo>
                  <a:lnTo>
                    <a:pt x="1324" y="2803"/>
                  </a:lnTo>
                  <a:lnTo>
                    <a:pt x="1324" y="2800"/>
                  </a:lnTo>
                  <a:lnTo>
                    <a:pt x="1301" y="2733"/>
                  </a:lnTo>
                  <a:lnTo>
                    <a:pt x="1277" y="2663"/>
                  </a:lnTo>
                  <a:lnTo>
                    <a:pt x="1253" y="2593"/>
                  </a:lnTo>
                  <a:lnTo>
                    <a:pt x="1230" y="2523"/>
                  </a:lnTo>
                  <a:lnTo>
                    <a:pt x="1207" y="2453"/>
                  </a:lnTo>
                  <a:lnTo>
                    <a:pt x="1184" y="2379"/>
                  </a:lnTo>
                  <a:lnTo>
                    <a:pt x="1156" y="2309"/>
                  </a:lnTo>
                  <a:lnTo>
                    <a:pt x="1133" y="2239"/>
                  </a:lnTo>
                  <a:lnTo>
                    <a:pt x="1107" y="2172"/>
                  </a:lnTo>
                  <a:lnTo>
                    <a:pt x="1083" y="2102"/>
                  </a:lnTo>
                  <a:lnTo>
                    <a:pt x="1056" y="2032"/>
                  </a:lnTo>
                  <a:lnTo>
                    <a:pt x="1046" y="2009"/>
                  </a:lnTo>
                  <a:lnTo>
                    <a:pt x="1040" y="1985"/>
                  </a:lnTo>
                  <a:lnTo>
                    <a:pt x="1030" y="1961"/>
                  </a:lnTo>
                  <a:lnTo>
                    <a:pt x="1020" y="1938"/>
                  </a:lnTo>
                  <a:lnTo>
                    <a:pt x="1003" y="1895"/>
                  </a:lnTo>
                  <a:lnTo>
                    <a:pt x="983" y="1848"/>
                  </a:lnTo>
                  <a:lnTo>
                    <a:pt x="963" y="1805"/>
                  </a:lnTo>
                  <a:lnTo>
                    <a:pt x="943" y="1761"/>
                  </a:lnTo>
                  <a:lnTo>
                    <a:pt x="923" y="1714"/>
                  </a:lnTo>
                  <a:lnTo>
                    <a:pt x="900" y="1671"/>
                  </a:lnTo>
                  <a:lnTo>
                    <a:pt x="880" y="1628"/>
                  </a:lnTo>
                  <a:lnTo>
                    <a:pt x="860" y="1584"/>
                  </a:lnTo>
                  <a:lnTo>
                    <a:pt x="836" y="1540"/>
                  </a:lnTo>
                  <a:lnTo>
                    <a:pt x="816" y="1500"/>
                  </a:lnTo>
                  <a:lnTo>
                    <a:pt x="772" y="1414"/>
                  </a:lnTo>
                  <a:lnTo>
                    <a:pt x="763" y="1397"/>
                  </a:lnTo>
                  <a:lnTo>
                    <a:pt x="726" y="1330"/>
                  </a:lnTo>
                  <a:lnTo>
                    <a:pt x="686" y="1244"/>
                  </a:lnTo>
                  <a:lnTo>
                    <a:pt x="662" y="1200"/>
                  </a:lnTo>
                  <a:lnTo>
                    <a:pt x="642" y="1159"/>
                  </a:lnTo>
                  <a:lnTo>
                    <a:pt x="622" y="1116"/>
                  </a:lnTo>
                  <a:lnTo>
                    <a:pt x="602" y="1073"/>
                  </a:lnTo>
                  <a:lnTo>
                    <a:pt x="582" y="1033"/>
                  </a:lnTo>
                  <a:lnTo>
                    <a:pt x="562" y="990"/>
                  </a:lnTo>
                  <a:lnTo>
                    <a:pt x="542" y="946"/>
                  </a:lnTo>
                  <a:lnTo>
                    <a:pt x="522" y="903"/>
                  </a:lnTo>
                  <a:lnTo>
                    <a:pt x="505" y="863"/>
                  </a:lnTo>
                  <a:lnTo>
                    <a:pt x="499" y="839"/>
                  </a:lnTo>
                  <a:lnTo>
                    <a:pt x="488" y="819"/>
                  </a:lnTo>
                  <a:lnTo>
                    <a:pt x="482" y="795"/>
                  </a:lnTo>
                  <a:lnTo>
                    <a:pt x="472" y="775"/>
                  </a:lnTo>
                  <a:lnTo>
                    <a:pt x="465" y="752"/>
                  </a:lnTo>
                  <a:lnTo>
                    <a:pt x="455" y="732"/>
                  </a:lnTo>
                  <a:lnTo>
                    <a:pt x="448" y="709"/>
                  </a:lnTo>
                  <a:lnTo>
                    <a:pt x="442" y="689"/>
                  </a:lnTo>
                  <a:lnTo>
                    <a:pt x="435" y="666"/>
                  </a:lnTo>
                  <a:lnTo>
                    <a:pt x="428" y="642"/>
                  </a:lnTo>
                  <a:lnTo>
                    <a:pt x="422" y="629"/>
                  </a:lnTo>
                  <a:lnTo>
                    <a:pt x="419" y="612"/>
                  </a:lnTo>
                  <a:lnTo>
                    <a:pt x="411" y="595"/>
                  </a:lnTo>
                  <a:lnTo>
                    <a:pt x="405" y="582"/>
                  </a:lnTo>
                  <a:lnTo>
                    <a:pt x="399" y="565"/>
                  </a:lnTo>
                  <a:lnTo>
                    <a:pt x="391" y="549"/>
                  </a:lnTo>
                  <a:lnTo>
                    <a:pt x="385" y="532"/>
                  </a:lnTo>
                  <a:lnTo>
                    <a:pt x="379" y="518"/>
                  </a:lnTo>
                  <a:lnTo>
                    <a:pt x="375" y="512"/>
                  </a:lnTo>
                  <a:lnTo>
                    <a:pt x="371" y="502"/>
                  </a:lnTo>
                  <a:lnTo>
                    <a:pt x="362" y="485"/>
                  </a:lnTo>
                  <a:lnTo>
                    <a:pt x="355" y="468"/>
                  </a:lnTo>
                  <a:lnTo>
                    <a:pt x="345" y="455"/>
                  </a:lnTo>
                  <a:lnTo>
                    <a:pt x="338" y="438"/>
                  </a:lnTo>
                  <a:lnTo>
                    <a:pt x="328" y="422"/>
                  </a:lnTo>
                  <a:lnTo>
                    <a:pt x="318" y="408"/>
                  </a:lnTo>
                  <a:lnTo>
                    <a:pt x="308" y="391"/>
                  </a:lnTo>
                  <a:lnTo>
                    <a:pt x="298" y="378"/>
                  </a:lnTo>
                  <a:lnTo>
                    <a:pt x="288" y="362"/>
                  </a:lnTo>
                  <a:lnTo>
                    <a:pt x="278" y="348"/>
                  </a:lnTo>
                  <a:lnTo>
                    <a:pt x="268" y="331"/>
                  </a:lnTo>
                  <a:lnTo>
                    <a:pt x="248" y="305"/>
                  </a:lnTo>
                  <a:lnTo>
                    <a:pt x="228" y="274"/>
                  </a:lnTo>
                  <a:lnTo>
                    <a:pt x="218" y="261"/>
                  </a:lnTo>
                  <a:lnTo>
                    <a:pt x="208" y="248"/>
                  </a:lnTo>
                  <a:lnTo>
                    <a:pt x="198" y="234"/>
                  </a:lnTo>
                  <a:lnTo>
                    <a:pt x="188" y="221"/>
                  </a:lnTo>
                  <a:lnTo>
                    <a:pt x="174" y="208"/>
                  </a:lnTo>
                  <a:lnTo>
                    <a:pt x="164" y="194"/>
                  </a:lnTo>
                  <a:lnTo>
                    <a:pt x="154" y="184"/>
                  </a:lnTo>
                  <a:lnTo>
                    <a:pt x="144" y="171"/>
                  </a:lnTo>
                  <a:lnTo>
                    <a:pt x="141" y="168"/>
                  </a:lnTo>
                  <a:lnTo>
                    <a:pt x="138" y="164"/>
                  </a:lnTo>
                  <a:lnTo>
                    <a:pt x="134" y="157"/>
                  </a:lnTo>
                  <a:lnTo>
                    <a:pt x="131" y="151"/>
                  </a:lnTo>
                  <a:lnTo>
                    <a:pt x="128" y="144"/>
                  </a:lnTo>
                  <a:lnTo>
                    <a:pt x="121" y="137"/>
                  </a:lnTo>
                  <a:lnTo>
                    <a:pt x="114" y="124"/>
                  </a:lnTo>
                  <a:lnTo>
                    <a:pt x="104" y="108"/>
                  </a:lnTo>
                  <a:lnTo>
                    <a:pt x="101" y="97"/>
                  </a:lnTo>
                  <a:lnTo>
                    <a:pt x="94" y="91"/>
                  </a:lnTo>
                  <a:lnTo>
                    <a:pt x="71" y="57"/>
                  </a:lnTo>
                  <a:lnTo>
                    <a:pt x="58" y="44"/>
                  </a:lnTo>
                  <a:lnTo>
                    <a:pt x="51" y="31"/>
                  </a:lnTo>
                  <a:lnTo>
                    <a:pt x="41" y="21"/>
                  </a:lnTo>
                  <a:lnTo>
                    <a:pt x="38" y="17"/>
                  </a:lnTo>
                  <a:lnTo>
                    <a:pt x="34" y="11"/>
                  </a:lnTo>
                  <a:lnTo>
                    <a:pt x="31" y="7"/>
                  </a:lnTo>
                  <a:lnTo>
                    <a:pt x="27" y="4"/>
                  </a:lnTo>
                  <a:lnTo>
                    <a:pt x="2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42"/>
            <p:cNvSpPr/>
            <p:nvPr/>
          </p:nvSpPr>
          <p:spPr>
            <a:xfrm>
              <a:off x="3584275" y="4173500"/>
              <a:ext cx="73600" cy="31950"/>
            </a:xfrm>
            <a:custGeom>
              <a:rect b="b" l="l" r="r" t="t"/>
              <a:pathLst>
                <a:path extrusionOk="0" h="1278" w="2944">
                  <a:moveTo>
                    <a:pt x="1855" y="1"/>
                  </a:moveTo>
                  <a:cubicBezTo>
                    <a:pt x="1855" y="1"/>
                    <a:pt x="1691" y="505"/>
                    <a:pt x="381" y="713"/>
                  </a:cubicBezTo>
                  <a:cubicBezTo>
                    <a:pt x="295" y="725"/>
                    <a:pt x="204" y="742"/>
                    <a:pt x="117" y="746"/>
                  </a:cubicBezTo>
                  <a:cubicBezTo>
                    <a:pt x="71" y="853"/>
                    <a:pt x="31" y="963"/>
                    <a:pt x="0" y="1077"/>
                  </a:cubicBezTo>
                  <a:cubicBezTo>
                    <a:pt x="74" y="1187"/>
                    <a:pt x="301" y="1191"/>
                    <a:pt x="421" y="1207"/>
                  </a:cubicBezTo>
                  <a:cubicBezTo>
                    <a:pt x="850" y="1257"/>
                    <a:pt x="1297" y="1277"/>
                    <a:pt x="1711" y="1134"/>
                  </a:cubicBezTo>
                  <a:cubicBezTo>
                    <a:pt x="2062" y="1013"/>
                    <a:pt x="2483" y="1200"/>
                    <a:pt x="2844" y="1106"/>
                  </a:cubicBezTo>
                  <a:cubicBezTo>
                    <a:pt x="2877" y="997"/>
                    <a:pt x="2927" y="886"/>
                    <a:pt x="2934" y="773"/>
                  </a:cubicBezTo>
                  <a:cubicBezTo>
                    <a:pt x="2944" y="629"/>
                    <a:pt x="2900" y="492"/>
                    <a:pt x="2890" y="349"/>
                  </a:cubicBezTo>
                  <a:cubicBezTo>
                    <a:pt x="2880" y="204"/>
                    <a:pt x="2703" y="232"/>
                    <a:pt x="2613" y="289"/>
                  </a:cubicBezTo>
                  <a:cubicBezTo>
                    <a:pt x="2536" y="338"/>
                    <a:pt x="2483" y="398"/>
                    <a:pt x="2389" y="418"/>
                  </a:cubicBezTo>
                  <a:cubicBezTo>
                    <a:pt x="2265" y="445"/>
                    <a:pt x="2156" y="392"/>
                    <a:pt x="2032" y="389"/>
                  </a:cubicBezTo>
                  <a:cubicBezTo>
                    <a:pt x="1952" y="385"/>
                    <a:pt x="1875" y="425"/>
                    <a:pt x="1801" y="455"/>
                  </a:cubicBezTo>
                  <a:cubicBezTo>
                    <a:pt x="1885" y="361"/>
                    <a:pt x="1988" y="278"/>
                    <a:pt x="2025" y="155"/>
                  </a:cubicBezTo>
                  <a:cubicBezTo>
                    <a:pt x="2032" y="135"/>
                    <a:pt x="2052" y="64"/>
                    <a:pt x="2035" y="48"/>
                  </a:cubicBezTo>
                  <a:cubicBezTo>
                    <a:pt x="1998" y="8"/>
                    <a:pt x="1901" y="24"/>
                    <a:pt x="185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42"/>
            <p:cNvSpPr/>
            <p:nvPr/>
          </p:nvSpPr>
          <p:spPr>
            <a:xfrm>
              <a:off x="3589975" y="4186625"/>
              <a:ext cx="67675" cy="19900"/>
            </a:xfrm>
            <a:custGeom>
              <a:rect b="b" l="l" r="r" t="t"/>
              <a:pathLst>
                <a:path extrusionOk="0" h="796" w="2707">
                  <a:moveTo>
                    <a:pt x="1804" y="0"/>
                  </a:moveTo>
                  <a:lnTo>
                    <a:pt x="1811" y="0"/>
                  </a:lnTo>
                  <a:lnTo>
                    <a:pt x="1817" y="0"/>
                  </a:lnTo>
                  <a:lnTo>
                    <a:pt x="1831" y="4"/>
                  </a:lnTo>
                  <a:lnTo>
                    <a:pt x="1844" y="7"/>
                  </a:lnTo>
                  <a:lnTo>
                    <a:pt x="1857" y="10"/>
                  </a:lnTo>
                  <a:lnTo>
                    <a:pt x="1871" y="14"/>
                  </a:lnTo>
                  <a:lnTo>
                    <a:pt x="1884" y="17"/>
                  </a:lnTo>
                  <a:lnTo>
                    <a:pt x="1897" y="20"/>
                  </a:lnTo>
                  <a:lnTo>
                    <a:pt x="1920" y="31"/>
                  </a:lnTo>
                  <a:lnTo>
                    <a:pt x="1948" y="37"/>
                  </a:lnTo>
                  <a:lnTo>
                    <a:pt x="1971" y="47"/>
                  </a:lnTo>
                  <a:lnTo>
                    <a:pt x="1994" y="57"/>
                  </a:lnTo>
                  <a:lnTo>
                    <a:pt x="2021" y="67"/>
                  </a:lnTo>
                  <a:lnTo>
                    <a:pt x="2045" y="80"/>
                  </a:lnTo>
                  <a:lnTo>
                    <a:pt x="2048" y="80"/>
                  </a:lnTo>
                  <a:lnTo>
                    <a:pt x="2065" y="91"/>
                  </a:lnTo>
                  <a:lnTo>
                    <a:pt x="2088" y="104"/>
                  </a:lnTo>
                  <a:lnTo>
                    <a:pt x="2111" y="117"/>
                  </a:lnTo>
                  <a:lnTo>
                    <a:pt x="2131" y="131"/>
                  </a:lnTo>
                  <a:lnTo>
                    <a:pt x="2151" y="144"/>
                  </a:lnTo>
                  <a:lnTo>
                    <a:pt x="2175" y="157"/>
                  </a:lnTo>
                  <a:lnTo>
                    <a:pt x="2195" y="174"/>
                  </a:lnTo>
                  <a:lnTo>
                    <a:pt x="2215" y="188"/>
                  </a:lnTo>
                  <a:lnTo>
                    <a:pt x="2235" y="200"/>
                  </a:lnTo>
                  <a:lnTo>
                    <a:pt x="2255" y="217"/>
                  </a:lnTo>
                  <a:lnTo>
                    <a:pt x="2272" y="231"/>
                  </a:lnTo>
                  <a:lnTo>
                    <a:pt x="2292" y="245"/>
                  </a:lnTo>
                  <a:lnTo>
                    <a:pt x="2295" y="248"/>
                  </a:lnTo>
                  <a:lnTo>
                    <a:pt x="2329" y="274"/>
                  </a:lnTo>
                  <a:lnTo>
                    <a:pt x="2361" y="305"/>
                  </a:lnTo>
                  <a:lnTo>
                    <a:pt x="2395" y="331"/>
                  </a:lnTo>
                  <a:lnTo>
                    <a:pt x="2426" y="358"/>
                  </a:lnTo>
                  <a:lnTo>
                    <a:pt x="2435" y="368"/>
                  </a:lnTo>
                  <a:lnTo>
                    <a:pt x="2432" y="365"/>
                  </a:lnTo>
                  <a:lnTo>
                    <a:pt x="2442" y="371"/>
                  </a:lnTo>
                  <a:lnTo>
                    <a:pt x="2452" y="381"/>
                  </a:lnTo>
                  <a:lnTo>
                    <a:pt x="2449" y="378"/>
                  </a:lnTo>
                  <a:lnTo>
                    <a:pt x="2462" y="385"/>
                  </a:lnTo>
                  <a:lnTo>
                    <a:pt x="2472" y="391"/>
                  </a:lnTo>
                  <a:lnTo>
                    <a:pt x="2482" y="398"/>
                  </a:lnTo>
                  <a:lnTo>
                    <a:pt x="2492" y="405"/>
                  </a:lnTo>
                  <a:lnTo>
                    <a:pt x="2502" y="411"/>
                  </a:lnTo>
                  <a:lnTo>
                    <a:pt x="2515" y="415"/>
                  </a:lnTo>
                  <a:lnTo>
                    <a:pt x="2526" y="421"/>
                  </a:lnTo>
                  <a:lnTo>
                    <a:pt x="2539" y="425"/>
                  </a:lnTo>
                  <a:lnTo>
                    <a:pt x="2552" y="431"/>
                  </a:lnTo>
                  <a:lnTo>
                    <a:pt x="2579" y="441"/>
                  </a:lnTo>
                  <a:lnTo>
                    <a:pt x="2606" y="451"/>
                  </a:lnTo>
                  <a:lnTo>
                    <a:pt x="2639" y="465"/>
                  </a:lnTo>
                  <a:lnTo>
                    <a:pt x="2659" y="481"/>
                  </a:lnTo>
                  <a:lnTo>
                    <a:pt x="2679" y="545"/>
                  </a:lnTo>
                  <a:lnTo>
                    <a:pt x="2689" y="548"/>
                  </a:lnTo>
                  <a:lnTo>
                    <a:pt x="2706" y="578"/>
                  </a:lnTo>
                  <a:lnTo>
                    <a:pt x="2676" y="595"/>
                  </a:lnTo>
                  <a:lnTo>
                    <a:pt x="2666" y="589"/>
                  </a:lnTo>
                  <a:lnTo>
                    <a:pt x="2616" y="635"/>
                  </a:lnTo>
                  <a:lnTo>
                    <a:pt x="2589" y="638"/>
                  </a:lnTo>
                  <a:lnTo>
                    <a:pt x="2552" y="632"/>
                  </a:lnTo>
                  <a:lnTo>
                    <a:pt x="2522" y="625"/>
                  </a:lnTo>
                  <a:lnTo>
                    <a:pt x="2492" y="615"/>
                  </a:lnTo>
                  <a:lnTo>
                    <a:pt x="2475" y="612"/>
                  </a:lnTo>
                  <a:lnTo>
                    <a:pt x="2458" y="609"/>
                  </a:lnTo>
                  <a:lnTo>
                    <a:pt x="2446" y="605"/>
                  </a:lnTo>
                  <a:lnTo>
                    <a:pt x="2429" y="598"/>
                  </a:lnTo>
                  <a:lnTo>
                    <a:pt x="2412" y="592"/>
                  </a:lnTo>
                  <a:lnTo>
                    <a:pt x="2395" y="589"/>
                  </a:lnTo>
                  <a:lnTo>
                    <a:pt x="2378" y="581"/>
                  </a:lnTo>
                  <a:lnTo>
                    <a:pt x="2361" y="575"/>
                  </a:lnTo>
                  <a:lnTo>
                    <a:pt x="2345" y="565"/>
                  </a:lnTo>
                  <a:lnTo>
                    <a:pt x="2329" y="558"/>
                  </a:lnTo>
                  <a:lnTo>
                    <a:pt x="2312" y="548"/>
                  </a:lnTo>
                  <a:lnTo>
                    <a:pt x="2295" y="538"/>
                  </a:lnTo>
                  <a:lnTo>
                    <a:pt x="2261" y="515"/>
                  </a:lnTo>
                  <a:lnTo>
                    <a:pt x="2225" y="495"/>
                  </a:lnTo>
                  <a:lnTo>
                    <a:pt x="2188" y="475"/>
                  </a:lnTo>
                  <a:lnTo>
                    <a:pt x="2155" y="455"/>
                  </a:lnTo>
                  <a:lnTo>
                    <a:pt x="2151" y="451"/>
                  </a:lnTo>
                  <a:lnTo>
                    <a:pt x="2131" y="441"/>
                  </a:lnTo>
                  <a:lnTo>
                    <a:pt x="2114" y="431"/>
                  </a:lnTo>
                  <a:lnTo>
                    <a:pt x="2094" y="421"/>
                  </a:lnTo>
                  <a:lnTo>
                    <a:pt x="2074" y="411"/>
                  </a:lnTo>
                  <a:lnTo>
                    <a:pt x="2058" y="401"/>
                  </a:lnTo>
                  <a:lnTo>
                    <a:pt x="2037" y="395"/>
                  </a:lnTo>
                  <a:lnTo>
                    <a:pt x="2017" y="385"/>
                  </a:lnTo>
                  <a:lnTo>
                    <a:pt x="2001" y="374"/>
                  </a:lnTo>
                  <a:lnTo>
                    <a:pt x="1981" y="368"/>
                  </a:lnTo>
                  <a:lnTo>
                    <a:pt x="1961" y="361"/>
                  </a:lnTo>
                  <a:lnTo>
                    <a:pt x="1944" y="354"/>
                  </a:lnTo>
                  <a:lnTo>
                    <a:pt x="1928" y="348"/>
                  </a:lnTo>
                  <a:lnTo>
                    <a:pt x="1924" y="348"/>
                  </a:lnTo>
                  <a:lnTo>
                    <a:pt x="1908" y="338"/>
                  </a:lnTo>
                  <a:lnTo>
                    <a:pt x="1888" y="334"/>
                  </a:lnTo>
                  <a:lnTo>
                    <a:pt x="1871" y="328"/>
                  </a:lnTo>
                  <a:lnTo>
                    <a:pt x="1854" y="321"/>
                  </a:lnTo>
                  <a:lnTo>
                    <a:pt x="1837" y="318"/>
                  </a:lnTo>
                  <a:lnTo>
                    <a:pt x="1817" y="314"/>
                  </a:lnTo>
                  <a:lnTo>
                    <a:pt x="1811" y="311"/>
                  </a:lnTo>
                  <a:lnTo>
                    <a:pt x="1800" y="311"/>
                  </a:lnTo>
                  <a:lnTo>
                    <a:pt x="1794" y="311"/>
                  </a:lnTo>
                  <a:lnTo>
                    <a:pt x="1787" y="308"/>
                  </a:lnTo>
                  <a:lnTo>
                    <a:pt x="1777" y="308"/>
                  </a:lnTo>
                  <a:lnTo>
                    <a:pt x="1770" y="308"/>
                  </a:lnTo>
                  <a:lnTo>
                    <a:pt x="1764" y="308"/>
                  </a:lnTo>
                  <a:lnTo>
                    <a:pt x="1764" y="305"/>
                  </a:lnTo>
                  <a:lnTo>
                    <a:pt x="1754" y="305"/>
                  </a:lnTo>
                  <a:lnTo>
                    <a:pt x="1747" y="301"/>
                  </a:lnTo>
                  <a:lnTo>
                    <a:pt x="1740" y="298"/>
                  </a:lnTo>
                  <a:lnTo>
                    <a:pt x="1734" y="298"/>
                  </a:lnTo>
                  <a:lnTo>
                    <a:pt x="1724" y="294"/>
                  </a:lnTo>
                  <a:lnTo>
                    <a:pt x="1717" y="294"/>
                  </a:lnTo>
                  <a:lnTo>
                    <a:pt x="1720" y="294"/>
                  </a:lnTo>
                  <a:lnTo>
                    <a:pt x="1714" y="291"/>
                  </a:lnTo>
                  <a:lnTo>
                    <a:pt x="1714" y="291"/>
                  </a:lnTo>
                  <a:lnTo>
                    <a:pt x="1707" y="291"/>
                  </a:lnTo>
                  <a:lnTo>
                    <a:pt x="1710" y="291"/>
                  </a:lnTo>
                  <a:lnTo>
                    <a:pt x="1704" y="288"/>
                  </a:lnTo>
                  <a:lnTo>
                    <a:pt x="1697" y="288"/>
                  </a:lnTo>
                  <a:lnTo>
                    <a:pt x="1700" y="288"/>
                  </a:lnTo>
                  <a:lnTo>
                    <a:pt x="1690" y="288"/>
                  </a:lnTo>
                  <a:lnTo>
                    <a:pt x="1684" y="285"/>
                  </a:lnTo>
                  <a:lnTo>
                    <a:pt x="1687" y="285"/>
                  </a:lnTo>
                  <a:lnTo>
                    <a:pt x="1680" y="285"/>
                  </a:lnTo>
                  <a:lnTo>
                    <a:pt x="1667" y="281"/>
                  </a:lnTo>
                  <a:lnTo>
                    <a:pt x="1653" y="281"/>
                  </a:lnTo>
                  <a:lnTo>
                    <a:pt x="1640" y="281"/>
                  </a:lnTo>
                  <a:lnTo>
                    <a:pt x="1633" y="281"/>
                  </a:lnTo>
                  <a:lnTo>
                    <a:pt x="1627" y="281"/>
                  </a:lnTo>
                  <a:lnTo>
                    <a:pt x="1610" y="281"/>
                  </a:lnTo>
                  <a:lnTo>
                    <a:pt x="1596" y="285"/>
                  </a:lnTo>
                  <a:lnTo>
                    <a:pt x="1580" y="285"/>
                  </a:lnTo>
                  <a:lnTo>
                    <a:pt x="1564" y="288"/>
                  </a:lnTo>
                  <a:lnTo>
                    <a:pt x="1550" y="291"/>
                  </a:lnTo>
                  <a:lnTo>
                    <a:pt x="1533" y="294"/>
                  </a:lnTo>
                  <a:lnTo>
                    <a:pt x="1516" y="298"/>
                  </a:lnTo>
                  <a:lnTo>
                    <a:pt x="1499" y="301"/>
                  </a:lnTo>
                  <a:lnTo>
                    <a:pt x="1483" y="305"/>
                  </a:lnTo>
                  <a:lnTo>
                    <a:pt x="1483" y="308"/>
                  </a:lnTo>
                  <a:lnTo>
                    <a:pt x="1467" y="311"/>
                  </a:lnTo>
                  <a:lnTo>
                    <a:pt x="1433" y="328"/>
                  </a:lnTo>
                  <a:lnTo>
                    <a:pt x="1366" y="354"/>
                  </a:lnTo>
                  <a:lnTo>
                    <a:pt x="1333" y="368"/>
                  </a:lnTo>
                  <a:lnTo>
                    <a:pt x="1316" y="374"/>
                  </a:lnTo>
                  <a:lnTo>
                    <a:pt x="1299" y="381"/>
                  </a:lnTo>
                  <a:lnTo>
                    <a:pt x="1283" y="388"/>
                  </a:lnTo>
                  <a:lnTo>
                    <a:pt x="1266" y="395"/>
                  </a:lnTo>
                  <a:lnTo>
                    <a:pt x="1249" y="401"/>
                  </a:lnTo>
                  <a:lnTo>
                    <a:pt x="1232" y="408"/>
                  </a:lnTo>
                  <a:lnTo>
                    <a:pt x="1155" y="431"/>
                  </a:lnTo>
                  <a:lnTo>
                    <a:pt x="1152" y="435"/>
                  </a:lnTo>
                  <a:lnTo>
                    <a:pt x="1083" y="461"/>
                  </a:lnTo>
                  <a:lnTo>
                    <a:pt x="938" y="518"/>
                  </a:lnTo>
                  <a:lnTo>
                    <a:pt x="865" y="545"/>
                  </a:lnTo>
                  <a:lnTo>
                    <a:pt x="795" y="575"/>
                  </a:lnTo>
                  <a:lnTo>
                    <a:pt x="758" y="589"/>
                  </a:lnTo>
                  <a:lnTo>
                    <a:pt x="722" y="601"/>
                  </a:lnTo>
                  <a:lnTo>
                    <a:pt x="685" y="615"/>
                  </a:lnTo>
                  <a:lnTo>
                    <a:pt x="648" y="629"/>
                  </a:lnTo>
                  <a:lnTo>
                    <a:pt x="614" y="641"/>
                  </a:lnTo>
                  <a:lnTo>
                    <a:pt x="577" y="655"/>
                  </a:lnTo>
                  <a:lnTo>
                    <a:pt x="541" y="666"/>
                  </a:lnTo>
                  <a:lnTo>
                    <a:pt x="514" y="675"/>
                  </a:lnTo>
                  <a:lnTo>
                    <a:pt x="504" y="678"/>
                  </a:lnTo>
                  <a:lnTo>
                    <a:pt x="468" y="692"/>
                  </a:lnTo>
                  <a:lnTo>
                    <a:pt x="427" y="702"/>
                  </a:lnTo>
                  <a:lnTo>
                    <a:pt x="391" y="715"/>
                  </a:lnTo>
                  <a:lnTo>
                    <a:pt x="354" y="726"/>
                  </a:lnTo>
                  <a:lnTo>
                    <a:pt x="314" y="735"/>
                  </a:lnTo>
                  <a:lnTo>
                    <a:pt x="277" y="746"/>
                  </a:lnTo>
                  <a:lnTo>
                    <a:pt x="237" y="755"/>
                  </a:lnTo>
                  <a:lnTo>
                    <a:pt x="197" y="766"/>
                  </a:lnTo>
                  <a:lnTo>
                    <a:pt x="156" y="772"/>
                  </a:lnTo>
                  <a:lnTo>
                    <a:pt x="116" y="782"/>
                  </a:lnTo>
                  <a:lnTo>
                    <a:pt x="76" y="789"/>
                  </a:lnTo>
                  <a:lnTo>
                    <a:pt x="36" y="795"/>
                  </a:lnTo>
                  <a:lnTo>
                    <a:pt x="0" y="772"/>
                  </a:lnTo>
                  <a:lnTo>
                    <a:pt x="23" y="735"/>
                  </a:lnTo>
                  <a:lnTo>
                    <a:pt x="63" y="726"/>
                  </a:lnTo>
                  <a:lnTo>
                    <a:pt x="104" y="718"/>
                  </a:lnTo>
                  <a:lnTo>
                    <a:pt x="144" y="709"/>
                  </a:lnTo>
                  <a:lnTo>
                    <a:pt x="181" y="698"/>
                  </a:lnTo>
                  <a:lnTo>
                    <a:pt x="221" y="689"/>
                  </a:lnTo>
                  <a:lnTo>
                    <a:pt x="257" y="678"/>
                  </a:lnTo>
                  <a:lnTo>
                    <a:pt x="294" y="666"/>
                  </a:lnTo>
                  <a:lnTo>
                    <a:pt x="330" y="655"/>
                  </a:lnTo>
                  <a:lnTo>
                    <a:pt x="367" y="641"/>
                  </a:lnTo>
                  <a:lnTo>
                    <a:pt x="404" y="629"/>
                  </a:lnTo>
                  <a:lnTo>
                    <a:pt x="441" y="615"/>
                  </a:lnTo>
                  <a:lnTo>
                    <a:pt x="477" y="601"/>
                  </a:lnTo>
                  <a:lnTo>
                    <a:pt x="488" y="598"/>
                  </a:lnTo>
                  <a:lnTo>
                    <a:pt x="511" y="589"/>
                  </a:lnTo>
                  <a:lnTo>
                    <a:pt x="548" y="575"/>
                  </a:lnTo>
                  <a:lnTo>
                    <a:pt x="585" y="561"/>
                  </a:lnTo>
                  <a:lnTo>
                    <a:pt x="617" y="548"/>
                  </a:lnTo>
                  <a:lnTo>
                    <a:pt x="651" y="532"/>
                  </a:lnTo>
                  <a:lnTo>
                    <a:pt x="688" y="518"/>
                  </a:lnTo>
                  <a:lnTo>
                    <a:pt x="722" y="501"/>
                  </a:lnTo>
                  <a:lnTo>
                    <a:pt x="758" y="488"/>
                  </a:lnTo>
                  <a:lnTo>
                    <a:pt x="828" y="455"/>
                  </a:lnTo>
                  <a:lnTo>
                    <a:pt x="898" y="425"/>
                  </a:lnTo>
                  <a:lnTo>
                    <a:pt x="1038" y="358"/>
                  </a:lnTo>
                  <a:lnTo>
                    <a:pt x="1109" y="328"/>
                  </a:lnTo>
                  <a:lnTo>
                    <a:pt x="1109" y="325"/>
                  </a:lnTo>
                  <a:lnTo>
                    <a:pt x="1183" y="288"/>
                  </a:lnTo>
                  <a:lnTo>
                    <a:pt x="1196" y="281"/>
                  </a:lnTo>
                  <a:lnTo>
                    <a:pt x="1209" y="274"/>
                  </a:lnTo>
                  <a:lnTo>
                    <a:pt x="1223" y="265"/>
                  </a:lnTo>
                  <a:lnTo>
                    <a:pt x="1236" y="257"/>
                  </a:lnTo>
                  <a:lnTo>
                    <a:pt x="1253" y="248"/>
                  </a:lnTo>
                  <a:lnTo>
                    <a:pt x="1266" y="241"/>
                  </a:lnTo>
                  <a:lnTo>
                    <a:pt x="1296" y="221"/>
                  </a:lnTo>
                  <a:lnTo>
                    <a:pt x="1356" y="180"/>
                  </a:lnTo>
                  <a:lnTo>
                    <a:pt x="1390" y="160"/>
                  </a:lnTo>
                  <a:lnTo>
                    <a:pt x="1403" y="151"/>
                  </a:lnTo>
                  <a:lnTo>
                    <a:pt x="1406" y="148"/>
                  </a:lnTo>
                  <a:lnTo>
                    <a:pt x="1419" y="137"/>
                  </a:lnTo>
                  <a:lnTo>
                    <a:pt x="1436" y="128"/>
                  </a:lnTo>
                  <a:lnTo>
                    <a:pt x="1453" y="117"/>
                  </a:lnTo>
                  <a:lnTo>
                    <a:pt x="1470" y="104"/>
                  </a:lnTo>
                  <a:lnTo>
                    <a:pt x="1487" y="94"/>
                  </a:lnTo>
                  <a:lnTo>
                    <a:pt x="1503" y="84"/>
                  </a:lnTo>
                  <a:lnTo>
                    <a:pt x="1520" y="74"/>
                  </a:lnTo>
                  <a:lnTo>
                    <a:pt x="1540" y="64"/>
                  </a:lnTo>
                  <a:lnTo>
                    <a:pt x="1560" y="54"/>
                  </a:lnTo>
                  <a:lnTo>
                    <a:pt x="1570" y="47"/>
                  </a:lnTo>
                  <a:lnTo>
                    <a:pt x="1580" y="44"/>
                  </a:lnTo>
                  <a:lnTo>
                    <a:pt x="1600" y="34"/>
                  </a:lnTo>
                  <a:lnTo>
                    <a:pt x="1620" y="27"/>
                  </a:lnTo>
                  <a:lnTo>
                    <a:pt x="1640" y="20"/>
                  </a:lnTo>
                  <a:lnTo>
                    <a:pt x="1653" y="17"/>
                  </a:lnTo>
                  <a:lnTo>
                    <a:pt x="1664" y="14"/>
                  </a:lnTo>
                  <a:lnTo>
                    <a:pt x="1677" y="10"/>
                  </a:lnTo>
                  <a:lnTo>
                    <a:pt x="1687" y="7"/>
                  </a:lnTo>
                  <a:lnTo>
                    <a:pt x="1700" y="4"/>
                  </a:lnTo>
                  <a:lnTo>
                    <a:pt x="1707" y="4"/>
                  </a:lnTo>
                  <a:lnTo>
                    <a:pt x="1710" y="4"/>
                  </a:lnTo>
                  <a:lnTo>
                    <a:pt x="1724" y="0"/>
                  </a:lnTo>
                  <a:lnTo>
                    <a:pt x="1734" y="0"/>
                  </a:lnTo>
                  <a:lnTo>
                    <a:pt x="1750" y="0"/>
                  </a:lnTo>
                  <a:lnTo>
                    <a:pt x="1764" y="0"/>
                  </a:lnTo>
                  <a:lnTo>
                    <a:pt x="1777" y="0"/>
                  </a:lnTo>
                  <a:lnTo>
                    <a:pt x="179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p42"/>
            <p:cNvSpPr/>
            <p:nvPr/>
          </p:nvSpPr>
          <p:spPr>
            <a:xfrm>
              <a:off x="3798425" y="4172575"/>
              <a:ext cx="52150" cy="37625"/>
            </a:xfrm>
            <a:custGeom>
              <a:rect b="b" l="l" r="r" t="t"/>
              <a:pathLst>
                <a:path extrusionOk="0" h="1505" w="2086">
                  <a:moveTo>
                    <a:pt x="622" y="419"/>
                  </a:moveTo>
                  <a:cubicBezTo>
                    <a:pt x="572" y="516"/>
                    <a:pt x="294" y="739"/>
                    <a:pt x="94" y="1023"/>
                  </a:cubicBezTo>
                  <a:cubicBezTo>
                    <a:pt x="54" y="1023"/>
                    <a:pt x="1" y="1224"/>
                    <a:pt x="61" y="1351"/>
                  </a:cubicBezTo>
                  <a:cubicBezTo>
                    <a:pt x="528" y="1418"/>
                    <a:pt x="1594" y="1504"/>
                    <a:pt x="2045" y="1317"/>
                  </a:cubicBezTo>
                  <a:cubicBezTo>
                    <a:pt x="2085" y="1187"/>
                    <a:pt x="2035" y="1040"/>
                    <a:pt x="1998" y="1003"/>
                  </a:cubicBezTo>
                  <a:cubicBezTo>
                    <a:pt x="1901" y="903"/>
                    <a:pt x="1594" y="462"/>
                    <a:pt x="1560" y="382"/>
                  </a:cubicBezTo>
                  <a:cubicBezTo>
                    <a:pt x="1524" y="289"/>
                    <a:pt x="1608" y="168"/>
                    <a:pt x="1547" y="161"/>
                  </a:cubicBezTo>
                  <a:cubicBezTo>
                    <a:pt x="1437" y="145"/>
                    <a:pt x="1434" y="261"/>
                    <a:pt x="1384" y="366"/>
                  </a:cubicBezTo>
                  <a:cubicBezTo>
                    <a:pt x="1384" y="309"/>
                    <a:pt x="1447" y="108"/>
                    <a:pt x="1337" y="101"/>
                  </a:cubicBezTo>
                  <a:cubicBezTo>
                    <a:pt x="1227" y="91"/>
                    <a:pt x="706" y="1"/>
                    <a:pt x="629" y="45"/>
                  </a:cubicBezTo>
                  <a:cubicBezTo>
                    <a:pt x="508" y="115"/>
                    <a:pt x="622" y="419"/>
                    <a:pt x="622" y="419"/>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42"/>
            <p:cNvSpPr/>
            <p:nvPr/>
          </p:nvSpPr>
          <p:spPr>
            <a:xfrm>
              <a:off x="3729675" y="3185875"/>
              <a:ext cx="192950" cy="364350"/>
            </a:xfrm>
            <a:custGeom>
              <a:rect b="b" l="l" r="r" t="t"/>
              <a:pathLst>
                <a:path extrusionOk="0" h="14574" w="7718">
                  <a:moveTo>
                    <a:pt x="559" y="11393"/>
                  </a:moveTo>
                  <a:cubicBezTo>
                    <a:pt x="559" y="11273"/>
                    <a:pt x="890" y="11079"/>
                    <a:pt x="970" y="11002"/>
                  </a:cubicBezTo>
                  <a:cubicBezTo>
                    <a:pt x="1401" y="10591"/>
                    <a:pt x="1875" y="10234"/>
                    <a:pt x="2346" y="9863"/>
                  </a:cubicBezTo>
                  <a:cubicBezTo>
                    <a:pt x="3605" y="8864"/>
                    <a:pt x="4608" y="7381"/>
                    <a:pt x="5276" y="5971"/>
                  </a:cubicBezTo>
                  <a:cubicBezTo>
                    <a:pt x="5938" y="4571"/>
                    <a:pt x="6532" y="2981"/>
                    <a:pt x="6709" y="1468"/>
                  </a:cubicBezTo>
                  <a:cubicBezTo>
                    <a:pt x="6740" y="1227"/>
                    <a:pt x="6756" y="0"/>
                    <a:pt x="7267" y="245"/>
                  </a:cubicBezTo>
                  <a:cubicBezTo>
                    <a:pt x="7465" y="338"/>
                    <a:pt x="7531" y="769"/>
                    <a:pt x="7558" y="939"/>
                  </a:cubicBezTo>
                  <a:cubicBezTo>
                    <a:pt x="7718" y="1838"/>
                    <a:pt x="7628" y="2493"/>
                    <a:pt x="7414" y="3415"/>
                  </a:cubicBezTo>
                  <a:cubicBezTo>
                    <a:pt x="6720" y="6375"/>
                    <a:pt x="5597" y="9893"/>
                    <a:pt x="3282" y="12087"/>
                  </a:cubicBezTo>
                  <a:cubicBezTo>
                    <a:pt x="2540" y="12789"/>
                    <a:pt x="1" y="14573"/>
                    <a:pt x="1" y="12422"/>
                  </a:cubicBezTo>
                  <a:close/>
                </a:path>
              </a:pathLst>
            </a:custGeom>
            <a:solidFill>
              <a:srgbClr val="F277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42"/>
            <p:cNvSpPr/>
            <p:nvPr/>
          </p:nvSpPr>
          <p:spPr>
            <a:xfrm>
              <a:off x="3693200" y="3270050"/>
              <a:ext cx="93550" cy="94175"/>
            </a:xfrm>
            <a:custGeom>
              <a:rect b="b" l="l" r="r" t="t"/>
              <a:pathLst>
                <a:path extrusionOk="0" h="3767" w="3742">
                  <a:moveTo>
                    <a:pt x="488" y="566"/>
                  </a:moveTo>
                  <a:cubicBezTo>
                    <a:pt x="421" y="957"/>
                    <a:pt x="0" y="1281"/>
                    <a:pt x="334" y="1718"/>
                  </a:cubicBezTo>
                  <a:cubicBezTo>
                    <a:pt x="542" y="1993"/>
                    <a:pt x="999" y="1795"/>
                    <a:pt x="1186" y="2183"/>
                  </a:cubicBezTo>
                  <a:cubicBezTo>
                    <a:pt x="1303" y="2420"/>
                    <a:pt x="1099" y="2992"/>
                    <a:pt x="1407" y="3098"/>
                  </a:cubicBezTo>
                  <a:cubicBezTo>
                    <a:pt x="1757" y="3222"/>
                    <a:pt x="2095" y="2847"/>
                    <a:pt x="2499" y="2988"/>
                  </a:cubicBezTo>
                  <a:cubicBezTo>
                    <a:pt x="2742" y="3075"/>
                    <a:pt x="2609" y="3766"/>
                    <a:pt x="3030" y="3640"/>
                  </a:cubicBezTo>
                  <a:cubicBezTo>
                    <a:pt x="3194" y="3589"/>
                    <a:pt x="3288" y="3342"/>
                    <a:pt x="3371" y="3219"/>
                  </a:cubicBezTo>
                  <a:cubicBezTo>
                    <a:pt x="3742" y="2661"/>
                    <a:pt x="3561" y="1558"/>
                    <a:pt x="3228" y="1000"/>
                  </a:cubicBezTo>
                  <a:cubicBezTo>
                    <a:pt x="2970" y="569"/>
                    <a:pt x="1965" y="209"/>
                    <a:pt x="1480" y="68"/>
                  </a:cubicBezTo>
                  <a:cubicBezTo>
                    <a:pt x="1250" y="1"/>
                    <a:pt x="1019" y="78"/>
                    <a:pt x="802" y="45"/>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42"/>
            <p:cNvSpPr/>
            <p:nvPr/>
          </p:nvSpPr>
          <p:spPr>
            <a:xfrm>
              <a:off x="3889800" y="3167425"/>
              <a:ext cx="42950" cy="40775"/>
            </a:xfrm>
            <a:custGeom>
              <a:rect b="b" l="l" r="r" t="t"/>
              <a:pathLst>
                <a:path extrusionOk="0" h="1631" w="1718">
                  <a:moveTo>
                    <a:pt x="401" y="1631"/>
                  </a:moveTo>
                  <a:cubicBezTo>
                    <a:pt x="428" y="1631"/>
                    <a:pt x="415" y="1557"/>
                    <a:pt x="415" y="1534"/>
                  </a:cubicBezTo>
                  <a:cubicBezTo>
                    <a:pt x="415" y="1434"/>
                    <a:pt x="425" y="1320"/>
                    <a:pt x="375" y="1224"/>
                  </a:cubicBezTo>
                  <a:cubicBezTo>
                    <a:pt x="331" y="1143"/>
                    <a:pt x="251" y="1076"/>
                    <a:pt x="190" y="1006"/>
                  </a:cubicBezTo>
                  <a:cubicBezTo>
                    <a:pt x="60" y="849"/>
                    <a:pt x="0" y="629"/>
                    <a:pt x="34" y="431"/>
                  </a:cubicBezTo>
                  <a:cubicBezTo>
                    <a:pt x="47" y="365"/>
                    <a:pt x="20" y="241"/>
                    <a:pt x="77" y="184"/>
                  </a:cubicBezTo>
                  <a:cubicBezTo>
                    <a:pt x="101" y="164"/>
                    <a:pt x="170" y="271"/>
                    <a:pt x="178" y="288"/>
                  </a:cubicBezTo>
                  <a:cubicBezTo>
                    <a:pt x="224" y="402"/>
                    <a:pt x="291" y="552"/>
                    <a:pt x="361" y="652"/>
                  </a:cubicBezTo>
                  <a:cubicBezTo>
                    <a:pt x="371" y="662"/>
                    <a:pt x="415" y="762"/>
                    <a:pt x="445" y="735"/>
                  </a:cubicBezTo>
                  <a:cubicBezTo>
                    <a:pt x="491" y="689"/>
                    <a:pt x="571" y="689"/>
                    <a:pt x="642" y="655"/>
                  </a:cubicBezTo>
                  <a:cubicBezTo>
                    <a:pt x="822" y="568"/>
                    <a:pt x="1036" y="498"/>
                    <a:pt x="1197" y="378"/>
                  </a:cubicBezTo>
                  <a:cubicBezTo>
                    <a:pt x="1323" y="288"/>
                    <a:pt x="1453" y="194"/>
                    <a:pt x="1564" y="87"/>
                  </a:cubicBezTo>
                  <a:cubicBezTo>
                    <a:pt x="1573" y="81"/>
                    <a:pt x="1667" y="1"/>
                    <a:pt x="1681" y="10"/>
                  </a:cubicBezTo>
                  <a:cubicBezTo>
                    <a:pt x="1718" y="47"/>
                    <a:pt x="1598" y="161"/>
                    <a:pt x="1577" y="184"/>
                  </a:cubicBezTo>
                  <a:cubicBezTo>
                    <a:pt x="1501" y="285"/>
                    <a:pt x="1380" y="362"/>
                    <a:pt x="1306" y="462"/>
                  </a:cubicBezTo>
                  <a:cubicBezTo>
                    <a:pt x="1270" y="518"/>
                    <a:pt x="1143" y="578"/>
                    <a:pt x="1143" y="578"/>
                  </a:cubicBezTo>
                  <a:cubicBezTo>
                    <a:pt x="1143" y="578"/>
                    <a:pt x="1203" y="532"/>
                    <a:pt x="1240" y="515"/>
                  </a:cubicBezTo>
                  <a:cubicBezTo>
                    <a:pt x="1310" y="482"/>
                    <a:pt x="1383" y="418"/>
                    <a:pt x="1450" y="371"/>
                  </a:cubicBezTo>
                  <a:cubicBezTo>
                    <a:pt x="1470" y="358"/>
                    <a:pt x="1584" y="261"/>
                    <a:pt x="1601" y="274"/>
                  </a:cubicBezTo>
                  <a:cubicBezTo>
                    <a:pt x="1618" y="291"/>
                    <a:pt x="1590" y="365"/>
                    <a:pt x="1587" y="378"/>
                  </a:cubicBezTo>
                  <a:cubicBezTo>
                    <a:pt x="1564" y="465"/>
                    <a:pt x="1533" y="552"/>
                    <a:pt x="1484" y="632"/>
                  </a:cubicBezTo>
                  <a:cubicBezTo>
                    <a:pt x="1343" y="855"/>
                    <a:pt x="1083" y="979"/>
                    <a:pt x="946" y="1199"/>
                  </a:cubicBezTo>
                  <a:cubicBezTo>
                    <a:pt x="892" y="1284"/>
                    <a:pt x="836" y="1357"/>
                    <a:pt x="802" y="1450"/>
                  </a:cubicBezTo>
                  <a:cubicBezTo>
                    <a:pt x="796" y="1477"/>
                    <a:pt x="785" y="1560"/>
                    <a:pt x="762" y="1580"/>
                  </a:cubicBezTo>
                  <a:close/>
                </a:path>
              </a:pathLst>
            </a:custGeom>
            <a:solidFill>
              <a:srgbClr val="F277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42"/>
            <p:cNvSpPr/>
            <p:nvPr/>
          </p:nvSpPr>
          <p:spPr>
            <a:xfrm>
              <a:off x="3689350" y="3095775"/>
              <a:ext cx="82125" cy="44525"/>
            </a:xfrm>
            <a:custGeom>
              <a:rect b="b" l="l" r="r" t="t"/>
              <a:pathLst>
                <a:path extrusionOk="0" h="1781" w="3285">
                  <a:moveTo>
                    <a:pt x="90" y="1754"/>
                  </a:moveTo>
                  <a:cubicBezTo>
                    <a:pt x="54" y="1747"/>
                    <a:pt x="50" y="1780"/>
                    <a:pt x="67" y="1777"/>
                  </a:cubicBezTo>
                  <a:cubicBezTo>
                    <a:pt x="144" y="1768"/>
                    <a:pt x="244" y="1704"/>
                    <a:pt x="318" y="1674"/>
                  </a:cubicBezTo>
                  <a:cubicBezTo>
                    <a:pt x="508" y="1594"/>
                    <a:pt x="705" y="1547"/>
                    <a:pt x="899" y="1480"/>
                  </a:cubicBezTo>
                  <a:cubicBezTo>
                    <a:pt x="1453" y="1290"/>
                    <a:pt x="2005" y="1123"/>
                    <a:pt x="2576" y="1003"/>
                  </a:cubicBezTo>
                  <a:cubicBezTo>
                    <a:pt x="2666" y="983"/>
                    <a:pt x="2753" y="962"/>
                    <a:pt x="2844" y="942"/>
                  </a:cubicBezTo>
                  <a:cubicBezTo>
                    <a:pt x="2893" y="929"/>
                    <a:pt x="2941" y="915"/>
                    <a:pt x="2987" y="902"/>
                  </a:cubicBezTo>
                  <a:cubicBezTo>
                    <a:pt x="3024" y="895"/>
                    <a:pt x="3057" y="878"/>
                    <a:pt x="3091" y="862"/>
                  </a:cubicBezTo>
                  <a:cubicBezTo>
                    <a:pt x="3285" y="778"/>
                    <a:pt x="3101" y="732"/>
                    <a:pt x="2987" y="728"/>
                  </a:cubicBezTo>
                  <a:cubicBezTo>
                    <a:pt x="2767" y="722"/>
                    <a:pt x="2540" y="758"/>
                    <a:pt x="2319" y="775"/>
                  </a:cubicBezTo>
                  <a:cubicBezTo>
                    <a:pt x="2259" y="782"/>
                    <a:pt x="2192" y="775"/>
                    <a:pt x="2132" y="789"/>
                  </a:cubicBezTo>
                  <a:cubicBezTo>
                    <a:pt x="2115" y="792"/>
                    <a:pt x="2045" y="812"/>
                    <a:pt x="2028" y="798"/>
                  </a:cubicBezTo>
                  <a:cubicBezTo>
                    <a:pt x="2022" y="792"/>
                    <a:pt x="2048" y="792"/>
                    <a:pt x="2055" y="789"/>
                  </a:cubicBezTo>
                  <a:cubicBezTo>
                    <a:pt x="2082" y="782"/>
                    <a:pt x="2102" y="775"/>
                    <a:pt x="2125" y="765"/>
                  </a:cubicBezTo>
                  <a:cubicBezTo>
                    <a:pt x="2182" y="752"/>
                    <a:pt x="2239" y="738"/>
                    <a:pt x="2295" y="722"/>
                  </a:cubicBezTo>
                  <a:cubicBezTo>
                    <a:pt x="2523" y="658"/>
                    <a:pt x="2750" y="611"/>
                    <a:pt x="2977" y="542"/>
                  </a:cubicBezTo>
                  <a:cubicBezTo>
                    <a:pt x="2987" y="538"/>
                    <a:pt x="3167" y="477"/>
                    <a:pt x="3154" y="451"/>
                  </a:cubicBezTo>
                  <a:cubicBezTo>
                    <a:pt x="3131" y="401"/>
                    <a:pt x="2973" y="424"/>
                    <a:pt x="2933" y="424"/>
                  </a:cubicBezTo>
                  <a:cubicBezTo>
                    <a:pt x="2713" y="431"/>
                    <a:pt x="2496" y="457"/>
                    <a:pt x="2275" y="477"/>
                  </a:cubicBezTo>
                  <a:cubicBezTo>
                    <a:pt x="2175" y="485"/>
                    <a:pt x="2075" y="491"/>
                    <a:pt x="1974" y="505"/>
                  </a:cubicBezTo>
                  <a:cubicBezTo>
                    <a:pt x="1934" y="511"/>
                    <a:pt x="1854" y="514"/>
                    <a:pt x="1854" y="514"/>
                  </a:cubicBezTo>
                  <a:cubicBezTo>
                    <a:pt x="1854" y="514"/>
                    <a:pt x="1911" y="501"/>
                    <a:pt x="1938" y="488"/>
                  </a:cubicBezTo>
                  <a:cubicBezTo>
                    <a:pt x="2005" y="457"/>
                    <a:pt x="2071" y="437"/>
                    <a:pt x="2139" y="408"/>
                  </a:cubicBezTo>
                  <a:cubicBezTo>
                    <a:pt x="2332" y="331"/>
                    <a:pt x="2529" y="267"/>
                    <a:pt x="2723" y="194"/>
                  </a:cubicBezTo>
                  <a:cubicBezTo>
                    <a:pt x="2807" y="161"/>
                    <a:pt x="2893" y="133"/>
                    <a:pt x="2977" y="93"/>
                  </a:cubicBezTo>
                  <a:cubicBezTo>
                    <a:pt x="2987" y="90"/>
                    <a:pt x="3044" y="70"/>
                    <a:pt x="3041" y="50"/>
                  </a:cubicBezTo>
                  <a:cubicBezTo>
                    <a:pt x="3037" y="0"/>
                    <a:pt x="2907" y="36"/>
                    <a:pt x="2887" y="40"/>
                  </a:cubicBezTo>
                  <a:cubicBezTo>
                    <a:pt x="2690" y="67"/>
                    <a:pt x="2496" y="93"/>
                    <a:pt x="2302" y="121"/>
                  </a:cubicBezTo>
                  <a:cubicBezTo>
                    <a:pt x="1641" y="221"/>
                    <a:pt x="1009" y="414"/>
                    <a:pt x="445" y="798"/>
                  </a:cubicBezTo>
                  <a:cubicBezTo>
                    <a:pt x="281" y="909"/>
                    <a:pt x="0" y="1169"/>
                    <a:pt x="90" y="1407"/>
                  </a:cubicBezTo>
                  <a:close/>
                </a:path>
              </a:pathLst>
            </a:custGeom>
            <a:solidFill>
              <a:srgbClr val="F2776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53" name="Google Shape;653;p42"/>
          <p:cNvGrpSpPr/>
          <p:nvPr/>
        </p:nvGrpSpPr>
        <p:grpSpPr>
          <a:xfrm>
            <a:off x="-8" y="1689451"/>
            <a:ext cx="1481615" cy="5168540"/>
            <a:chOff x="3742200" y="1749000"/>
            <a:chExt cx="337275" cy="882425"/>
          </a:xfrm>
        </p:grpSpPr>
        <p:sp>
          <p:nvSpPr>
            <p:cNvPr id="654" name="Google Shape;654;p42"/>
            <p:cNvSpPr/>
            <p:nvPr/>
          </p:nvSpPr>
          <p:spPr>
            <a:xfrm>
              <a:off x="3889725" y="2617350"/>
              <a:ext cx="34825" cy="375"/>
            </a:xfrm>
            <a:custGeom>
              <a:rect b="b" l="l" r="r" t="t"/>
              <a:pathLst>
                <a:path extrusionOk="0" h="15" w="1393">
                  <a:moveTo>
                    <a:pt x="1393" y="15"/>
                  </a:moveTo>
                  <a:cubicBezTo>
                    <a:pt x="929" y="11"/>
                    <a:pt x="464" y="4"/>
                    <a:pt x="0" y="1"/>
                  </a:cubicBezTo>
                  <a:cubicBezTo>
                    <a:pt x="464" y="4"/>
                    <a:pt x="929" y="11"/>
                    <a:pt x="1393" y="15"/>
                  </a:cubicBezTo>
                  <a:close/>
                </a:path>
              </a:pathLst>
            </a:custGeom>
            <a:solidFill>
              <a:srgbClr val="7611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42"/>
            <p:cNvSpPr/>
            <p:nvPr/>
          </p:nvSpPr>
          <p:spPr>
            <a:xfrm>
              <a:off x="3865250" y="1850150"/>
              <a:ext cx="75275" cy="124875"/>
            </a:xfrm>
            <a:custGeom>
              <a:rect b="b" l="l" r="r" t="t"/>
              <a:pathLst>
                <a:path extrusionOk="0" h="4995" w="3011">
                  <a:moveTo>
                    <a:pt x="481" y="2887"/>
                  </a:moveTo>
                  <a:cubicBezTo>
                    <a:pt x="428" y="2887"/>
                    <a:pt x="338" y="2656"/>
                    <a:pt x="307" y="2609"/>
                  </a:cubicBezTo>
                  <a:cubicBezTo>
                    <a:pt x="144" y="2339"/>
                    <a:pt x="0" y="2091"/>
                    <a:pt x="20" y="1767"/>
                  </a:cubicBezTo>
                  <a:cubicBezTo>
                    <a:pt x="23" y="1730"/>
                    <a:pt x="23" y="1553"/>
                    <a:pt x="77" y="1527"/>
                  </a:cubicBezTo>
                  <a:cubicBezTo>
                    <a:pt x="114" y="1507"/>
                    <a:pt x="170" y="1624"/>
                    <a:pt x="181" y="1641"/>
                  </a:cubicBezTo>
                  <a:cubicBezTo>
                    <a:pt x="258" y="1767"/>
                    <a:pt x="298" y="1894"/>
                    <a:pt x="341" y="2031"/>
                  </a:cubicBezTo>
                  <a:cubicBezTo>
                    <a:pt x="358" y="2078"/>
                    <a:pt x="378" y="2125"/>
                    <a:pt x="387" y="2171"/>
                  </a:cubicBezTo>
                  <a:cubicBezTo>
                    <a:pt x="391" y="2185"/>
                    <a:pt x="395" y="2232"/>
                    <a:pt x="401" y="2219"/>
                  </a:cubicBezTo>
                  <a:cubicBezTo>
                    <a:pt x="435" y="2151"/>
                    <a:pt x="378" y="1941"/>
                    <a:pt x="378" y="1871"/>
                  </a:cubicBezTo>
                  <a:cubicBezTo>
                    <a:pt x="378" y="1601"/>
                    <a:pt x="404" y="1346"/>
                    <a:pt x="481" y="1086"/>
                  </a:cubicBezTo>
                  <a:cubicBezTo>
                    <a:pt x="504" y="1012"/>
                    <a:pt x="518" y="832"/>
                    <a:pt x="608" y="788"/>
                  </a:cubicBezTo>
                  <a:cubicBezTo>
                    <a:pt x="651" y="765"/>
                    <a:pt x="665" y="1269"/>
                    <a:pt x="665" y="1273"/>
                  </a:cubicBezTo>
                  <a:cubicBezTo>
                    <a:pt x="668" y="1330"/>
                    <a:pt x="678" y="1320"/>
                    <a:pt x="678" y="1377"/>
                  </a:cubicBezTo>
                  <a:lnTo>
                    <a:pt x="678" y="1480"/>
                  </a:lnTo>
                  <a:cubicBezTo>
                    <a:pt x="678" y="1136"/>
                    <a:pt x="825" y="772"/>
                    <a:pt x="1046" y="511"/>
                  </a:cubicBezTo>
                  <a:cubicBezTo>
                    <a:pt x="1063" y="491"/>
                    <a:pt x="1266" y="247"/>
                    <a:pt x="1323" y="304"/>
                  </a:cubicBezTo>
                  <a:cubicBezTo>
                    <a:pt x="1430" y="411"/>
                    <a:pt x="1289" y="739"/>
                    <a:pt x="1253" y="845"/>
                  </a:cubicBezTo>
                  <a:cubicBezTo>
                    <a:pt x="1226" y="925"/>
                    <a:pt x="1160" y="1076"/>
                    <a:pt x="1160" y="1076"/>
                  </a:cubicBezTo>
                  <a:cubicBezTo>
                    <a:pt x="1160" y="1076"/>
                    <a:pt x="1169" y="1006"/>
                    <a:pt x="1183" y="972"/>
                  </a:cubicBezTo>
                  <a:cubicBezTo>
                    <a:pt x="1223" y="885"/>
                    <a:pt x="1273" y="808"/>
                    <a:pt x="1323" y="731"/>
                  </a:cubicBezTo>
                  <a:cubicBezTo>
                    <a:pt x="1453" y="518"/>
                    <a:pt x="1637" y="247"/>
                    <a:pt x="1888" y="164"/>
                  </a:cubicBezTo>
                  <a:cubicBezTo>
                    <a:pt x="1958" y="140"/>
                    <a:pt x="1901" y="304"/>
                    <a:pt x="1898" y="314"/>
                  </a:cubicBezTo>
                  <a:cubicBezTo>
                    <a:pt x="1871" y="404"/>
                    <a:pt x="1814" y="501"/>
                    <a:pt x="1761" y="581"/>
                  </a:cubicBezTo>
                  <a:cubicBezTo>
                    <a:pt x="1734" y="618"/>
                    <a:pt x="1667" y="731"/>
                    <a:pt x="1667" y="685"/>
                  </a:cubicBezTo>
                  <a:cubicBezTo>
                    <a:pt x="1667" y="638"/>
                    <a:pt x="1911" y="458"/>
                    <a:pt x="1945" y="431"/>
                  </a:cubicBezTo>
                  <a:cubicBezTo>
                    <a:pt x="2151" y="267"/>
                    <a:pt x="2409" y="104"/>
                    <a:pt x="2669" y="50"/>
                  </a:cubicBezTo>
                  <a:cubicBezTo>
                    <a:pt x="2729" y="37"/>
                    <a:pt x="2856" y="0"/>
                    <a:pt x="2913" y="40"/>
                  </a:cubicBezTo>
                  <a:cubicBezTo>
                    <a:pt x="2976" y="84"/>
                    <a:pt x="2883" y="217"/>
                    <a:pt x="2867" y="270"/>
                  </a:cubicBezTo>
                  <a:cubicBezTo>
                    <a:pt x="2790" y="498"/>
                    <a:pt x="2652" y="705"/>
                    <a:pt x="2580" y="925"/>
                  </a:cubicBezTo>
                  <a:cubicBezTo>
                    <a:pt x="2549" y="1012"/>
                    <a:pt x="2723" y="1126"/>
                    <a:pt x="2786" y="1169"/>
                  </a:cubicBezTo>
                  <a:cubicBezTo>
                    <a:pt x="2916" y="1257"/>
                    <a:pt x="3010" y="1510"/>
                    <a:pt x="2970" y="1664"/>
                  </a:cubicBezTo>
                  <a:cubicBezTo>
                    <a:pt x="2944" y="1774"/>
                    <a:pt x="2796" y="1868"/>
                    <a:pt x="2706" y="1928"/>
                  </a:cubicBezTo>
                  <a:cubicBezTo>
                    <a:pt x="2576" y="2014"/>
                    <a:pt x="2452" y="2248"/>
                    <a:pt x="2406" y="2389"/>
                  </a:cubicBezTo>
                  <a:cubicBezTo>
                    <a:pt x="2335" y="2606"/>
                    <a:pt x="2535" y="2900"/>
                    <a:pt x="2612" y="3081"/>
                  </a:cubicBezTo>
                  <a:cubicBezTo>
                    <a:pt x="2790" y="3491"/>
                    <a:pt x="2956" y="4203"/>
                    <a:pt x="2532" y="4524"/>
                  </a:cubicBezTo>
                  <a:cubicBezTo>
                    <a:pt x="1904" y="4995"/>
                    <a:pt x="1112" y="4190"/>
                    <a:pt x="759" y="3715"/>
                  </a:cubicBezTo>
                  <a:cubicBezTo>
                    <a:pt x="571" y="3468"/>
                    <a:pt x="344" y="3147"/>
                    <a:pt x="528" y="284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42"/>
            <p:cNvSpPr/>
            <p:nvPr/>
          </p:nvSpPr>
          <p:spPr>
            <a:xfrm>
              <a:off x="3870000" y="1875775"/>
              <a:ext cx="173900" cy="753300"/>
            </a:xfrm>
            <a:custGeom>
              <a:rect b="b" l="l" r="r" t="t"/>
              <a:pathLst>
                <a:path extrusionOk="0" h="30132" w="6956">
                  <a:moveTo>
                    <a:pt x="2272" y="3889"/>
                  </a:moveTo>
                  <a:cubicBezTo>
                    <a:pt x="2105" y="3763"/>
                    <a:pt x="1952" y="3619"/>
                    <a:pt x="1821" y="3499"/>
                  </a:cubicBezTo>
                  <a:cubicBezTo>
                    <a:pt x="1821" y="3499"/>
                    <a:pt x="1093" y="3027"/>
                    <a:pt x="819" y="2423"/>
                  </a:cubicBezTo>
                  <a:cubicBezTo>
                    <a:pt x="581" y="1911"/>
                    <a:pt x="595" y="1334"/>
                    <a:pt x="712" y="782"/>
                  </a:cubicBezTo>
                  <a:cubicBezTo>
                    <a:pt x="792" y="428"/>
                    <a:pt x="990" y="21"/>
                    <a:pt x="1457" y="1"/>
                  </a:cubicBezTo>
                  <a:lnTo>
                    <a:pt x="1494" y="1"/>
                  </a:lnTo>
                  <a:cubicBezTo>
                    <a:pt x="2109" y="11"/>
                    <a:pt x="2590" y="532"/>
                    <a:pt x="3000" y="1114"/>
                  </a:cubicBezTo>
                  <a:cubicBezTo>
                    <a:pt x="3465" y="1765"/>
                    <a:pt x="3839" y="2570"/>
                    <a:pt x="3879" y="3205"/>
                  </a:cubicBezTo>
                  <a:cubicBezTo>
                    <a:pt x="3896" y="3472"/>
                    <a:pt x="3475" y="3626"/>
                    <a:pt x="3485" y="3966"/>
                  </a:cubicBezTo>
                  <a:cubicBezTo>
                    <a:pt x="3485" y="3973"/>
                    <a:pt x="3472" y="4554"/>
                    <a:pt x="3859" y="4811"/>
                  </a:cubicBezTo>
                  <a:cubicBezTo>
                    <a:pt x="4137" y="4992"/>
                    <a:pt x="4394" y="5236"/>
                    <a:pt x="4687" y="5446"/>
                  </a:cubicBezTo>
                  <a:cubicBezTo>
                    <a:pt x="4948" y="5633"/>
                    <a:pt x="5249" y="5814"/>
                    <a:pt x="5392" y="6081"/>
                  </a:cubicBezTo>
                  <a:cubicBezTo>
                    <a:pt x="5787" y="6816"/>
                    <a:pt x="5577" y="8119"/>
                    <a:pt x="5569" y="9087"/>
                  </a:cubicBezTo>
                  <a:cubicBezTo>
                    <a:pt x="5557" y="10421"/>
                    <a:pt x="5349" y="11750"/>
                    <a:pt x="5209" y="13013"/>
                  </a:cubicBezTo>
                  <a:cubicBezTo>
                    <a:pt x="5292" y="13869"/>
                    <a:pt x="5910" y="14991"/>
                    <a:pt x="5954" y="15859"/>
                  </a:cubicBezTo>
                  <a:cubicBezTo>
                    <a:pt x="6318" y="18155"/>
                    <a:pt x="6305" y="20971"/>
                    <a:pt x="6261" y="22341"/>
                  </a:cubicBezTo>
                  <a:cubicBezTo>
                    <a:pt x="6254" y="22585"/>
                    <a:pt x="5703" y="26580"/>
                    <a:pt x="5589" y="28375"/>
                  </a:cubicBezTo>
                  <a:cubicBezTo>
                    <a:pt x="5577" y="28551"/>
                    <a:pt x="5573" y="28728"/>
                    <a:pt x="5563" y="28905"/>
                  </a:cubicBezTo>
                  <a:cubicBezTo>
                    <a:pt x="5563" y="28949"/>
                    <a:pt x="5560" y="28992"/>
                    <a:pt x="5557" y="29032"/>
                  </a:cubicBezTo>
                  <a:cubicBezTo>
                    <a:pt x="5553" y="29049"/>
                    <a:pt x="5553" y="29066"/>
                    <a:pt x="5549" y="29083"/>
                  </a:cubicBezTo>
                  <a:cubicBezTo>
                    <a:pt x="5569" y="29156"/>
                    <a:pt x="5597" y="29233"/>
                    <a:pt x="5630" y="29306"/>
                  </a:cubicBezTo>
                  <a:cubicBezTo>
                    <a:pt x="5663" y="29330"/>
                    <a:pt x="5710" y="29360"/>
                    <a:pt x="5780" y="29400"/>
                  </a:cubicBezTo>
                  <a:cubicBezTo>
                    <a:pt x="6038" y="29540"/>
                    <a:pt x="6459" y="29718"/>
                    <a:pt x="6789" y="29844"/>
                  </a:cubicBezTo>
                  <a:cubicBezTo>
                    <a:pt x="6789" y="29844"/>
                    <a:pt x="6956" y="29874"/>
                    <a:pt x="6495" y="29911"/>
                  </a:cubicBezTo>
                  <a:lnTo>
                    <a:pt x="6067" y="29911"/>
                  </a:lnTo>
                  <a:cubicBezTo>
                    <a:pt x="6014" y="29911"/>
                    <a:pt x="5958" y="29908"/>
                    <a:pt x="5901" y="29904"/>
                  </a:cubicBezTo>
                  <a:cubicBezTo>
                    <a:pt x="4999" y="29874"/>
                    <a:pt x="5249" y="29941"/>
                    <a:pt x="5225" y="29831"/>
                  </a:cubicBezTo>
                  <a:lnTo>
                    <a:pt x="5225" y="29818"/>
                  </a:lnTo>
                  <a:cubicBezTo>
                    <a:pt x="5182" y="29750"/>
                    <a:pt x="5232" y="29653"/>
                    <a:pt x="5232" y="29653"/>
                  </a:cubicBezTo>
                  <a:cubicBezTo>
                    <a:pt x="5239" y="29590"/>
                    <a:pt x="5242" y="29530"/>
                    <a:pt x="5252" y="29467"/>
                  </a:cubicBezTo>
                  <a:cubicBezTo>
                    <a:pt x="5079" y="29320"/>
                    <a:pt x="5259" y="29096"/>
                    <a:pt x="5212" y="28555"/>
                  </a:cubicBezTo>
                  <a:cubicBezTo>
                    <a:pt x="5105" y="27295"/>
                    <a:pt x="4100" y="24392"/>
                    <a:pt x="4781" y="22388"/>
                  </a:cubicBezTo>
                  <a:cubicBezTo>
                    <a:pt x="4858" y="22153"/>
                    <a:pt x="4741" y="19398"/>
                    <a:pt x="4006" y="16812"/>
                  </a:cubicBezTo>
                  <a:cubicBezTo>
                    <a:pt x="3923" y="16514"/>
                    <a:pt x="3271" y="22130"/>
                    <a:pt x="3318" y="22227"/>
                  </a:cubicBezTo>
                  <a:cubicBezTo>
                    <a:pt x="3966" y="23537"/>
                    <a:pt x="2439" y="25789"/>
                    <a:pt x="1969" y="28625"/>
                  </a:cubicBezTo>
                  <a:cubicBezTo>
                    <a:pt x="1969" y="28658"/>
                    <a:pt x="1965" y="28688"/>
                    <a:pt x="1965" y="28719"/>
                  </a:cubicBezTo>
                  <a:cubicBezTo>
                    <a:pt x="2001" y="29012"/>
                    <a:pt x="2062" y="29303"/>
                    <a:pt x="2172" y="29573"/>
                  </a:cubicBezTo>
                  <a:cubicBezTo>
                    <a:pt x="2239" y="29644"/>
                    <a:pt x="2299" y="29734"/>
                    <a:pt x="2285" y="29811"/>
                  </a:cubicBezTo>
                  <a:cubicBezTo>
                    <a:pt x="2289" y="29814"/>
                    <a:pt x="2293" y="29818"/>
                    <a:pt x="2296" y="29821"/>
                  </a:cubicBezTo>
                  <a:cubicBezTo>
                    <a:pt x="2379" y="30065"/>
                    <a:pt x="2276" y="29994"/>
                    <a:pt x="2236" y="29948"/>
                  </a:cubicBezTo>
                  <a:cubicBezTo>
                    <a:pt x="2212" y="29971"/>
                    <a:pt x="2175" y="29991"/>
                    <a:pt x="2122" y="30005"/>
                  </a:cubicBezTo>
                  <a:cubicBezTo>
                    <a:pt x="1932" y="30119"/>
                    <a:pt x="1634" y="30131"/>
                    <a:pt x="1363" y="30098"/>
                  </a:cubicBezTo>
                  <a:cubicBezTo>
                    <a:pt x="1190" y="30074"/>
                    <a:pt x="1314" y="29778"/>
                    <a:pt x="1303" y="29787"/>
                  </a:cubicBezTo>
                  <a:cubicBezTo>
                    <a:pt x="1454" y="29590"/>
                    <a:pt x="1548" y="29383"/>
                    <a:pt x="1621" y="29169"/>
                  </a:cubicBezTo>
                  <a:cubicBezTo>
                    <a:pt x="1577" y="29019"/>
                    <a:pt x="1544" y="28788"/>
                    <a:pt x="1537" y="28438"/>
                  </a:cubicBezTo>
                  <a:cubicBezTo>
                    <a:pt x="1488" y="25211"/>
                    <a:pt x="1644" y="25143"/>
                    <a:pt x="1798" y="21950"/>
                  </a:cubicBezTo>
                  <a:cubicBezTo>
                    <a:pt x="1691" y="18047"/>
                    <a:pt x="1884" y="16551"/>
                    <a:pt x="1684" y="15345"/>
                  </a:cubicBezTo>
                  <a:cubicBezTo>
                    <a:pt x="1617" y="14857"/>
                    <a:pt x="1557" y="14363"/>
                    <a:pt x="1560" y="13872"/>
                  </a:cubicBezTo>
                  <a:cubicBezTo>
                    <a:pt x="1467" y="13441"/>
                    <a:pt x="1357" y="13013"/>
                    <a:pt x="1290" y="12575"/>
                  </a:cubicBezTo>
                  <a:cubicBezTo>
                    <a:pt x="1290" y="12575"/>
                    <a:pt x="1170" y="12094"/>
                    <a:pt x="1096" y="11633"/>
                  </a:cubicBezTo>
                  <a:lnTo>
                    <a:pt x="1093" y="11607"/>
                  </a:lnTo>
                  <a:cubicBezTo>
                    <a:pt x="1030" y="11312"/>
                    <a:pt x="962" y="11022"/>
                    <a:pt x="896" y="10731"/>
                  </a:cubicBezTo>
                  <a:cubicBezTo>
                    <a:pt x="612" y="9840"/>
                    <a:pt x="291" y="8958"/>
                    <a:pt x="114" y="8032"/>
                  </a:cubicBezTo>
                  <a:cubicBezTo>
                    <a:pt x="0" y="7397"/>
                    <a:pt x="221" y="6713"/>
                    <a:pt x="722" y="6215"/>
                  </a:cubicBezTo>
                  <a:cubicBezTo>
                    <a:pt x="919" y="6021"/>
                    <a:pt x="1133" y="5844"/>
                    <a:pt x="1354" y="5673"/>
                  </a:cubicBezTo>
                  <a:cubicBezTo>
                    <a:pt x="1354" y="5673"/>
                    <a:pt x="1728" y="5403"/>
                    <a:pt x="1955" y="5229"/>
                  </a:cubicBezTo>
                  <a:cubicBezTo>
                    <a:pt x="2105" y="5115"/>
                    <a:pt x="2252" y="4998"/>
                    <a:pt x="2393" y="4875"/>
                  </a:cubicBezTo>
                  <a:cubicBezTo>
                    <a:pt x="2450" y="4825"/>
                    <a:pt x="2490" y="4791"/>
                    <a:pt x="2519" y="4765"/>
                  </a:cubicBezTo>
                  <a:cubicBezTo>
                    <a:pt x="2496" y="4617"/>
                    <a:pt x="2470" y="4474"/>
                    <a:pt x="2446" y="4370"/>
                  </a:cubicBezTo>
                  <a:cubicBezTo>
                    <a:pt x="2406" y="4200"/>
                    <a:pt x="2345" y="4063"/>
                    <a:pt x="2272" y="3889"/>
                  </a:cubicBezTo>
                  <a:close/>
                  <a:moveTo>
                    <a:pt x="6815" y="29901"/>
                  </a:moveTo>
                  <a:lnTo>
                    <a:pt x="6819" y="29901"/>
                  </a:lnTo>
                  <a:close/>
                  <a:moveTo>
                    <a:pt x="2022" y="29874"/>
                  </a:moveTo>
                  <a:lnTo>
                    <a:pt x="2015" y="29874"/>
                  </a:lnTo>
                  <a:cubicBezTo>
                    <a:pt x="2022" y="29888"/>
                    <a:pt x="2022" y="29884"/>
                    <a:pt x="2022" y="29874"/>
                  </a:cubicBezTo>
                  <a:close/>
                  <a:moveTo>
                    <a:pt x="1451" y="2693"/>
                  </a:moveTo>
                  <a:cubicBezTo>
                    <a:pt x="1451" y="2693"/>
                    <a:pt x="1497" y="2827"/>
                    <a:pt x="1460" y="2707"/>
                  </a:cubicBezTo>
                  <a:cubicBezTo>
                    <a:pt x="1460" y="2707"/>
                    <a:pt x="1463" y="2687"/>
                    <a:pt x="1451" y="2693"/>
                  </a:cubicBezTo>
                  <a:close/>
                  <a:moveTo>
                    <a:pt x="953" y="1648"/>
                  </a:moveTo>
                  <a:cubicBezTo>
                    <a:pt x="953" y="1675"/>
                    <a:pt x="956" y="1704"/>
                    <a:pt x="959" y="1731"/>
                  </a:cubicBezTo>
                  <a:cubicBezTo>
                    <a:pt x="982" y="1905"/>
                    <a:pt x="973" y="1708"/>
                    <a:pt x="973" y="1708"/>
                  </a:cubicBezTo>
                  <a:cubicBezTo>
                    <a:pt x="962" y="1675"/>
                    <a:pt x="950" y="1618"/>
                    <a:pt x="953" y="1648"/>
                  </a:cubicBezTo>
                  <a:close/>
                  <a:moveTo>
                    <a:pt x="2199" y="1334"/>
                  </a:moveTo>
                  <a:cubicBezTo>
                    <a:pt x="2199" y="1334"/>
                    <a:pt x="2333" y="1481"/>
                    <a:pt x="2216" y="1347"/>
                  </a:cubicBezTo>
                  <a:cubicBezTo>
                    <a:pt x="2205" y="1334"/>
                    <a:pt x="2195" y="1317"/>
                    <a:pt x="2199" y="1334"/>
                  </a:cubicBezTo>
                  <a:close/>
                </a:path>
              </a:pathLst>
            </a:custGeom>
            <a:solidFill>
              <a:srgbClr val="FFBB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42"/>
            <p:cNvSpPr/>
            <p:nvPr/>
          </p:nvSpPr>
          <p:spPr>
            <a:xfrm>
              <a:off x="3920375" y="2622600"/>
              <a:ext cx="175" cy="275"/>
            </a:xfrm>
            <a:custGeom>
              <a:rect b="b" l="l" r="r" t="t"/>
              <a:pathLst>
                <a:path extrusionOk="0" h="11" w="7">
                  <a:moveTo>
                    <a:pt x="0" y="1"/>
                  </a:moveTo>
                  <a:cubicBezTo>
                    <a:pt x="3" y="7"/>
                    <a:pt x="5" y="10"/>
                    <a:pt x="6" y="10"/>
                  </a:cubicBezTo>
                  <a:cubicBezTo>
                    <a:pt x="7" y="10"/>
                    <a:pt x="7" y="7"/>
                    <a:pt x="7" y="1"/>
                  </a:cubicBezTo>
                  <a:close/>
                </a:path>
              </a:pathLst>
            </a:custGeom>
            <a:solidFill>
              <a:srgbClr val="FFAE5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42"/>
            <p:cNvSpPr/>
            <p:nvPr/>
          </p:nvSpPr>
          <p:spPr>
            <a:xfrm>
              <a:off x="3919950" y="2579850"/>
              <a:ext cx="1775" cy="14475"/>
            </a:xfrm>
            <a:custGeom>
              <a:rect b="b" l="l" r="r" t="t"/>
              <a:pathLst>
                <a:path extrusionOk="0" h="579" w="71">
                  <a:moveTo>
                    <a:pt x="57" y="1"/>
                  </a:moveTo>
                  <a:cubicBezTo>
                    <a:pt x="37" y="101"/>
                    <a:pt x="17" y="201"/>
                    <a:pt x="0" y="301"/>
                  </a:cubicBezTo>
                  <a:lnTo>
                    <a:pt x="0" y="312"/>
                  </a:lnTo>
                  <a:lnTo>
                    <a:pt x="0" y="352"/>
                  </a:lnTo>
                  <a:lnTo>
                    <a:pt x="3" y="392"/>
                  </a:lnTo>
                  <a:lnTo>
                    <a:pt x="7" y="432"/>
                  </a:lnTo>
                  <a:lnTo>
                    <a:pt x="11" y="472"/>
                  </a:lnTo>
                  <a:lnTo>
                    <a:pt x="11" y="512"/>
                  </a:lnTo>
                  <a:lnTo>
                    <a:pt x="17" y="552"/>
                  </a:lnTo>
                  <a:lnTo>
                    <a:pt x="47" y="579"/>
                  </a:lnTo>
                  <a:lnTo>
                    <a:pt x="71" y="548"/>
                  </a:lnTo>
                  <a:lnTo>
                    <a:pt x="67" y="508"/>
                  </a:lnTo>
                  <a:lnTo>
                    <a:pt x="67" y="468"/>
                  </a:lnTo>
                  <a:lnTo>
                    <a:pt x="64" y="428"/>
                  </a:lnTo>
                  <a:lnTo>
                    <a:pt x="60" y="388"/>
                  </a:lnTo>
                  <a:lnTo>
                    <a:pt x="60" y="352"/>
                  </a:lnTo>
                  <a:lnTo>
                    <a:pt x="57" y="312"/>
                  </a:lnTo>
                  <a:lnTo>
                    <a:pt x="57" y="272"/>
                  </a:lnTo>
                  <a:lnTo>
                    <a:pt x="57" y="232"/>
                  </a:lnTo>
                  <a:lnTo>
                    <a:pt x="54" y="192"/>
                  </a:lnTo>
                  <a:lnTo>
                    <a:pt x="54" y="155"/>
                  </a:lnTo>
                  <a:lnTo>
                    <a:pt x="54" y="115"/>
                  </a:lnTo>
                  <a:lnTo>
                    <a:pt x="57" y="75"/>
                  </a:lnTo>
                  <a:lnTo>
                    <a:pt x="57" y="34"/>
                  </a:lnTo>
                  <a:lnTo>
                    <a:pt x="57" y="1"/>
                  </a:lnTo>
                  <a:close/>
                </a:path>
              </a:pathLst>
            </a:custGeom>
            <a:solidFill>
              <a:srgbClr val="FF7C2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42"/>
            <p:cNvSpPr/>
            <p:nvPr/>
          </p:nvSpPr>
          <p:spPr>
            <a:xfrm>
              <a:off x="3991875" y="2543350"/>
              <a:ext cx="4600" cy="27500"/>
            </a:xfrm>
            <a:custGeom>
              <a:rect b="b" l="l" r="r" t="t"/>
              <a:pathLst>
                <a:path extrusionOk="0" h="1100" w="184">
                  <a:moveTo>
                    <a:pt x="0" y="1"/>
                  </a:moveTo>
                  <a:lnTo>
                    <a:pt x="3" y="18"/>
                  </a:lnTo>
                  <a:lnTo>
                    <a:pt x="10" y="88"/>
                  </a:lnTo>
                  <a:lnTo>
                    <a:pt x="16" y="161"/>
                  </a:lnTo>
                  <a:lnTo>
                    <a:pt x="27" y="232"/>
                  </a:lnTo>
                  <a:lnTo>
                    <a:pt x="33" y="301"/>
                  </a:lnTo>
                  <a:lnTo>
                    <a:pt x="43" y="372"/>
                  </a:lnTo>
                  <a:lnTo>
                    <a:pt x="50" y="442"/>
                  </a:lnTo>
                  <a:lnTo>
                    <a:pt x="60" y="512"/>
                  </a:lnTo>
                  <a:lnTo>
                    <a:pt x="70" y="585"/>
                  </a:lnTo>
                  <a:lnTo>
                    <a:pt x="76" y="656"/>
                  </a:lnTo>
                  <a:lnTo>
                    <a:pt x="96" y="796"/>
                  </a:lnTo>
                  <a:lnTo>
                    <a:pt x="116" y="936"/>
                  </a:lnTo>
                  <a:lnTo>
                    <a:pt x="133" y="1077"/>
                  </a:lnTo>
                  <a:lnTo>
                    <a:pt x="164" y="1100"/>
                  </a:lnTo>
                  <a:lnTo>
                    <a:pt x="184" y="1070"/>
                  </a:lnTo>
                  <a:lnTo>
                    <a:pt x="167" y="930"/>
                  </a:lnTo>
                  <a:lnTo>
                    <a:pt x="150" y="790"/>
                  </a:lnTo>
                  <a:lnTo>
                    <a:pt x="136" y="669"/>
                  </a:lnTo>
                  <a:cubicBezTo>
                    <a:pt x="93" y="458"/>
                    <a:pt x="47" y="235"/>
                    <a:pt x="0" y="1"/>
                  </a:cubicBezTo>
                  <a:close/>
                </a:path>
              </a:pathLst>
            </a:custGeom>
            <a:solidFill>
              <a:srgbClr val="FF7C2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42"/>
            <p:cNvSpPr/>
            <p:nvPr/>
          </p:nvSpPr>
          <p:spPr>
            <a:xfrm>
              <a:off x="3899800" y="2208450"/>
              <a:ext cx="144100" cy="420200"/>
            </a:xfrm>
            <a:custGeom>
              <a:rect b="b" l="l" r="r" t="t"/>
              <a:pathLst>
                <a:path extrusionOk="0" h="16808" w="5764">
                  <a:moveTo>
                    <a:pt x="830" y="16567"/>
                  </a:moveTo>
                  <a:cubicBezTo>
                    <a:pt x="830" y="16573"/>
                    <a:pt x="830" y="16576"/>
                    <a:pt x="829" y="16576"/>
                  </a:cubicBezTo>
                  <a:cubicBezTo>
                    <a:pt x="828" y="16576"/>
                    <a:pt x="826" y="16573"/>
                    <a:pt x="823" y="16567"/>
                  </a:cubicBezTo>
                  <a:close/>
                  <a:moveTo>
                    <a:pt x="1939" y="0"/>
                  </a:moveTo>
                  <a:cubicBezTo>
                    <a:pt x="1381" y="625"/>
                    <a:pt x="897" y="1270"/>
                    <a:pt x="479" y="1941"/>
                  </a:cubicBezTo>
                  <a:cubicBezTo>
                    <a:pt x="482" y="1974"/>
                    <a:pt x="486" y="2008"/>
                    <a:pt x="492" y="2038"/>
                  </a:cubicBezTo>
                  <a:cubicBezTo>
                    <a:pt x="692" y="3244"/>
                    <a:pt x="499" y="4740"/>
                    <a:pt x="606" y="8643"/>
                  </a:cubicBezTo>
                  <a:cubicBezTo>
                    <a:pt x="452" y="11836"/>
                    <a:pt x="296" y="11904"/>
                    <a:pt x="345" y="15131"/>
                  </a:cubicBezTo>
                  <a:cubicBezTo>
                    <a:pt x="352" y="15481"/>
                    <a:pt x="385" y="15712"/>
                    <a:pt x="429" y="15862"/>
                  </a:cubicBezTo>
                  <a:cubicBezTo>
                    <a:pt x="356" y="16076"/>
                    <a:pt x="262" y="16283"/>
                    <a:pt x="111" y="16480"/>
                  </a:cubicBezTo>
                  <a:cubicBezTo>
                    <a:pt x="111" y="16480"/>
                    <a:pt x="111" y="16480"/>
                    <a:pt x="111" y="16480"/>
                  </a:cubicBezTo>
                  <a:lnTo>
                    <a:pt x="111" y="16480"/>
                  </a:lnTo>
                  <a:cubicBezTo>
                    <a:pt x="118" y="16480"/>
                    <a:pt x="1" y="16768"/>
                    <a:pt x="171" y="16791"/>
                  </a:cubicBezTo>
                  <a:cubicBezTo>
                    <a:pt x="254" y="16801"/>
                    <a:pt x="338" y="16807"/>
                    <a:pt x="422" y="16807"/>
                  </a:cubicBezTo>
                  <a:cubicBezTo>
                    <a:pt x="613" y="16807"/>
                    <a:pt x="797" y="16777"/>
                    <a:pt x="930" y="16698"/>
                  </a:cubicBezTo>
                  <a:cubicBezTo>
                    <a:pt x="983" y="16684"/>
                    <a:pt x="1020" y="16664"/>
                    <a:pt x="1044" y="16641"/>
                  </a:cubicBezTo>
                  <a:cubicBezTo>
                    <a:pt x="1062" y="16662"/>
                    <a:pt x="1092" y="16687"/>
                    <a:pt x="1113" y="16687"/>
                  </a:cubicBezTo>
                  <a:cubicBezTo>
                    <a:pt x="1139" y="16687"/>
                    <a:pt x="1150" y="16648"/>
                    <a:pt x="1104" y="16514"/>
                  </a:cubicBezTo>
                  <a:cubicBezTo>
                    <a:pt x="1101" y="16511"/>
                    <a:pt x="1097" y="16507"/>
                    <a:pt x="1093" y="16504"/>
                  </a:cubicBezTo>
                  <a:cubicBezTo>
                    <a:pt x="1107" y="16427"/>
                    <a:pt x="1047" y="16337"/>
                    <a:pt x="980" y="16266"/>
                  </a:cubicBezTo>
                  <a:cubicBezTo>
                    <a:pt x="870" y="15996"/>
                    <a:pt x="809" y="15705"/>
                    <a:pt x="773" y="15412"/>
                  </a:cubicBezTo>
                  <a:cubicBezTo>
                    <a:pt x="773" y="15381"/>
                    <a:pt x="777" y="15351"/>
                    <a:pt x="777" y="15318"/>
                  </a:cubicBezTo>
                  <a:cubicBezTo>
                    <a:pt x="786" y="15264"/>
                    <a:pt x="797" y="15211"/>
                    <a:pt x="806" y="15157"/>
                  </a:cubicBezTo>
                  <a:lnTo>
                    <a:pt x="803" y="15128"/>
                  </a:lnTo>
                  <a:lnTo>
                    <a:pt x="803" y="15091"/>
                  </a:lnTo>
                  <a:lnTo>
                    <a:pt x="803" y="15051"/>
                  </a:lnTo>
                  <a:lnTo>
                    <a:pt x="803" y="15011"/>
                  </a:lnTo>
                  <a:lnTo>
                    <a:pt x="803" y="14971"/>
                  </a:lnTo>
                  <a:lnTo>
                    <a:pt x="803" y="14931"/>
                  </a:lnTo>
                  <a:lnTo>
                    <a:pt x="803" y="14890"/>
                  </a:lnTo>
                  <a:lnTo>
                    <a:pt x="803" y="14850"/>
                  </a:lnTo>
                  <a:lnTo>
                    <a:pt x="806" y="14810"/>
                  </a:lnTo>
                  <a:lnTo>
                    <a:pt x="806" y="14770"/>
                  </a:lnTo>
                  <a:lnTo>
                    <a:pt x="809" y="14730"/>
                  </a:lnTo>
                  <a:lnTo>
                    <a:pt x="809" y="14690"/>
                  </a:lnTo>
                  <a:lnTo>
                    <a:pt x="813" y="14650"/>
                  </a:lnTo>
                  <a:lnTo>
                    <a:pt x="817" y="14613"/>
                  </a:lnTo>
                  <a:lnTo>
                    <a:pt x="820" y="14573"/>
                  </a:lnTo>
                  <a:lnTo>
                    <a:pt x="823" y="14533"/>
                  </a:lnTo>
                  <a:lnTo>
                    <a:pt x="826" y="14493"/>
                  </a:lnTo>
                  <a:lnTo>
                    <a:pt x="830" y="14453"/>
                  </a:lnTo>
                  <a:lnTo>
                    <a:pt x="837" y="14413"/>
                  </a:lnTo>
                  <a:lnTo>
                    <a:pt x="840" y="14372"/>
                  </a:lnTo>
                  <a:lnTo>
                    <a:pt x="843" y="14332"/>
                  </a:lnTo>
                  <a:lnTo>
                    <a:pt x="850" y="14292"/>
                  </a:lnTo>
                  <a:lnTo>
                    <a:pt x="853" y="14252"/>
                  </a:lnTo>
                  <a:lnTo>
                    <a:pt x="860" y="14215"/>
                  </a:lnTo>
                  <a:lnTo>
                    <a:pt x="866" y="14175"/>
                  </a:lnTo>
                  <a:lnTo>
                    <a:pt x="873" y="14135"/>
                  </a:lnTo>
                  <a:lnTo>
                    <a:pt x="880" y="14095"/>
                  </a:lnTo>
                  <a:lnTo>
                    <a:pt x="883" y="14055"/>
                  </a:lnTo>
                  <a:lnTo>
                    <a:pt x="893" y="14015"/>
                  </a:lnTo>
                  <a:lnTo>
                    <a:pt x="900" y="13975"/>
                  </a:lnTo>
                  <a:lnTo>
                    <a:pt x="906" y="13938"/>
                  </a:lnTo>
                  <a:lnTo>
                    <a:pt x="913" y="13898"/>
                  </a:lnTo>
                  <a:lnTo>
                    <a:pt x="920" y="13858"/>
                  </a:lnTo>
                  <a:lnTo>
                    <a:pt x="930" y="13818"/>
                  </a:lnTo>
                  <a:lnTo>
                    <a:pt x="937" y="13778"/>
                  </a:lnTo>
                  <a:lnTo>
                    <a:pt x="943" y="13737"/>
                  </a:lnTo>
                  <a:lnTo>
                    <a:pt x="953" y="13701"/>
                  </a:lnTo>
                  <a:lnTo>
                    <a:pt x="960" y="13660"/>
                  </a:lnTo>
                  <a:lnTo>
                    <a:pt x="970" y="13620"/>
                  </a:lnTo>
                  <a:lnTo>
                    <a:pt x="980" y="13580"/>
                  </a:lnTo>
                  <a:lnTo>
                    <a:pt x="987" y="13540"/>
                  </a:lnTo>
                  <a:lnTo>
                    <a:pt x="997" y="13500"/>
                  </a:lnTo>
                  <a:lnTo>
                    <a:pt x="1007" y="13464"/>
                  </a:lnTo>
                  <a:lnTo>
                    <a:pt x="1017" y="13424"/>
                  </a:lnTo>
                  <a:lnTo>
                    <a:pt x="1027" y="13384"/>
                  </a:lnTo>
                  <a:lnTo>
                    <a:pt x="1037" y="13344"/>
                  </a:lnTo>
                  <a:lnTo>
                    <a:pt x="1047" y="13304"/>
                  </a:lnTo>
                  <a:lnTo>
                    <a:pt x="1057" y="13267"/>
                  </a:lnTo>
                  <a:lnTo>
                    <a:pt x="1067" y="13227"/>
                  </a:lnTo>
                  <a:lnTo>
                    <a:pt x="1077" y="13187"/>
                  </a:lnTo>
                  <a:lnTo>
                    <a:pt x="1097" y="13106"/>
                  </a:lnTo>
                  <a:lnTo>
                    <a:pt x="1117" y="13029"/>
                  </a:lnTo>
                  <a:lnTo>
                    <a:pt x="1141" y="12949"/>
                  </a:lnTo>
                  <a:lnTo>
                    <a:pt x="1161" y="12872"/>
                  </a:lnTo>
                  <a:lnTo>
                    <a:pt x="1184" y="12792"/>
                  </a:lnTo>
                  <a:lnTo>
                    <a:pt x="1207" y="12715"/>
                  </a:lnTo>
                  <a:lnTo>
                    <a:pt x="1230" y="12635"/>
                  </a:lnTo>
                  <a:lnTo>
                    <a:pt x="1254" y="12558"/>
                  </a:lnTo>
                  <a:lnTo>
                    <a:pt x="1278" y="12482"/>
                  </a:lnTo>
                  <a:lnTo>
                    <a:pt x="1301" y="12402"/>
                  </a:lnTo>
                  <a:lnTo>
                    <a:pt x="1304" y="12382"/>
                  </a:lnTo>
                  <a:lnTo>
                    <a:pt x="1347" y="12244"/>
                  </a:lnTo>
                  <a:lnTo>
                    <a:pt x="1394" y="12091"/>
                  </a:lnTo>
                  <a:lnTo>
                    <a:pt x="1441" y="11933"/>
                  </a:lnTo>
                  <a:lnTo>
                    <a:pt x="1465" y="11856"/>
                  </a:lnTo>
                  <a:lnTo>
                    <a:pt x="1485" y="11780"/>
                  </a:lnTo>
                  <a:lnTo>
                    <a:pt x="1508" y="11700"/>
                  </a:lnTo>
                  <a:lnTo>
                    <a:pt x="1531" y="11623"/>
                  </a:lnTo>
                  <a:lnTo>
                    <a:pt x="1554" y="11546"/>
                  </a:lnTo>
                  <a:lnTo>
                    <a:pt x="1574" y="11469"/>
                  </a:lnTo>
                  <a:lnTo>
                    <a:pt x="1594" y="11389"/>
                  </a:lnTo>
                  <a:lnTo>
                    <a:pt x="1618" y="11312"/>
                  </a:lnTo>
                  <a:lnTo>
                    <a:pt x="1639" y="11235"/>
                  </a:lnTo>
                  <a:lnTo>
                    <a:pt x="1648" y="11199"/>
                  </a:lnTo>
                  <a:lnTo>
                    <a:pt x="1659" y="11159"/>
                  </a:lnTo>
                  <a:lnTo>
                    <a:pt x="1668" y="11122"/>
                  </a:lnTo>
                  <a:lnTo>
                    <a:pt x="1675" y="11082"/>
                  </a:lnTo>
                  <a:lnTo>
                    <a:pt x="1685" y="11042"/>
                  </a:lnTo>
                  <a:lnTo>
                    <a:pt x="1695" y="11005"/>
                  </a:lnTo>
                  <a:lnTo>
                    <a:pt x="1705" y="10965"/>
                  </a:lnTo>
                  <a:lnTo>
                    <a:pt x="1711" y="10928"/>
                  </a:lnTo>
                  <a:lnTo>
                    <a:pt x="1722" y="10888"/>
                  </a:lnTo>
                  <a:lnTo>
                    <a:pt x="1732" y="10851"/>
                  </a:lnTo>
                  <a:lnTo>
                    <a:pt x="1739" y="10811"/>
                  </a:lnTo>
                  <a:lnTo>
                    <a:pt x="1748" y="10774"/>
                  </a:lnTo>
                  <a:lnTo>
                    <a:pt x="1755" y="10734"/>
                  </a:lnTo>
                  <a:lnTo>
                    <a:pt x="1762" y="10698"/>
                  </a:lnTo>
                  <a:lnTo>
                    <a:pt x="1772" y="10658"/>
                  </a:lnTo>
                  <a:lnTo>
                    <a:pt x="1779" y="10621"/>
                  </a:lnTo>
                  <a:lnTo>
                    <a:pt x="1785" y="10581"/>
                  </a:lnTo>
                  <a:lnTo>
                    <a:pt x="1792" y="10544"/>
                  </a:lnTo>
                  <a:lnTo>
                    <a:pt x="1799" y="10507"/>
                  </a:lnTo>
                  <a:lnTo>
                    <a:pt x="1805" y="10467"/>
                  </a:lnTo>
                  <a:lnTo>
                    <a:pt x="1812" y="10430"/>
                  </a:lnTo>
                  <a:lnTo>
                    <a:pt x="1819" y="10390"/>
                  </a:lnTo>
                  <a:lnTo>
                    <a:pt x="1822" y="10373"/>
                  </a:lnTo>
                  <a:lnTo>
                    <a:pt x="1825" y="10357"/>
                  </a:lnTo>
                  <a:lnTo>
                    <a:pt x="1825" y="10340"/>
                  </a:lnTo>
                  <a:lnTo>
                    <a:pt x="1829" y="10323"/>
                  </a:lnTo>
                  <a:lnTo>
                    <a:pt x="1832" y="10307"/>
                  </a:lnTo>
                  <a:lnTo>
                    <a:pt x="1832" y="10290"/>
                  </a:lnTo>
                  <a:lnTo>
                    <a:pt x="1835" y="10277"/>
                  </a:lnTo>
                  <a:lnTo>
                    <a:pt x="1835" y="10260"/>
                  </a:lnTo>
                  <a:lnTo>
                    <a:pt x="1839" y="10243"/>
                  </a:lnTo>
                  <a:lnTo>
                    <a:pt x="1839" y="10226"/>
                  </a:lnTo>
                  <a:lnTo>
                    <a:pt x="1839" y="10210"/>
                  </a:lnTo>
                  <a:lnTo>
                    <a:pt x="1842" y="10193"/>
                  </a:lnTo>
                  <a:lnTo>
                    <a:pt x="1842" y="10160"/>
                  </a:lnTo>
                  <a:lnTo>
                    <a:pt x="1845" y="10129"/>
                  </a:lnTo>
                  <a:lnTo>
                    <a:pt x="1845" y="10096"/>
                  </a:lnTo>
                  <a:lnTo>
                    <a:pt x="1845" y="10063"/>
                  </a:lnTo>
                  <a:lnTo>
                    <a:pt x="1845" y="10029"/>
                  </a:lnTo>
                  <a:lnTo>
                    <a:pt x="1845" y="9999"/>
                  </a:lnTo>
                  <a:lnTo>
                    <a:pt x="1845" y="9966"/>
                  </a:lnTo>
                  <a:lnTo>
                    <a:pt x="1845" y="9932"/>
                  </a:lnTo>
                  <a:lnTo>
                    <a:pt x="1842" y="9902"/>
                  </a:lnTo>
                  <a:lnTo>
                    <a:pt x="1842" y="9869"/>
                  </a:lnTo>
                  <a:lnTo>
                    <a:pt x="1839" y="9836"/>
                  </a:lnTo>
                  <a:lnTo>
                    <a:pt x="1839" y="9805"/>
                  </a:lnTo>
                  <a:lnTo>
                    <a:pt x="1835" y="9772"/>
                  </a:lnTo>
                  <a:lnTo>
                    <a:pt x="1832" y="9739"/>
                  </a:lnTo>
                  <a:lnTo>
                    <a:pt x="1829" y="9708"/>
                  </a:lnTo>
                  <a:lnTo>
                    <a:pt x="1825" y="9676"/>
                  </a:lnTo>
                  <a:lnTo>
                    <a:pt x="1822" y="9642"/>
                  </a:lnTo>
                  <a:lnTo>
                    <a:pt x="1819" y="9611"/>
                  </a:lnTo>
                  <a:lnTo>
                    <a:pt x="1815" y="9579"/>
                  </a:lnTo>
                  <a:lnTo>
                    <a:pt x="1808" y="9548"/>
                  </a:lnTo>
                  <a:lnTo>
                    <a:pt x="1805" y="9515"/>
                  </a:lnTo>
                  <a:lnTo>
                    <a:pt x="1802" y="9482"/>
                  </a:lnTo>
                  <a:lnTo>
                    <a:pt x="1792" y="9418"/>
                  </a:lnTo>
                  <a:lnTo>
                    <a:pt x="1782" y="9355"/>
                  </a:lnTo>
                  <a:lnTo>
                    <a:pt x="1772" y="9287"/>
                  </a:lnTo>
                  <a:lnTo>
                    <a:pt x="1762" y="9224"/>
                  </a:lnTo>
                  <a:lnTo>
                    <a:pt x="1752" y="9161"/>
                  </a:lnTo>
                  <a:lnTo>
                    <a:pt x="1742" y="9094"/>
                  </a:lnTo>
                  <a:lnTo>
                    <a:pt x="1732" y="9030"/>
                  </a:lnTo>
                  <a:lnTo>
                    <a:pt x="1728" y="8997"/>
                  </a:lnTo>
                  <a:lnTo>
                    <a:pt x="1722" y="8964"/>
                  </a:lnTo>
                  <a:lnTo>
                    <a:pt x="1719" y="8930"/>
                  </a:lnTo>
                  <a:lnTo>
                    <a:pt x="1715" y="8897"/>
                  </a:lnTo>
                  <a:lnTo>
                    <a:pt x="1711" y="8867"/>
                  </a:lnTo>
                  <a:lnTo>
                    <a:pt x="1705" y="8834"/>
                  </a:lnTo>
                  <a:lnTo>
                    <a:pt x="1702" y="8800"/>
                  </a:lnTo>
                  <a:lnTo>
                    <a:pt x="1699" y="8766"/>
                  </a:lnTo>
                  <a:lnTo>
                    <a:pt x="1695" y="8733"/>
                  </a:lnTo>
                  <a:lnTo>
                    <a:pt x="1691" y="8700"/>
                  </a:lnTo>
                  <a:lnTo>
                    <a:pt x="1688" y="8666"/>
                  </a:lnTo>
                  <a:lnTo>
                    <a:pt x="1685" y="8633"/>
                  </a:lnTo>
                  <a:lnTo>
                    <a:pt x="1685" y="8600"/>
                  </a:lnTo>
                  <a:lnTo>
                    <a:pt x="1682" y="8566"/>
                  </a:lnTo>
                  <a:lnTo>
                    <a:pt x="1682" y="8533"/>
                  </a:lnTo>
                  <a:lnTo>
                    <a:pt x="1679" y="8499"/>
                  </a:lnTo>
                  <a:lnTo>
                    <a:pt x="1679" y="8466"/>
                  </a:lnTo>
                  <a:lnTo>
                    <a:pt x="1679" y="8429"/>
                  </a:lnTo>
                  <a:lnTo>
                    <a:pt x="1679" y="8396"/>
                  </a:lnTo>
                  <a:lnTo>
                    <a:pt x="1679" y="8362"/>
                  </a:lnTo>
                  <a:lnTo>
                    <a:pt x="1679" y="8329"/>
                  </a:lnTo>
                  <a:lnTo>
                    <a:pt x="1679" y="8292"/>
                  </a:lnTo>
                  <a:lnTo>
                    <a:pt x="1679" y="8268"/>
                  </a:lnTo>
                  <a:lnTo>
                    <a:pt x="1682" y="8245"/>
                  </a:lnTo>
                  <a:lnTo>
                    <a:pt x="1682" y="8222"/>
                  </a:lnTo>
                  <a:lnTo>
                    <a:pt x="1685" y="8202"/>
                  </a:lnTo>
                  <a:lnTo>
                    <a:pt x="1685" y="8179"/>
                  </a:lnTo>
                  <a:lnTo>
                    <a:pt x="1688" y="8155"/>
                  </a:lnTo>
                  <a:lnTo>
                    <a:pt x="1688" y="8132"/>
                  </a:lnTo>
                  <a:lnTo>
                    <a:pt x="1691" y="8108"/>
                  </a:lnTo>
                  <a:lnTo>
                    <a:pt x="1695" y="8062"/>
                  </a:lnTo>
                  <a:lnTo>
                    <a:pt x="1699" y="8038"/>
                  </a:lnTo>
                  <a:lnTo>
                    <a:pt x="1699" y="8015"/>
                  </a:lnTo>
                  <a:lnTo>
                    <a:pt x="1705" y="7968"/>
                  </a:lnTo>
                  <a:lnTo>
                    <a:pt x="1711" y="7921"/>
                  </a:lnTo>
                  <a:lnTo>
                    <a:pt x="1719" y="7878"/>
                  </a:lnTo>
                  <a:lnTo>
                    <a:pt x="1722" y="7831"/>
                  </a:lnTo>
                  <a:lnTo>
                    <a:pt x="1728" y="7784"/>
                  </a:lnTo>
                  <a:lnTo>
                    <a:pt x="1739" y="7738"/>
                  </a:lnTo>
                  <a:lnTo>
                    <a:pt x="1745" y="7694"/>
                  </a:lnTo>
                  <a:lnTo>
                    <a:pt x="1752" y="7647"/>
                  </a:lnTo>
                  <a:lnTo>
                    <a:pt x="1759" y="7600"/>
                  </a:lnTo>
                  <a:lnTo>
                    <a:pt x="1765" y="7554"/>
                  </a:lnTo>
                  <a:lnTo>
                    <a:pt x="1782" y="7463"/>
                  </a:lnTo>
                  <a:lnTo>
                    <a:pt x="1799" y="7374"/>
                  </a:lnTo>
                  <a:lnTo>
                    <a:pt x="1812" y="7283"/>
                  </a:lnTo>
                  <a:lnTo>
                    <a:pt x="1819" y="7236"/>
                  </a:lnTo>
                  <a:lnTo>
                    <a:pt x="1829" y="7190"/>
                  </a:lnTo>
                  <a:lnTo>
                    <a:pt x="1835" y="7146"/>
                  </a:lnTo>
                  <a:lnTo>
                    <a:pt x="1842" y="7099"/>
                  </a:lnTo>
                  <a:lnTo>
                    <a:pt x="1849" y="7056"/>
                  </a:lnTo>
                  <a:lnTo>
                    <a:pt x="1855" y="7010"/>
                  </a:lnTo>
                  <a:lnTo>
                    <a:pt x="1859" y="6965"/>
                  </a:lnTo>
                  <a:lnTo>
                    <a:pt x="1865" y="6919"/>
                  </a:lnTo>
                  <a:lnTo>
                    <a:pt x="1872" y="6876"/>
                  </a:lnTo>
                  <a:lnTo>
                    <a:pt x="1875" y="6829"/>
                  </a:lnTo>
                  <a:lnTo>
                    <a:pt x="1899" y="6598"/>
                  </a:lnTo>
                  <a:lnTo>
                    <a:pt x="1922" y="6364"/>
                  </a:lnTo>
                  <a:lnTo>
                    <a:pt x="1929" y="6284"/>
                  </a:lnTo>
                  <a:lnTo>
                    <a:pt x="1946" y="6134"/>
                  </a:lnTo>
                  <a:lnTo>
                    <a:pt x="1969" y="5903"/>
                  </a:lnTo>
                  <a:lnTo>
                    <a:pt x="1982" y="5787"/>
                  </a:lnTo>
                  <a:lnTo>
                    <a:pt x="1992" y="5670"/>
                  </a:lnTo>
                  <a:lnTo>
                    <a:pt x="2006" y="5556"/>
                  </a:lnTo>
                  <a:lnTo>
                    <a:pt x="2019" y="5439"/>
                  </a:lnTo>
                  <a:lnTo>
                    <a:pt x="2029" y="5322"/>
                  </a:lnTo>
                  <a:lnTo>
                    <a:pt x="2043" y="5209"/>
                  </a:lnTo>
                  <a:lnTo>
                    <a:pt x="2055" y="5092"/>
                  </a:lnTo>
                  <a:lnTo>
                    <a:pt x="2069" y="4975"/>
                  </a:lnTo>
                  <a:lnTo>
                    <a:pt x="2083" y="4861"/>
                  </a:lnTo>
                  <a:lnTo>
                    <a:pt x="2100" y="4744"/>
                  </a:lnTo>
                  <a:lnTo>
                    <a:pt x="2103" y="4708"/>
                  </a:lnTo>
                  <a:lnTo>
                    <a:pt x="2112" y="4631"/>
                  </a:lnTo>
                  <a:lnTo>
                    <a:pt x="2129" y="4514"/>
                  </a:lnTo>
                  <a:lnTo>
                    <a:pt x="2146" y="4400"/>
                  </a:lnTo>
                  <a:lnTo>
                    <a:pt x="2152" y="4340"/>
                  </a:lnTo>
                  <a:lnTo>
                    <a:pt x="2163" y="4283"/>
                  </a:lnTo>
                  <a:lnTo>
                    <a:pt x="2173" y="4227"/>
                  </a:lnTo>
                  <a:lnTo>
                    <a:pt x="2180" y="4166"/>
                  </a:lnTo>
                  <a:lnTo>
                    <a:pt x="2189" y="4109"/>
                  </a:lnTo>
                  <a:lnTo>
                    <a:pt x="2200" y="4053"/>
                  </a:lnTo>
                  <a:lnTo>
                    <a:pt x="2206" y="3996"/>
                  </a:lnTo>
                  <a:lnTo>
                    <a:pt x="2216" y="3939"/>
                  </a:lnTo>
                  <a:lnTo>
                    <a:pt x="2220" y="3915"/>
                  </a:lnTo>
                  <a:lnTo>
                    <a:pt x="2226" y="3879"/>
                  </a:lnTo>
                  <a:lnTo>
                    <a:pt x="2236" y="3822"/>
                  </a:lnTo>
                  <a:lnTo>
                    <a:pt x="2246" y="3766"/>
                  </a:lnTo>
                  <a:lnTo>
                    <a:pt x="2256" y="3709"/>
                  </a:lnTo>
                  <a:lnTo>
                    <a:pt x="2266" y="3648"/>
                  </a:lnTo>
                  <a:lnTo>
                    <a:pt x="2276" y="3592"/>
                  </a:lnTo>
                  <a:lnTo>
                    <a:pt x="2286" y="3535"/>
                  </a:lnTo>
                  <a:lnTo>
                    <a:pt x="2296" y="3478"/>
                  </a:lnTo>
                  <a:lnTo>
                    <a:pt x="2306" y="3422"/>
                  </a:lnTo>
                  <a:lnTo>
                    <a:pt x="2320" y="3365"/>
                  </a:lnTo>
                  <a:lnTo>
                    <a:pt x="2330" y="3304"/>
                  </a:lnTo>
                  <a:lnTo>
                    <a:pt x="2340" y="3248"/>
                  </a:lnTo>
                  <a:lnTo>
                    <a:pt x="2346" y="3211"/>
                  </a:lnTo>
                  <a:lnTo>
                    <a:pt x="2356" y="3191"/>
                  </a:lnTo>
                  <a:lnTo>
                    <a:pt x="2373" y="3137"/>
                  </a:lnTo>
                  <a:lnTo>
                    <a:pt x="2396" y="3121"/>
                  </a:lnTo>
                  <a:lnTo>
                    <a:pt x="2410" y="3144"/>
                  </a:lnTo>
                  <a:lnTo>
                    <a:pt x="2410" y="3201"/>
                  </a:lnTo>
                  <a:lnTo>
                    <a:pt x="2410" y="3224"/>
                  </a:lnTo>
                  <a:lnTo>
                    <a:pt x="2403" y="3261"/>
                  </a:lnTo>
                  <a:lnTo>
                    <a:pt x="2393" y="3317"/>
                  </a:lnTo>
                  <a:lnTo>
                    <a:pt x="2383" y="3374"/>
                  </a:lnTo>
                  <a:lnTo>
                    <a:pt x="2373" y="3431"/>
                  </a:lnTo>
                  <a:lnTo>
                    <a:pt x="2363" y="3488"/>
                  </a:lnTo>
                  <a:lnTo>
                    <a:pt x="2356" y="3548"/>
                  </a:lnTo>
                  <a:lnTo>
                    <a:pt x="2346" y="3605"/>
                  </a:lnTo>
                  <a:lnTo>
                    <a:pt x="2340" y="3662"/>
                  </a:lnTo>
                  <a:lnTo>
                    <a:pt x="2330" y="3718"/>
                  </a:lnTo>
                  <a:lnTo>
                    <a:pt x="2323" y="3775"/>
                  </a:lnTo>
                  <a:lnTo>
                    <a:pt x="2313" y="3835"/>
                  </a:lnTo>
                  <a:lnTo>
                    <a:pt x="2306" y="3892"/>
                  </a:lnTo>
                  <a:lnTo>
                    <a:pt x="2300" y="3926"/>
                  </a:lnTo>
                  <a:lnTo>
                    <a:pt x="2296" y="3949"/>
                  </a:lnTo>
                  <a:lnTo>
                    <a:pt x="2290" y="4006"/>
                  </a:lnTo>
                  <a:lnTo>
                    <a:pt x="2283" y="4066"/>
                  </a:lnTo>
                  <a:lnTo>
                    <a:pt x="2276" y="4123"/>
                  </a:lnTo>
                  <a:lnTo>
                    <a:pt x="2266" y="4179"/>
                  </a:lnTo>
                  <a:lnTo>
                    <a:pt x="2260" y="4236"/>
                  </a:lnTo>
                  <a:lnTo>
                    <a:pt x="2253" y="4296"/>
                  </a:lnTo>
                  <a:lnTo>
                    <a:pt x="2246" y="4353"/>
                  </a:lnTo>
                  <a:lnTo>
                    <a:pt x="2240" y="4410"/>
                  </a:lnTo>
                  <a:lnTo>
                    <a:pt x="2226" y="4527"/>
                  </a:lnTo>
                  <a:lnTo>
                    <a:pt x="2213" y="4640"/>
                  </a:lnTo>
                  <a:lnTo>
                    <a:pt x="2206" y="4720"/>
                  </a:lnTo>
                  <a:lnTo>
                    <a:pt x="2200" y="4757"/>
                  </a:lnTo>
                  <a:lnTo>
                    <a:pt x="2186" y="4871"/>
                  </a:lnTo>
                  <a:lnTo>
                    <a:pt x="2173" y="4988"/>
                  </a:lnTo>
                  <a:lnTo>
                    <a:pt x="2163" y="5105"/>
                  </a:lnTo>
                  <a:lnTo>
                    <a:pt x="2149" y="5218"/>
                  </a:lnTo>
                  <a:lnTo>
                    <a:pt x="2136" y="5335"/>
                  </a:lnTo>
                  <a:lnTo>
                    <a:pt x="2126" y="5449"/>
                  </a:lnTo>
                  <a:lnTo>
                    <a:pt x="2112" y="5566"/>
                  </a:lnTo>
                  <a:lnTo>
                    <a:pt x="2103" y="5683"/>
                  </a:lnTo>
                  <a:lnTo>
                    <a:pt x="2092" y="5796"/>
                  </a:lnTo>
                  <a:lnTo>
                    <a:pt x="2079" y="5914"/>
                  </a:lnTo>
                  <a:lnTo>
                    <a:pt x="2059" y="6144"/>
                  </a:lnTo>
                  <a:lnTo>
                    <a:pt x="2046" y="6294"/>
                  </a:lnTo>
                  <a:lnTo>
                    <a:pt x="2035" y="6378"/>
                  </a:lnTo>
                  <a:lnTo>
                    <a:pt x="2012" y="6609"/>
                  </a:lnTo>
                  <a:lnTo>
                    <a:pt x="1992" y="6842"/>
                  </a:lnTo>
                  <a:lnTo>
                    <a:pt x="1986" y="6889"/>
                  </a:lnTo>
                  <a:lnTo>
                    <a:pt x="1979" y="6933"/>
                  </a:lnTo>
                  <a:lnTo>
                    <a:pt x="1975" y="6979"/>
                  </a:lnTo>
                  <a:lnTo>
                    <a:pt x="1969" y="7026"/>
                  </a:lnTo>
                  <a:lnTo>
                    <a:pt x="1962" y="7073"/>
                  </a:lnTo>
                  <a:lnTo>
                    <a:pt x="1955" y="7116"/>
                  </a:lnTo>
                  <a:lnTo>
                    <a:pt x="1949" y="7163"/>
                  </a:lnTo>
                  <a:lnTo>
                    <a:pt x="1942" y="7210"/>
                  </a:lnTo>
                  <a:lnTo>
                    <a:pt x="1935" y="7257"/>
                  </a:lnTo>
                  <a:lnTo>
                    <a:pt x="1929" y="7300"/>
                  </a:lnTo>
                  <a:lnTo>
                    <a:pt x="1912" y="7394"/>
                  </a:lnTo>
                  <a:lnTo>
                    <a:pt x="1895" y="7483"/>
                  </a:lnTo>
                  <a:lnTo>
                    <a:pt x="1882" y="7574"/>
                  </a:lnTo>
                  <a:lnTo>
                    <a:pt x="1875" y="7621"/>
                  </a:lnTo>
                  <a:lnTo>
                    <a:pt x="1865" y="7664"/>
                  </a:lnTo>
                  <a:lnTo>
                    <a:pt x="1859" y="7711"/>
                  </a:lnTo>
                  <a:lnTo>
                    <a:pt x="1852" y="7758"/>
                  </a:lnTo>
                  <a:lnTo>
                    <a:pt x="1845" y="7801"/>
                  </a:lnTo>
                  <a:lnTo>
                    <a:pt x="1839" y="7847"/>
                  </a:lnTo>
                  <a:lnTo>
                    <a:pt x="1832" y="7892"/>
                  </a:lnTo>
                  <a:lnTo>
                    <a:pt x="1825" y="7938"/>
                  </a:lnTo>
                  <a:lnTo>
                    <a:pt x="1822" y="7981"/>
                  </a:lnTo>
                  <a:lnTo>
                    <a:pt x="1815" y="8028"/>
                  </a:lnTo>
                  <a:lnTo>
                    <a:pt x="1815" y="8052"/>
                  </a:lnTo>
                  <a:lnTo>
                    <a:pt x="1812" y="8072"/>
                  </a:lnTo>
                  <a:lnTo>
                    <a:pt x="1805" y="8118"/>
                  </a:lnTo>
                  <a:lnTo>
                    <a:pt x="1805" y="8142"/>
                  </a:lnTo>
                  <a:lnTo>
                    <a:pt x="1802" y="8162"/>
                  </a:lnTo>
                  <a:lnTo>
                    <a:pt x="1802" y="8185"/>
                  </a:lnTo>
                  <a:lnTo>
                    <a:pt x="1799" y="8208"/>
                  </a:lnTo>
                  <a:lnTo>
                    <a:pt x="1799" y="8232"/>
                  </a:lnTo>
                  <a:lnTo>
                    <a:pt x="1795" y="8252"/>
                  </a:lnTo>
                  <a:lnTo>
                    <a:pt x="1795" y="8276"/>
                  </a:lnTo>
                  <a:lnTo>
                    <a:pt x="1795" y="8299"/>
                  </a:lnTo>
                  <a:lnTo>
                    <a:pt x="1792" y="8333"/>
                  </a:lnTo>
                  <a:lnTo>
                    <a:pt x="1792" y="8362"/>
                  </a:lnTo>
                  <a:lnTo>
                    <a:pt x="1792" y="8396"/>
                  </a:lnTo>
                  <a:lnTo>
                    <a:pt x="1792" y="8429"/>
                  </a:lnTo>
                  <a:lnTo>
                    <a:pt x="1792" y="8462"/>
                  </a:lnTo>
                  <a:lnTo>
                    <a:pt x="1792" y="8496"/>
                  </a:lnTo>
                  <a:lnTo>
                    <a:pt x="1792" y="8529"/>
                  </a:lnTo>
                  <a:lnTo>
                    <a:pt x="1795" y="8559"/>
                  </a:lnTo>
                  <a:lnTo>
                    <a:pt x="1795" y="8593"/>
                  </a:lnTo>
                  <a:lnTo>
                    <a:pt x="1799" y="8626"/>
                  </a:lnTo>
                  <a:lnTo>
                    <a:pt x="1802" y="8656"/>
                  </a:lnTo>
                  <a:lnTo>
                    <a:pt x="1802" y="8689"/>
                  </a:lnTo>
                  <a:lnTo>
                    <a:pt x="1805" y="8723"/>
                  </a:lnTo>
                  <a:lnTo>
                    <a:pt x="1808" y="8757"/>
                  </a:lnTo>
                  <a:lnTo>
                    <a:pt x="1812" y="8786"/>
                  </a:lnTo>
                  <a:lnTo>
                    <a:pt x="1815" y="8820"/>
                  </a:lnTo>
                  <a:lnTo>
                    <a:pt x="1819" y="8854"/>
                  </a:lnTo>
                  <a:lnTo>
                    <a:pt x="1822" y="8883"/>
                  </a:lnTo>
                  <a:lnTo>
                    <a:pt x="1829" y="8917"/>
                  </a:lnTo>
                  <a:lnTo>
                    <a:pt x="1832" y="8950"/>
                  </a:lnTo>
                  <a:lnTo>
                    <a:pt x="1835" y="8980"/>
                  </a:lnTo>
                  <a:lnTo>
                    <a:pt x="1839" y="9014"/>
                  </a:lnTo>
                  <a:lnTo>
                    <a:pt x="1849" y="9077"/>
                  </a:lnTo>
                  <a:lnTo>
                    <a:pt x="1859" y="9144"/>
                  </a:lnTo>
                  <a:lnTo>
                    <a:pt x="1869" y="9207"/>
                  </a:lnTo>
                  <a:lnTo>
                    <a:pt x="1879" y="9275"/>
                  </a:lnTo>
                  <a:lnTo>
                    <a:pt x="1889" y="9338"/>
                  </a:lnTo>
                  <a:lnTo>
                    <a:pt x="1895" y="9405"/>
                  </a:lnTo>
                  <a:lnTo>
                    <a:pt x="1906" y="9468"/>
                  </a:lnTo>
                  <a:lnTo>
                    <a:pt x="1909" y="9502"/>
                  </a:lnTo>
                  <a:lnTo>
                    <a:pt x="1912" y="9535"/>
                  </a:lnTo>
                  <a:lnTo>
                    <a:pt x="1919" y="9565"/>
                  </a:lnTo>
                  <a:lnTo>
                    <a:pt x="1922" y="9599"/>
                  </a:lnTo>
                  <a:lnTo>
                    <a:pt x="1926" y="9631"/>
                  </a:lnTo>
                  <a:lnTo>
                    <a:pt x="1929" y="9665"/>
                  </a:lnTo>
                  <a:lnTo>
                    <a:pt x="1932" y="9699"/>
                  </a:lnTo>
                  <a:lnTo>
                    <a:pt x="1935" y="9732"/>
                  </a:lnTo>
                  <a:lnTo>
                    <a:pt x="1935" y="9765"/>
                  </a:lnTo>
                  <a:lnTo>
                    <a:pt x="1939" y="9796"/>
                  </a:lnTo>
                  <a:lnTo>
                    <a:pt x="1942" y="9829"/>
                  </a:lnTo>
                  <a:lnTo>
                    <a:pt x="1942" y="9862"/>
                  </a:lnTo>
                  <a:lnTo>
                    <a:pt x="1946" y="9896"/>
                  </a:lnTo>
                  <a:lnTo>
                    <a:pt x="1946" y="9929"/>
                  </a:lnTo>
                  <a:lnTo>
                    <a:pt x="1946" y="9963"/>
                  </a:lnTo>
                  <a:lnTo>
                    <a:pt x="1946" y="9996"/>
                  </a:lnTo>
                  <a:lnTo>
                    <a:pt x="1946" y="10029"/>
                  </a:lnTo>
                  <a:lnTo>
                    <a:pt x="1946" y="10066"/>
                  </a:lnTo>
                  <a:lnTo>
                    <a:pt x="1946" y="10100"/>
                  </a:lnTo>
                  <a:lnTo>
                    <a:pt x="1942" y="10133"/>
                  </a:lnTo>
                  <a:lnTo>
                    <a:pt x="1942" y="10166"/>
                  </a:lnTo>
                  <a:lnTo>
                    <a:pt x="1939" y="10200"/>
                  </a:lnTo>
                  <a:lnTo>
                    <a:pt x="1939" y="10217"/>
                  </a:lnTo>
                  <a:lnTo>
                    <a:pt x="1935" y="10233"/>
                  </a:lnTo>
                  <a:lnTo>
                    <a:pt x="1935" y="10250"/>
                  </a:lnTo>
                  <a:lnTo>
                    <a:pt x="1932" y="10270"/>
                  </a:lnTo>
                  <a:lnTo>
                    <a:pt x="1932" y="10287"/>
                  </a:lnTo>
                  <a:lnTo>
                    <a:pt x="1929" y="10303"/>
                  </a:lnTo>
                  <a:lnTo>
                    <a:pt x="1929" y="10320"/>
                  </a:lnTo>
                  <a:lnTo>
                    <a:pt x="1926" y="10337"/>
                  </a:lnTo>
                  <a:lnTo>
                    <a:pt x="1922" y="10353"/>
                  </a:lnTo>
                  <a:lnTo>
                    <a:pt x="1919" y="10370"/>
                  </a:lnTo>
                  <a:lnTo>
                    <a:pt x="1919" y="10390"/>
                  </a:lnTo>
                  <a:lnTo>
                    <a:pt x="1915" y="10407"/>
                  </a:lnTo>
                  <a:lnTo>
                    <a:pt x="1909" y="10444"/>
                  </a:lnTo>
                  <a:lnTo>
                    <a:pt x="1902" y="10484"/>
                  </a:lnTo>
                  <a:lnTo>
                    <a:pt x="1895" y="10524"/>
                  </a:lnTo>
                  <a:lnTo>
                    <a:pt x="1889" y="10561"/>
                  </a:lnTo>
                  <a:lnTo>
                    <a:pt x="1879" y="10601"/>
                  </a:lnTo>
                  <a:lnTo>
                    <a:pt x="1872" y="10638"/>
                  </a:lnTo>
                  <a:lnTo>
                    <a:pt x="1865" y="10678"/>
                  </a:lnTo>
                  <a:lnTo>
                    <a:pt x="1855" y="10718"/>
                  </a:lnTo>
                  <a:lnTo>
                    <a:pt x="1849" y="10754"/>
                  </a:lnTo>
                  <a:lnTo>
                    <a:pt x="1839" y="10794"/>
                  </a:lnTo>
                  <a:lnTo>
                    <a:pt x="1832" y="10831"/>
                  </a:lnTo>
                  <a:lnTo>
                    <a:pt x="1822" y="10871"/>
                  </a:lnTo>
                  <a:lnTo>
                    <a:pt x="1812" y="10911"/>
                  </a:lnTo>
                  <a:lnTo>
                    <a:pt x="1802" y="10948"/>
                  </a:lnTo>
                  <a:lnTo>
                    <a:pt x="1795" y="10988"/>
                  </a:lnTo>
                  <a:lnTo>
                    <a:pt x="1785" y="11025"/>
                  </a:lnTo>
                  <a:lnTo>
                    <a:pt x="1775" y="11065"/>
                  </a:lnTo>
                  <a:lnTo>
                    <a:pt x="1765" y="11105"/>
                  </a:lnTo>
                  <a:lnTo>
                    <a:pt x="1755" y="11142"/>
                  </a:lnTo>
                  <a:lnTo>
                    <a:pt x="1745" y="11182"/>
                  </a:lnTo>
                  <a:lnTo>
                    <a:pt x="1735" y="11219"/>
                  </a:lnTo>
                  <a:lnTo>
                    <a:pt x="1725" y="11259"/>
                  </a:lnTo>
                  <a:lnTo>
                    <a:pt x="1702" y="11335"/>
                  </a:lnTo>
                  <a:lnTo>
                    <a:pt x="1682" y="11415"/>
                  </a:lnTo>
                  <a:lnTo>
                    <a:pt x="1659" y="11492"/>
                  </a:lnTo>
                  <a:lnTo>
                    <a:pt x="1639" y="11569"/>
                  </a:lnTo>
                  <a:lnTo>
                    <a:pt x="1614" y="11646"/>
                  </a:lnTo>
                  <a:lnTo>
                    <a:pt x="1591" y="11727"/>
                  </a:lnTo>
                  <a:lnTo>
                    <a:pt x="1568" y="11804"/>
                  </a:lnTo>
                  <a:lnTo>
                    <a:pt x="1545" y="11880"/>
                  </a:lnTo>
                  <a:lnTo>
                    <a:pt x="1521" y="11957"/>
                  </a:lnTo>
                  <a:lnTo>
                    <a:pt x="1474" y="12114"/>
                  </a:lnTo>
                  <a:lnTo>
                    <a:pt x="1424" y="12271"/>
                  </a:lnTo>
                  <a:lnTo>
                    <a:pt x="1384" y="12405"/>
                  </a:lnTo>
                  <a:lnTo>
                    <a:pt x="1378" y="12425"/>
                  </a:lnTo>
                  <a:lnTo>
                    <a:pt x="1354" y="12505"/>
                  </a:lnTo>
                  <a:lnTo>
                    <a:pt x="1327" y="12582"/>
                  </a:lnTo>
                  <a:lnTo>
                    <a:pt x="1304" y="12658"/>
                  </a:lnTo>
                  <a:lnTo>
                    <a:pt x="1281" y="12738"/>
                  </a:lnTo>
                  <a:lnTo>
                    <a:pt x="1258" y="12815"/>
                  </a:lnTo>
                  <a:lnTo>
                    <a:pt x="1234" y="12892"/>
                  </a:lnTo>
                  <a:lnTo>
                    <a:pt x="1214" y="12973"/>
                  </a:lnTo>
                  <a:lnTo>
                    <a:pt x="1190" y="13049"/>
                  </a:lnTo>
                  <a:lnTo>
                    <a:pt x="1167" y="13126"/>
                  </a:lnTo>
                  <a:lnTo>
                    <a:pt x="1147" y="13207"/>
                  </a:lnTo>
                  <a:lnTo>
                    <a:pt x="1137" y="13244"/>
                  </a:lnTo>
                  <a:lnTo>
                    <a:pt x="1127" y="13284"/>
                  </a:lnTo>
                  <a:lnTo>
                    <a:pt x="1117" y="13324"/>
                  </a:lnTo>
                  <a:lnTo>
                    <a:pt x="1107" y="13364"/>
                  </a:lnTo>
                  <a:lnTo>
                    <a:pt x="1097" y="13400"/>
                  </a:lnTo>
                  <a:lnTo>
                    <a:pt x="1087" y="13440"/>
                  </a:lnTo>
                  <a:lnTo>
                    <a:pt x="1077" y="13480"/>
                  </a:lnTo>
                  <a:lnTo>
                    <a:pt x="1067" y="13517"/>
                  </a:lnTo>
                  <a:lnTo>
                    <a:pt x="1057" y="13557"/>
                  </a:lnTo>
                  <a:lnTo>
                    <a:pt x="1047" y="13597"/>
                  </a:lnTo>
                  <a:lnTo>
                    <a:pt x="1040" y="13637"/>
                  </a:lnTo>
                  <a:lnTo>
                    <a:pt x="1030" y="13674"/>
                  </a:lnTo>
                  <a:lnTo>
                    <a:pt x="1020" y="13714"/>
                  </a:lnTo>
                  <a:lnTo>
                    <a:pt x="1013" y="13754"/>
                  </a:lnTo>
                  <a:lnTo>
                    <a:pt x="1003" y="13791"/>
                  </a:lnTo>
                  <a:lnTo>
                    <a:pt x="997" y="13831"/>
                  </a:lnTo>
                  <a:lnTo>
                    <a:pt x="987" y="13871"/>
                  </a:lnTo>
                  <a:lnTo>
                    <a:pt x="980" y="13911"/>
                  </a:lnTo>
                  <a:lnTo>
                    <a:pt x="973" y="13948"/>
                  </a:lnTo>
                  <a:lnTo>
                    <a:pt x="963" y="13988"/>
                  </a:lnTo>
                  <a:lnTo>
                    <a:pt x="957" y="14028"/>
                  </a:lnTo>
                  <a:lnTo>
                    <a:pt x="950" y="14065"/>
                  </a:lnTo>
                  <a:lnTo>
                    <a:pt x="943" y="14105"/>
                  </a:lnTo>
                  <a:lnTo>
                    <a:pt x="937" y="14146"/>
                  </a:lnTo>
                  <a:lnTo>
                    <a:pt x="930" y="14186"/>
                  </a:lnTo>
                  <a:lnTo>
                    <a:pt x="923" y="14222"/>
                  </a:lnTo>
                  <a:lnTo>
                    <a:pt x="920" y="14262"/>
                  </a:lnTo>
                  <a:lnTo>
                    <a:pt x="913" y="14302"/>
                  </a:lnTo>
                  <a:lnTo>
                    <a:pt x="910" y="14342"/>
                  </a:lnTo>
                  <a:lnTo>
                    <a:pt x="903" y="14379"/>
                  </a:lnTo>
                  <a:lnTo>
                    <a:pt x="900" y="14419"/>
                  </a:lnTo>
                  <a:lnTo>
                    <a:pt x="893" y="14459"/>
                  </a:lnTo>
                  <a:lnTo>
                    <a:pt x="890" y="14499"/>
                  </a:lnTo>
                  <a:lnTo>
                    <a:pt x="886" y="14536"/>
                  </a:lnTo>
                  <a:lnTo>
                    <a:pt x="883" y="14576"/>
                  </a:lnTo>
                  <a:lnTo>
                    <a:pt x="880" y="14616"/>
                  </a:lnTo>
                  <a:lnTo>
                    <a:pt x="877" y="14656"/>
                  </a:lnTo>
                  <a:lnTo>
                    <a:pt x="873" y="14693"/>
                  </a:lnTo>
                  <a:lnTo>
                    <a:pt x="870" y="14733"/>
                  </a:lnTo>
                  <a:lnTo>
                    <a:pt x="866" y="14773"/>
                  </a:lnTo>
                  <a:lnTo>
                    <a:pt x="866" y="14813"/>
                  </a:lnTo>
                  <a:lnTo>
                    <a:pt x="863" y="14854"/>
                  </a:lnTo>
                  <a:lnTo>
                    <a:pt x="863" y="14857"/>
                  </a:lnTo>
                  <a:cubicBezTo>
                    <a:pt x="1411" y="12237"/>
                    <a:pt x="2737" y="10160"/>
                    <a:pt x="2126" y="8920"/>
                  </a:cubicBezTo>
                  <a:cubicBezTo>
                    <a:pt x="2081" y="8826"/>
                    <a:pt x="2697" y="3494"/>
                    <a:pt x="2806" y="3494"/>
                  </a:cubicBezTo>
                  <a:cubicBezTo>
                    <a:pt x="2809" y="3494"/>
                    <a:pt x="2812" y="3497"/>
                    <a:pt x="2814" y="3505"/>
                  </a:cubicBezTo>
                  <a:cubicBezTo>
                    <a:pt x="3549" y="6091"/>
                    <a:pt x="3666" y="8846"/>
                    <a:pt x="3589" y="9081"/>
                  </a:cubicBezTo>
                  <a:cubicBezTo>
                    <a:pt x="3151" y="10373"/>
                    <a:pt x="3412" y="12041"/>
                    <a:pt x="3683" y="13397"/>
                  </a:cubicBezTo>
                  <a:lnTo>
                    <a:pt x="3676" y="13344"/>
                  </a:lnTo>
                  <a:lnTo>
                    <a:pt x="3669" y="13273"/>
                  </a:lnTo>
                  <a:lnTo>
                    <a:pt x="3663" y="13203"/>
                  </a:lnTo>
                  <a:lnTo>
                    <a:pt x="3656" y="13130"/>
                  </a:lnTo>
                  <a:lnTo>
                    <a:pt x="3649" y="13059"/>
                  </a:lnTo>
                  <a:lnTo>
                    <a:pt x="3643" y="12989"/>
                  </a:lnTo>
                  <a:lnTo>
                    <a:pt x="3639" y="12919"/>
                  </a:lnTo>
                  <a:lnTo>
                    <a:pt x="3633" y="12846"/>
                  </a:lnTo>
                  <a:lnTo>
                    <a:pt x="3629" y="12775"/>
                  </a:lnTo>
                  <a:lnTo>
                    <a:pt x="3623" y="12706"/>
                  </a:lnTo>
                  <a:lnTo>
                    <a:pt x="3619" y="12632"/>
                  </a:lnTo>
                  <a:lnTo>
                    <a:pt x="3616" y="12562"/>
                  </a:lnTo>
                  <a:lnTo>
                    <a:pt x="3613" y="12491"/>
                  </a:lnTo>
                  <a:lnTo>
                    <a:pt x="3613" y="12455"/>
                  </a:lnTo>
                  <a:lnTo>
                    <a:pt x="3613" y="12418"/>
                  </a:lnTo>
                  <a:lnTo>
                    <a:pt x="3609" y="12385"/>
                  </a:lnTo>
                  <a:lnTo>
                    <a:pt x="3609" y="12348"/>
                  </a:lnTo>
                  <a:lnTo>
                    <a:pt x="3609" y="12311"/>
                  </a:lnTo>
                  <a:lnTo>
                    <a:pt x="3606" y="12277"/>
                  </a:lnTo>
                  <a:lnTo>
                    <a:pt x="3606" y="12241"/>
                  </a:lnTo>
                  <a:lnTo>
                    <a:pt x="3606" y="12204"/>
                  </a:lnTo>
                  <a:lnTo>
                    <a:pt x="3606" y="12141"/>
                  </a:lnTo>
                  <a:lnTo>
                    <a:pt x="3606" y="12074"/>
                  </a:lnTo>
                  <a:lnTo>
                    <a:pt x="3606" y="12010"/>
                  </a:lnTo>
                  <a:lnTo>
                    <a:pt x="3606" y="11944"/>
                  </a:lnTo>
                  <a:lnTo>
                    <a:pt x="3606" y="11876"/>
                  </a:lnTo>
                  <a:lnTo>
                    <a:pt x="3609" y="11813"/>
                  </a:lnTo>
                  <a:lnTo>
                    <a:pt x="3609" y="11807"/>
                  </a:lnTo>
                  <a:lnTo>
                    <a:pt x="3609" y="11747"/>
                  </a:lnTo>
                  <a:lnTo>
                    <a:pt x="3609" y="11683"/>
                  </a:lnTo>
                  <a:lnTo>
                    <a:pt x="3613" y="11616"/>
                  </a:lnTo>
                  <a:lnTo>
                    <a:pt x="3616" y="11553"/>
                  </a:lnTo>
                  <a:lnTo>
                    <a:pt x="3616" y="11486"/>
                  </a:lnTo>
                  <a:lnTo>
                    <a:pt x="3619" y="11423"/>
                  </a:lnTo>
                  <a:lnTo>
                    <a:pt x="3623" y="11355"/>
                  </a:lnTo>
                  <a:lnTo>
                    <a:pt x="3626" y="11292"/>
                  </a:lnTo>
                  <a:lnTo>
                    <a:pt x="3629" y="11225"/>
                  </a:lnTo>
                  <a:lnTo>
                    <a:pt x="3633" y="11162"/>
                  </a:lnTo>
                  <a:lnTo>
                    <a:pt x="3636" y="11095"/>
                  </a:lnTo>
                  <a:lnTo>
                    <a:pt x="3639" y="11031"/>
                  </a:lnTo>
                  <a:lnTo>
                    <a:pt x="3643" y="10968"/>
                  </a:lnTo>
                  <a:lnTo>
                    <a:pt x="3646" y="10901"/>
                  </a:lnTo>
                  <a:lnTo>
                    <a:pt x="3649" y="10838"/>
                  </a:lnTo>
                  <a:lnTo>
                    <a:pt x="3656" y="10771"/>
                  </a:lnTo>
                  <a:lnTo>
                    <a:pt x="3659" y="10707"/>
                  </a:lnTo>
                  <a:lnTo>
                    <a:pt x="3663" y="10641"/>
                  </a:lnTo>
                  <a:lnTo>
                    <a:pt x="3673" y="10510"/>
                  </a:lnTo>
                  <a:lnTo>
                    <a:pt x="3683" y="10384"/>
                  </a:lnTo>
                  <a:lnTo>
                    <a:pt x="3693" y="10253"/>
                  </a:lnTo>
                  <a:lnTo>
                    <a:pt x="3703" y="10123"/>
                  </a:lnTo>
                  <a:lnTo>
                    <a:pt x="3726" y="9862"/>
                  </a:lnTo>
                  <a:lnTo>
                    <a:pt x="3746" y="9605"/>
                  </a:lnTo>
                  <a:lnTo>
                    <a:pt x="3756" y="9475"/>
                  </a:lnTo>
                  <a:lnTo>
                    <a:pt x="3766" y="9344"/>
                  </a:lnTo>
                  <a:lnTo>
                    <a:pt x="3776" y="9215"/>
                  </a:lnTo>
                  <a:lnTo>
                    <a:pt x="3787" y="9084"/>
                  </a:lnTo>
                  <a:lnTo>
                    <a:pt x="3796" y="8957"/>
                  </a:lnTo>
                  <a:lnTo>
                    <a:pt x="3799" y="8890"/>
                  </a:lnTo>
                  <a:lnTo>
                    <a:pt x="3803" y="8826"/>
                  </a:lnTo>
                  <a:lnTo>
                    <a:pt x="3810" y="8763"/>
                  </a:lnTo>
                  <a:lnTo>
                    <a:pt x="3813" y="8697"/>
                  </a:lnTo>
                  <a:lnTo>
                    <a:pt x="3816" y="8633"/>
                  </a:lnTo>
                  <a:lnTo>
                    <a:pt x="3819" y="8566"/>
                  </a:lnTo>
                  <a:lnTo>
                    <a:pt x="3823" y="8503"/>
                  </a:lnTo>
                  <a:lnTo>
                    <a:pt x="3827" y="8439"/>
                  </a:lnTo>
                  <a:lnTo>
                    <a:pt x="3830" y="8373"/>
                  </a:lnTo>
                  <a:lnTo>
                    <a:pt x="3833" y="8308"/>
                  </a:lnTo>
                  <a:lnTo>
                    <a:pt x="3836" y="8245"/>
                  </a:lnTo>
                  <a:lnTo>
                    <a:pt x="3836" y="8179"/>
                  </a:lnTo>
                  <a:lnTo>
                    <a:pt x="3839" y="8115"/>
                  </a:lnTo>
                  <a:lnTo>
                    <a:pt x="3843" y="8048"/>
                  </a:lnTo>
                  <a:lnTo>
                    <a:pt x="3843" y="8045"/>
                  </a:lnTo>
                  <a:lnTo>
                    <a:pt x="3843" y="7978"/>
                  </a:lnTo>
                  <a:lnTo>
                    <a:pt x="3847" y="7912"/>
                  </a:lnTo>
                  <a:lnTo>
                    <a:pt x="3847" y="7841"/>
                  </a:lnTo>
                  <a:lnTo>
                    <a:pt x="3850" y="7767"/>
                  </a:lnTo>
                  <a:lnTo>
                    <a:pt x="3850" y="7698"/>
                  </a:lnTo>
                  <a:lnTo>
                    <a:pt x="3850" y="7627"/>
                  </a:lnTo>
                  <a:lnTo>
                    <a:pt x="3850" y="7557"/>
                  </a:lnTo>
                  <a:lnTo>
                    <a:pt x="3850" y="7483"/>
                  </a:lnTo>
                  <a:lnTo>
                    <a:pt x="3850" y="7414"/>
                  </a:lnTo>
                  <a:lnTo>
                    <a:pt x="3850" y="7340"/>
                  </a:lnTo>
                  <a:lnTo>
                    <a:pt x="3850" y="7270"/>
                  </a:lnTo>
                  <a:lnTo>
                    <a:pt x="3847" y="7196"/>
                  </a:lnTo>
                  <a:lnTo>
                    <a:pt x="3847" y="7126"/>
                  </a:lnTo>
                  <a:lnTo>
                    <a:pt x="3843" y="7053"/>
                  </a:lnTo>
                  <a:lnTo>
                    <a:pt x="3843" y="6982"/>
                  </a:lnTo>
                  <a:lnTo>
                    <a:pt x="3839" y="6909"/>
                  </a:lnTo>
                  <a:lnTo>
                    <a:pt x="3836" y="6885"/>
                  </a:lnTo>
                  <a:lnTo>
                    <a:pt x="3836" y="6836"/>
                  </a:lnTo>
                  <a:lnTo>
                    <a:pt x="3833" y="6762"/>
                  </a:lnTo>
                  <a:lnTo>
                    <a:pt x="3830" y="6692"/>
                  </a:lnTo>
                  <a:lnTo>
                    <a:pt x="3827" y="6618"/>
                  </a:lnTo>
                  <a:lnTo>
                    <a:pt x="3823" y="6545"/>
                  </a:lnTo>
                  <a:lnTo>
                    <a:pt x="3816" y="6472"/>
                  </a:lnTo>
                  <a:lnTo>
                    <a:pt x="3813" y="6398"/>
                  </a:lnTo>
                  <a:lnTo>
                    <a:pt x="3807" y="6324"/>
                  </a:lnTo>
                  <a:lnTo>
                    <a:pt x="3803" y="6254"/>
                  </a:lnTo>
                  <a:lnTo>
                    <a:pt x="3796" y="6181"/>
                  </a:lnTo>
                  <a:lnTo>
                    <a:pt x="3790" y="6108"/>
                  </a:lnTo>
                  <a:lnTo>
                    <a:pt x="3783" y="6034"/>
                  </a:lnTo>
                  <a:lnTo>
                    <a:pt x="3776" y="5960"/>
                  </a:lnTo>
                  <a:lnTo>
                    <a:pt x="3770" y="5887"/>
                  </a:lnTo>
                  <a:lnTo>
                    <a:pt x="3763" y="5813"/>
                  </a:lnTo>
                  <a:lnTo>
                    <a:pt x="3753" y="5740"/>
                  </a:lnTo>
                  <a:lnTo>
                    <a:pt x="3753" y="5733"/>
                  </a:lnTo>
                  <a:lnTo>
                    <a:pt x="3746" y="5670"/>
                  </a:lnTo>
                  <a:lnTo>
                    <a:pt x="3736" y="5596"/>
                  </a:lnTo>
                  <a:lnTo>
                    <a:pt x="3730" y="5522"/>
                  </a:lnTo>
                  <a:lnTo>
                    <a:pt x="3719" y="5449"/>
                  </a:lnTo>
                  <a:lnTo>
                    <a:pt x="3710" y="5376"/>
                  </a:lnTo>
                  <a:lnTo>
                    <a:pt x="3699" y="5306"/>
                  </a:lnTo>
                  <a:lnTo>
                    <a:pt x="3690" y="5232"/>
                  </a:lnTo>
                  <a:lnTo>
                    <a:pt x="3679" y="5158"/>
                  </a:lnTo>
                  <a:lnTo>
                    <a:pt x="3669" y="5088"/>
                  </a:lnTo>
                  <a:lnTo>
                    <a:pt x="3659" y="5015"/>
                  </a:lnTo>
                  <a:lnTo>
                    <a:pt x="3646" y="4941"/>
                  </a:lnTo>
                  <a:lnTo>
                    <a:pt x="3633" y="4871"/>
                  </a:lnTo>
                  <a:lnTo>
                    <a:pt x="3623" y="4797"/>
                  </a:lnTo>
                  <a:lnTo>
                    <a:pt x="3609" y="4728"/>
                  </a:lnTo>
                  <a:lnTo>
                    <a:pt x="3596" y="4657"/>
                  </a:lnTo>
                  <a:lnTo>
                    <a:pt x="3583" y="4584"/>
                  </a:lnTo>
                  <a:lnTo>
                    <a:pt x="3583" y="4580"/>
                  </a:lnTo>
                  <a:lnTo>
                    <a:pt x="3569" y="4514"/>
                  </a:lnTo>
                  <a:lnTo>
                    <a:pt x="3552" y="4444"/>
                  </a:lnTo>
                  <a:lnTo>
                    <a:pt x="3539" y="4373"/>
                  </a:lnTo>
                  <a:lnTo>
                    <a:pt x="3523" y="4304"/>
                  </a:lnTo>
                  <a:lnTo>
                    <a:pt x="3509" y="4233"/>
                  </a:lnTo>
                  <a:lnTo>
                    <a:pt x="3492" y="4163"/>
                  </a:lnTo>
                  <a:lnTo>
                    <a:pt x="3475" y="4093"/>
                  </a:lnTo>
                  <a:lnTo>
                    <a:pt x="3459" y="4023"/>
                  </a:lnTo>
                  <a:lnTo>
                    <a:pt x="3443" y="3956"/>
                  </a:lnTo>
                  <a:lnTo>
                    <a:pt x="3426" y="3886"/>
                  </a:lnTo>
                  <a:lnTo>
                    <a:pt x="3406" y="3818"/>
                  </a:lnTo>
                  <a:lnTo>
                    <a:pt x="3398" y="3782"/>
                  </a:lnTo>
                  <a:lnTo>
                    <a:pt x="3389" y="3749"/>
                  </a:lnTo>
                  <a:lnTo>
                    <a:pt x="3378" y="3715"/>
                  </a:lnTo>
                  <a:lnTo>
                    <a:pt x="3369" y="3682"/>
                  </a:lnTo>
                  <a:lnTo>
                    <a:pt x="3358" y="3648"/>
                  </a:lnTo>
                  <a:lnTo>
                    <a:pt x="3349" y="3615"/>
                  </a:lnTo>
                  <a:lnTo>
                    <a:pt x="3349" y="3605"/>
                  </a:lnTo>
                  <a:lnTo>
                    <a:pt x="3342" y="3582"/>
                  </a:lnTo>
                  <a:lnTo>
                    <a:pt x="3332" y="3545"/>
                  </a:lnTo>
                  <a:lnTo>
                    <a:pt x="3325" y="3518"/>
                  </a:lnTo>
                  <a:lnTo>
                    <a:pt x="3329" y="3511"/>
                  </a:lnTo>
                  <a:lnTo>
                    <a:pt x="3338" y="3471"/>
                  </a:lnTo>
                  <a:lnTo>
                    <a:pt x="3352" y="3445"/>
                  </a:lnTo>
                  <a:lnTo>
                    <a:pt x="3378" y="3458"/>
                  </a:lnTo>
                  <a:lnTo>
                    <a:pt x="3412" y="3485"/>
                  </a:lnTo>
                  <a:lnTo>
                    <a:pt x="3418" y="3491"/>
                  </a:lnTo>
                  <a:lnTo>
                    <a:pt x="3429" y="3518"/>
                  </a:lnTo>
                  <a:lnTo>
                    <a:pt x="3439" y="3551"/>
                  </a:lnTo>
                  <a:lnTo>
                    <a:pt x="3449" y="3575"/>
                  </a:lnTo>
                  <a:lnTo>
                    <a:pt x="3452" y="3585"/>
                  </a:lnTo>
                  <a:lnTo>
                    <a:pt x="3463" y="3618"/>
                  </a:lnTo>
                  <a:lnTo>
                    <a:pt x="3472" y="3652"/>
                  </a:lnTo>
                  <a:lnTo>
                    <a:pt x="3483" y="3685"/>
                  </a:lnTo>
                  <a:lnTo>
                    <a:pt x="3492" y="3718"/>
                  </a:lnTo>
                  <a:lnTo>
                    <a:pt x="3503" y="3755"/>
                  </a:lnTo>
                  <a:lnTo>
                    <a:pt x="3512" y="3789"/>
                  </a:lnTo>
                  <a:lnTo>
                    <a:pt x="3532" y="3855"/>
                  </a:lnTo>
                  <a:lnTo>
                    <a:pt x="3549" y="3926"/>
                  </a:lnTo>
                  <a:lnTo>
                    <a:pt x="3569" y="3996"/>
                  </a:lnTo>
                  <a:lnTo>
                    <a:pt x="3586" y="4066"/>
                  </a:lnTo>
                  <a:lnTo>
                    <a:pt x="3606" y="4136"/>
                  </a:lnTo>
                  <a:lnTo>
                    <a:pt x="3623" y="4206"/>
                  </a:lnTo>
                  <a:lnTo>
                    <a:pt x="3639" y="4276"/>
                  </a:lnTo>
                  <a:lnTo>
                    <a:pt x="3656" y="4347"/>
                  </a:lnTo>
                  <a:lnTo>
                    <a:pt x="3673" y="4417"/>
                  </a:lnTo>
                  <a:lnTo>
                    <a:pt x="3690" y="4490"/>
                  </a:lnTo>
                  <a:lnTo>
                    <a:pt x="3703" y="4557"/>
                  </a:lnTo>
                  <a:lnTo>
                    <a:pt x="3703" y="4560"/>
                  </a:lnTo>
                  <a:lnTo>
                    <a:pt x="3719" y="4634"/>
                  </a:lnTo>
                  <a:lnTo>
                    <a:pt x="3733" y="4704"/>
                  </a:lnTo>
                  <a:lnTo>
                    <a:pt x="3746" y="4777"/>
                  </a:lnTo>
                  <a:lnTo>
                    <a:pt x="3759" y="4848"/>
                  </a:lnTo>
                  <a:lnTo>
                    <a:pt x="3773" y="4921"/>
                  </a:lnTo>
                  <a:lnTo>
                    <a:pt x="3787" y="4995"/>
                  </a:lnTo>
                  <a:lnTo>
                    <a:pt x="3799" y="5065"/>
                  </a:lnTo>
                  <a:lnTo>
                    <a:pt x="3813" y="5138"/>
                  </a:lnTo>
                  <a:lnTo>
                    <a:pt x="3823" y="5212"/>
                  </a:lnTo>
                  <a:lnTo>
                    <a:pt x="3836" y="5286"/>
                  </a:lnTo>
                  <a:lnTo>
                    <a:pt x="3847" y="5359"/>
                  </a:lnTo>
                  <a:lnTo>
                    <a:pt x="3856" y="5432"/>
                  </a:lnTo>
                  <a:lnTo>
                    <a:pt x="3867" y="5506"/>
                  </a:lnTo>
                  <a:lnTo>
                    <a:pt x="3876" y="5579"/>
                  </a:lnTo>
                  <a:lnTo>
                    <a:pt x="3887" y="5653"/>
                  </a:lnTo>
                  <a:lnTo>
                    <a:pt x="3893" y="5719"/>
                  </a:lnTo>
                  <a:lnTo>
                    <a:pt x="3896" y="5727"/>
                  </a:lnTo>
                  <a:lnTo>
                    <a:pt x="3904" y="5800"/>
                  </a:lnTo>
                  <a:lnTo>
                    <a:pt x="3913" y="5873"/>
                  </a:lnTo>
                  <a:lnTo>
                    <a:pt x="3920" y="5947"/>
                  </a:lnTo>
                  <a:lnTo>
                    <a:pt x="3927" y="6020"/>
                  </a:lnTo>
                  <a:lnTo>
                    <a:pt x="3933" y="6094"/>
                  </a:lnTo>
                  <a:lnTo>
                    <a:pt x="3940" y="6168"/>
                  </a:lnTo>
                  <a:lnTo>
                    <a:pt x="3947" y="6241"/>
                  </a:lnTo>
                  <a:lnTo>
                    <a:pt x="3953" y="6314"/>
                  </a:lnTo>
                  <a:lnTo>
                    <a:pt x="3956" y="6388"/>
                  </a:lnTo>
                  <a:lnTo>
                    <a:pt x="3964" y="6461"/>
                  </a:lnTo>
                  <a:lnTo>
                    <a:pt x="3967" y="6535"/>
                  </a:lnTo>
                  <a:lnTo>
                    <a:pt x="3970" y="6609"/>
                  </a:lnTo>
                  <a:lnTo>
                    <a:pt x="3977" y="6682"/>
                  </a:lnTo>
                  <a:lnTo>
                    <a:pt x="3980" y="6755"/>
                  </a:lnTo>
                  <a:lnTo>
                    <a:pt x="3984" y="6829"/>
                  </a:lnTo>
                  <a:lnTo>
                    <a:pt x="3984" y="6882"/>
                  </a:lnTo>
                  <a:lnTo>
                    <a:pt x="3987" y="6902"/>
                  </a:lnTo>
                  <a:lnTo>
                    <a:pt x="3987" y="6976"/>
                  </a:lnTo>
                  <a:lnTo>
                    <a:pt x="3990" y="7050"/>
                  </a:lnTo>
                  <a:lnTo>
                    <a:pt x="3990" y="7123"/>
                  </a:lnTo>
                  <a:lnTo>
                    <a:pt x="3993" y="7196"/>
                  </a:lnTo>
                  <a:lnTo>
                    <a:pt x="3993" y="7266"/>
                  </a:lnTo>
                  <a:lnTo>
                    <a:pt x="3993" y="7340"/>
                  </a:lnTo>
                  <a:lnTo>
                    <a:pt x="3993" y="7414"/>
                  </a:lnTo>
                  <a:lnTo>
                    <a:pt x="3993" y="7483"/>
                  </a:lnTo>
                  <a:lnTo>
                    <a:pt x="3993" y="7557"/>
                  </a:lnTo>
                  <a:lnTo>
                    <a:pt x="3993" y="7627"/>
                  </a:lnTo>
                  <a:lnTo>
                    <a:pt x="3993" y="7701"/>
                  </a:lnTo>
                  <a:lnTo>
                    <a:pt x="3990" y="7771"/>
                  </a:lnTo>
                  <a:lnTo>
                    <a:pt x="3990" y="7841"/>
                  </a:lnTo>
                  <a:lnTo>
                    <a:pt x="3987" y="7915"/>
                  </a:lnTo>
                  <a:lnTo>
                    <a:pt x="3987" y="7985"/>
                  </a:lnTo>
                  <a:lnTo>
                    <a:pt x="3984" y="8052"/>
                  </a:lnTo>
                  <a:lnTo>
                    <a:pt x="3984" y="8055"/>
                  </a:lnTo>
                  <a:lnTo>
                    <a:pt x="3980" y="8118"/>
                  </a:lnTo>
                  <a:lnTo>
                    <a:pt x="3977" y="8185"/>
                  </a:lnTo>
                  <a:lnTo>
                    <a:pt x="3973" y="8248"/>
                  </a:lnTo>
                  <a:lnTo>
                    <a:pt x="3970" y="8316"/>
                  </a:lnTo>
                  <a:lnTo>
                    <a:pt x="3967" y="8379"/>
                  </a:lnTo>
                  <a:lnTo>
                    <a:pt x="3960" y="8446"/>
                  </a:lnTo>
                  <a:lnTo>
                    <a:pt x="3956" y="8509"/>
                  </a:lnTo>
                  <a:lnTo>
                    <a:pt x="3953" y="8576"/>
                  </a:lnTo>
                  <a:lnTo>
                    <a:pt x="3947" y="8640"/>
                  </a:lnTo>
                  <a:lnTo>
                    <a:pt x="3944" y="8706"/>
                  </a:lnTo>
                  <a:lnTo>
                    <a:pt x="3936" y="8770"/>
                  </a:lnTo>
                  <a:lnTo>
                    <a:pt x="3933" y="8837"/>
                  </a:lnTo>
                  <a:lnTo>
                    <a:pt x="3927" y="8900"/>
                  </a:lnTo>
                  <a:lnTo>
                    <a:pt x="3924" y="8967"/>
                  </a:lnTo>
                  <a:lnTo>
                    <a:pt x="3910" y="9094"/>
                  </a:lnTo>
                  <a:lnTo>
                    <a:pt x="3900" y="9224"/>
                  </a:lnTo>
                  <a:lnTo>
                    <a:pt x="3887" y="9355"/>
                  </a:lnTo>
                  <a:lnTo>
                    <a:pt x="3873" y="9485"/>
                  </a:lnTo>
                  <a:lnTo>
                    <a:pt x="3863" y="9615"/>
                  </a:lnTo>
                  <a:lnTo>
                    <a:pt x="3836" y="9872"/>
                  </a:lnTo>
                  <a:lnTo>
                    <a:pt x="3813" y="10133"/>
                  </a:lnTo>
                  <a:lnTo>
                    <a:pt x="3799" y="10260"/>
                  </a:lnTo>
                  <a:lnTo>
                    <a:pt x="3787" y="10390"/>
                  </a:lnTo>
                  <a:lnTo>
                    <a:pt x="3776" y="10521"/>
                  </a:lnTo>
                  <a:lnTo>
                    <a:pt x="3766" y="10651"/>
                  </a:lnTo>
                  <a:lnTo>
                    <a:pt x="3759" y="10714"/>
                  </a:lnTo>
                  <a:lnTo>
                    <a:pt x="3753" y="10778"/>
                  </a:lnTo>
                  <a:lnTo>
                    <a:pt x="3750" y="10845"/>
                  </a:lnTo>
                  <a:lnTo>
                    <a:pt x="3743" y="10908"/>
                  </a:lnTo>
                  <a:lnTo>
                    <a:pt x="3739" y="10971"/>
                  </a:lnTo>
                  <a:lnTo>
                    <a:pt x="3733" y="11039"/>
                  </a:lnTo>
                  <a:lnTo>
                    <a:pt x="3730" y="11102"/>
                  </a:lnTo>
                  <a:lnTo>
                    <a:pt x="3726" y="11168"/>
                  </a:lnTo>
                  <a:lnTo>
                    <a:pt x="3719" y="11232"/>
                  </a:lnTo>
                  <a:lnTo>
                    <a:pt x="3716" y="11295"/>
                  </a:lnTo>
                  <a:lnTo>
                    <a:pt x="3713" y="11363"/>
                  </a:lnTo>
                  <a:lnTo>
                    <a:pt x="3710" y="11426"/>
                  </a:lnTo>
                  <a:lnTo>
                    <a:pt x="3706" y="11492"/>
                  </a:lnTo>
                  <a:lnTo>
                    <a:pt x="3703" y="11556"/>
                  </a:lnTo>
                  <a:lnTo>
                    <a:pt x="3699" y="11620"/>
                  </a:lnTo>
                  <a:lnTo>
                    <a:pt x="3696" y="11686"/>
                  </a:lnTo>
                  <a:lnTo>
                    <a:pt x="3693" y="11750"/>
                  </a:lnTo>
                  <a:lnTo>
                    <a:pt x="3693" y="11810"/>
                  </a:lnTo>
                  <a:lnTo>
                    <a:pt x="3693" y="11816"/>
                  </a:lnTo>
                  <a:lnTo>
                    <a:pt x="3690" y="11880"/>
                  </a:lnTo>
                  <a:lnTo>
                    <a:pt x="3690" y="11944"/>
                  </a:lnTo>
                  <a:lnTo>
                    <a:pt x="3686" y="12010"/>
                  </a:lnTo>
                  <a:lnTo>
                    <a:pt x="3686" y="12074"/>
                  </a:lnTo>
                  <a:lnTo>
                    <a:pt x="3686" y="12141"/>
                  </a:lnTo>
                  <a:lnTo>
                    <a:pt x="3686" y="12204"/>
                  </a:lnTo>
                  <a:lnTo>
                    <a:pt x="3686" y="12241"/>
                  </a:lnTo>
                  <a:lnTo>
                    <a:pt x="3686" y="12274"/>
                  </a:lnTo>
                  <a:lnTo>
                    <a:pt x="3686" y="12311"/>
                  </a:lnTo>
                  <a:lnTo>
                    <a:pt x="3686" y="12348"/>
                  </a:lnTo>
                  <a:lnTo>
                    <a:pt x="3686" y="12382"/>
                  </a:lnTo>
                  <a:lnTo>
                    <a:pt x="3686" y="12418"/>
                  </a:lnTo>
                  <a:lnTo>
                    <a:pt x="3690" y="12451"/>
                  </a:lnTo>
                  <a:lnTo>
                    <a:pt x="3690" y="12488"/>
                  </a:lnTo>
                  <a:lnTo>
                    <a:pt x="3690" y="12558"/>
                  </a:lnTo>
                  <a:lnTo>
                    <a:pt x="3693" y="12629"/>
                  </a:lnTo>
                  <a:lnTo>
                    <a:pt x="3696" y="12702"/>
                  </a:lnTo>
                  <a:lnTo>
                    <a:pt x="3699" y="12772"/>
                  </a:lnTo>
                  <a:lnTo>
                    <a:pt x="3703" y="12843"/>
                  </a:lnTo>
                  <a:lnTo>
                    <a:pt x="3710" y="12912"/>
                  </a:lnTo>
                  <a:lnTo>
                    <a:pt x="3713" y="12983"/>
                  </a:lnTo>
                  <a:lnTo>
                    <a:pt x="3716" y="13056"/>
                  </a:lnTo>
                  <a:lnTo>
                    <a:pt x="3723" y="13126"/>
                  </a:lnTo>
                  <a:lnTo>
                    <a:pt x="3730" y="13196"/>
                  </a:lnTo>
                  <a:lnTo>
                    <a:pt x="3733" y="13267"/>
                  </a:lnTo>
                  <a:lnTo>
                    <a:pt x="3739" y="13337"/>
                  </a:lnTo>
                  <a:lnTo>
                    <a:pt x="3746" y="13407"/>
                  </a:lnTo>
                  <a:lnTo>
                    <a:pt x="3753" y="13480"/>
                  </a:lnTo>
                  <a:lnTo>
                    <a:pt x="3759" y="13551"/>
                  </a:lnTo>
                  <a:lnTo>
                    <a:pt x="3770" y="13620"/>
                  </a:lnTo>
                  <a:lnTo>
                    <a:pt x="3776" y="13691"/>
                  </a:lnTo>
                  <a:lnTo>
                    <a:pt x="3783" y="13761"/>
                  </a:lnTo>
                  <a:lnTo>
                    <a:pt x="3793" y="13831"/>
                  </a:lnTo>
                  <a:lnTo>
                    <a:pt x="3799" y="13901"/>
                  </a:lnTo>
                  <a:lnTo>
                    <a:pt x="3807" y="13975"/>
                  </a:lnTo>
                  <a:lnTo>
                    <a:pt x="3816" y="14045"/>
                  </a:lnTo>
                  <a:lnTo>
                    <a:pt x="3819" y="14065"/>
                  </a:lnTo>
                  <a:cubicBezTo>
                    <a:pt x="3913" y="14533"/>
                    <a:pt x="3993" y="14940"/>
                    <a:pt x="4020" y="15248"/>
                  </a:cubicBezTo>
                  <a:cubicBezTo>
                    <a:pt x="4067" y="15789"/>
                    <a:pt x="3887" y="16013"/>
                    <a:pt x="4060" y="16160"/>
                  </a:cubicBezTo>
                  <a:cubicBezTo>
                    <a:pt x="4050" y="16223"/>
                    <a:pt x="4047" y="16283"/>
                    <a:pt x="4040" y="16346"/>
                  </a:cubicBezTo>
                  <a:cubicBezTo>
                    <a:pt x="4040" y="16346"/>
                    <a:pt x="3990" y="16443"/>
                    <a:pt x="4033" y="16511"/>
                  </a:cubicBezTo>
                  <a:lnTo>
                    <a:pt x="4033" y="16524"/>
                  </a:lnTo>
                  <a:cubicBezTo>
                    <a:pt x="4046" y="16581"/>
                    <a:pt x="3983" y="16591"/>
                    <a:pt x="4049" y="16591"/>
                  </a:cubicBezTo>
                  <a:cubicBezTo>
                    <a:pt x="4080" y="16591"/>
                    <a:pt x="4140" y="16589"/>
                    <a:pt x="4250" y="16589"/>
                  </a:cubicBezTo>
                  <a:cubicBezTo>
                    <a:pt x="4353" y="16589"/>
                    <a:pt x="4500" y="16590"/>
                    <a:pt x="4709" y="16597"/>
                  </a:cubicBezTo>
                  <a:cubicBezTo>
                    <a:pt x="4766" y="16601"/>
                    <a:pt x="4822" y="16604"/>
                    <a:pt x="4875" y="16604"/>
                  </a:cubicBezTo>
                  <a:lnTo>
                    <a:pt x="5303" y="16604"/>
                  </a:lnTo>
                  <a:cubicBezTo>
                    <a:pt x="5764" y="16567"/>
                    <a:pt x="5597" y="16537"/>
                    <a:pt x="5597" y="16537"/>
                  </a:cubicBezTo>
                  <a:cubicBezTo>
                    <a:pt x="5267" y="16411"/>
                    <a:pt x="4846" y="16233"/>
                    <a:pt x="4588" y="16093"/>
                  </a:cubicBezTo>
                  <a:cubicBezTo>
                    <a:pt x="4518" y="16053"/>
                    <a:pt x="4471" y="16023"/>
                    <a:pt x="4438" y="15999"/>
                  </a:cubicBezTo>
                  <a:cubicBezTo>
                    <a:pt x="4405" y="15926"/>
                    <a:pt x="4377" y="15849"/>
                    <a:pt x="4357" y="15776"/>
                  </a:cubicBezTo>
                  <a:cubicBezTo>
                    <a:pt x="4361" y="15759"/>
                    <a:pt x="4361" y="15742"/>
                    <a:pt x="4365" y="15725"/>
                  </a:cubicBezTo>
                  <a:cubicBezTo>
                    <a:pt x="4368" y="15685"/>
                    <a:pt x="4371" y="15642"/>
                    <a:pt x="4371" y="15598"/>
                  </a:cubicBezTo>
                  <a:cubicBezTo>
                    <a:pt x="4381" y="15421"/>
                    <a:pt x="4385" y="15244"/>
                    <a:pt x="4397" y="15068"/>
                  </a:cubicBezTo>
                  <a:cubicBezTo>
                    <a:pt x="4511" y="13273"/>
                    <a:pt x="5062" y="9278"/>
                    <a:pt x="5069" y="9034"/>
                  </a:cubicBezTo>
                  <a:cubicBezTo>
                    <a:pt x="5113" y="7664"/>
                    <a:pt x="5126" y="4848"/>
                    <a:pt x="4762" y="2552"/>
                  </a:cubicBezTo>
                  <a:cubicBezTo>
                    <a:pt x="4738" y="2088"/>
                    <a:pt x="4551" y="1553"/>
                    <a:pt x="4368" y="1023"/>
                  </a:cubicBezTo>
                  <a:lnTo>
                    <a:pt x="1939"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42"/>
            <p:cNvSpPr/>
            <p:nvPr/>
          </p:nvSpPr>
          <p:spPr>
            <a:xfrm>
              <a:off x="3919875" y="2286450"/>
              <a:ext cx="40175" cy="300950"/>
            </a:xfrm>
            <a:custGeom>
              <a:rect b="b" l="l" r="r" t="t"/>
              <a:pathLst>
                <a:path extrusionOk="0" h="12038" w="1607">
                  <a:moveTo>
                    <a:pt x="1593" y="1"/>
                  </a:moveTo>
                  <a:lnTo>
                    <a:pt x="1570" y="17"/>
                  </a:lnTo>
                  <a:lnTo>
                    <a:pt x="1553" y="71"/>
                  </a:lnTo>
                  <a:lnTo>
                    <a:pt x="1543" y="91"/>
                  </a:lnTo>
                  <a:lnTo>
                    <a:pt x="1537" y="128"/>
                  </a:lnTo>
                  <a:lnTo>
                    <a:pt x="1527" y="184"/>
                  </a:lnTo>
                  <a:lnTo>
                    <a:pt x="1517" y="245"/>
                  </a:lnTo>
                  <a:lnTo>
                    <a:pt x="1503" y="302"/>
                  </a:lnTo>
                  <a:lnTo>
                    <a:pt x="1493" y="358"/>
                  </a:lnTo>
                  <a:lnTo>
                    <a:pt x="1483" y="415"/>
                  </a:lnTo>
                  <a:lnTo>
                    <a:pt x="1473" y="472"/>
                  </a:lnTo>
                  <a:lnTo>
                    <a:pt x="1463" y="528"/>
                  </a:lnTo>
                  <a:lnTo>
                    <a:pt x="1453" y="589"/>
                  </a:lnTo>
                  <a:lnTo>
                    <a:pt x="1443" y="646"/>
                  </a:lnTo>
                  <a:lnTo>
                    <a:pt x="1433" y="702"/>
                  </a:lnTo>
                  <a:lnTo>
                    <a:pt x="1423" y="759"/>
                  </a:lnTo>
                  <a:lnTo>
                    <a:pt x="1417" y="795"/>
                  </a:lnTo>
                  <a:lnTo>
                    <a:pt x="1413" y="819"/>
                  </a:lnTo>
                  <a:lnTo>
                    <a:pt x="1403" y="876"/>
                  </a:lnTo>
                  <a:lnTo>
                    <a:pt x="1397" y="933"/>
                  </a:lnTo>
                  <a:lnTo>
                    <a:pt x="1386" y="989"/>
                  </a:lnTo>
                  <a:lnTo>
                    <a:pt x="1377" y="1046"/>
                  </a:lnTo>
                  <a:lnTo>
                    <a:pt x="1370" y="1107"/>
                  </a:lnTo>
                  <a:lnTo>
                    <a:pt x="1360" y="1163"/>
                  </a:lnTo>
                  <a:lnTo>
                    <a:pt x="1349" y="1220"/>
                  </a:lnTo>
                  <a:lnTo>
                    <a:pt x="1343" y="1280"/>
                  </a:lnTo>
                  <a:lnTo>
                    <a:pt x="1326" y="1394"/>
                  </a:lnTo>
                  <a:lnTo>
                    <a:pt x="1309" y="1511"/>
                  </a:lnTo>
                  <a:lnTo>
                    <a:pt x="1300" y="1588"/>
                  </a:lnTo>
                  <a:lnTo>
                    <a:pt x="1297" y="1624"/>
                  </a:lnTo>
                  <a:lnTo>
                    <a:pt x="1280" y="1741"/>
                  </a:lnTo>
                  <a:lnTo>
                    <a:pt x="1266" y="1855"/>
                  </a:lnTo>
                  <a:lnTo>
                    <a:pt x="1252" y="1972"/>
                  </a:lnTo>
                  <a:lnTo>
                    <a:pt x="1240" y="2089"/>
                  </a:lnTo>
                  <a:lnTo>
                    <a:pt x="1226" y="2202"/>
                  </a:lnTo>
                  <a:lnTo>
                    <a:pt x="1216" y="2319"/>
                  </a:lnTo>
                  <a:lnTo>
                    <a:pt x="1203" y="2436"/>
                  </a:lnTo>
                  <a:lnTo>
                    <a:pt x="1189" y="2550"/>
                  </a:lnTo>
                  <a:lnTo>
                    <a:pt x="1179" y="2667"/>
                  </a:lnTo>
                  <a:lnTo>
                    <a:pt x="1166" y="2783"/>
                  </a:lnTo>
                  <a:lnTo>
                    <a:pt x="1143" y="3014"/>
                  </a:lnTo>
                  <a:lnTo>
                    <a:pt x="1126" y="3164"/>
                  </a:lnTo>
                  <a:lnTo>
                    <a:pt x="1119" y="3244"/>
                  </a:lnTo>
                  <a:lnTo>
                    <a:pt x="1096" y="3478"/>
                  </a:lnTo>
                  <a:lnTo>
                    <a:pt x="1072" y="3709"/>
                  </a:lnTo>
                  <a:lnTo>
                    <a:pt x="1069" y="3756"/>
                  </a:lnTo>
                  <a:lnTo>
                    <a:pt x="1062" y="3799"/>
                  </a:lnTo>
                  <a:lnTo>
                    <a:pt x="1056" y="3845"/>
                  </a:lnTo>
                  <a:lnTo>
                    <a:pt x="1052" y="3890"/>
                  </a:lnTo>
                  <a:lnTo>
                    <a:pt x="1046" y="3936"/>
                  </a:lnTo>
                  <a:lnTo>
                    <a:pt x="1039" y="3979"/>
                  </a:lnTo>
                  <a:lnTo>
                    <a:pt x="1032" y="4026"/>
                  </a:lnTo>
                  <a:lnTo>
                    <a:pt x="1026" y="4070"/>
                  </a:lnTo>
                  <a:lnTo>
                    <a:pt x="1016" y="4116"/>
                  </a:lnTo>
                  <a:lnTo>
                    <a:pt x="1009" y="4163"/>
                  </a:lnTo>
                  <a:lnTo>
                    <a:pt x="996" y="4254"/>
                  </a:lnTo>
                  <a:lnTo>
                    <a:pt x="979" y="4343"/>
                  </a:lnTo>
                  <a:lnTo>
                    <a:pt x="962" y="4434"/>
                  </a:lnTo>
                  <a:lnTo>
                    <a:pt x="956" y="4480"/>
                  </a:lnTo>
                  <a:lnTo>
                    <a:pt x="949" y="4527"/>
                  </a:lnTo>
                  <a:lnTo>
                    <a:pt x="942" y="4574"/>
                  </a:lnTo>
                  <a:lnTo>
                    <a:pt x="936" y="4618"/>
                  </a:lnTo>
                  <a:lnTo>
                    <a:pt x="925" y="4664"/>
                  </a:lnTo>
                  <a:lnTo>
                    <a:pt x="919" y="4711"/>
                  </a:lnTo>
                  <a:lnTo>
                    <a:pt x="916" y="4758"/>
                  </a:lnTo>
                  <a:lnTo>
                    <a:pt x="908" y="4801"/>
                  </a:lnTo>
                  <a:lnTo>
                    <a:pt x="902" y="4848"/>
                  </a:lnTo>
                  <a:lnTo>
                    <a:pt x="896" y="4895"/>
                  </a:lnTo>
                  <a:lnTo>
                    <a:pt x="896" y="4918"/>
                  </a:lnTo>
                  <a:lnTo>
                    <a:pt x="892" y="4942"/>
                  </a:lnTo>
                  <a:lnTo>
                    <a:pt x="888" y="4988"/>
                  </a:lnTo>
                  <a:lnTo>
                    <a:pt x="885" y="5012"/>
                  </a:lnTo>
                  <a:lnTo>
                    <a:pt x="885" y="5035"/>
                  </a:lnTo>
                  <a:lnTo>
                    <a:pt x="882" y="5059"/>
                  </a:lnTo>
                  <a:lnTo>
                    <a:pt x="882" y="5082"/>
                  </a:lnTo>
                  <a:lnTo>
                    <a:pt x="879" y="5102"/>
                  </a:lnTo>
                  <a:lnTo>
                    <a:pt x="879" y="5125"/>
                  </a:lnTo>
                  <a:lnTo>
                    <a:pt x="876" y="5148"/>
                  </a:lnTo>
                  <a:lnTo>
                    <a:pt x="876" y="5172"/>
                  </a:lnTo>
                  <a:lnTo>
                    <a:pt x="876" y="5209"/>
                  </a:lnTo>
                  <a:lnTo>
                    <a:pt x="876" y="5242"/>
                  </a:lnTo>
                  <a:lnTo>
                    <a:pt x="876" y="5276"/>
                  </a:lnTo>
                  <a:lnTo>
                    <a:pt x="876" y="5309"/>
                  </a:lnTo>
                  <a:lnTo>
                    <a:pt x="876" y="5346"/>
                  </a:lnTo>
                  <a:lnTo>
                    <a:pt x="876" y="5379"/>
                  </a:lnTo>
                  <a:lnTo>
                    <a:pt x="879" y="5413"/>
                  </a:lnTo>
                  <a:lnTo>
                    <a:pt x="879" y="5446"/>
                  </a:lnTo>
                  <a:lnTo>
                    <a:pt x="882" y="5480"/>
                  </a:lnTo>
                  <a:lnTo>
                    <a:pt x="882" y="5513"/>
                  </a:lnTo>
                  <a:lnTo>
                    <a:pt x="885" y="5546"/>
                  </a:lnTo>
                  <a:lnTo>
                    <a:pt x="888" y="5580"/>
                  </a:lnTo>
                  <a:lnTo>
                    <a:pt x="892" y="5613"/>
                  </a:lnTo>
                  <a:lnTo>
                    <a:pt x="896" y="5646"/>
                  </a:lnTo>
                  <a:lnTo>
                    <a:pt x="899" y="5680"/>
                  </a:lnTo>
                  <a:lnTo>
                    <a:pt x="902" y="5714"/>
                  </a:lnTo>
                  <a:lnTo>
                    <a:pt x="908" y="5747"/>
                  </a:lnTo>
                  <a:lnTo>
                    <a:pt x="912" y="5777"/>
                  </a:lnTo>
                  <a:lnTo>
                    <a:pt x="916" y="5810"/>
                  </a:lnTo>
                  <a:lnTo>
                    <a:pt x="919" y="5844"/>
                  </a:lnTo>
                  <a:lnTo>
                    <a:pt x="925" y="5877"/>
                  </a:lnTo>
                  <a:lnTo>
                    <a:pt x="929" y="5910"/>
                  </a:lnTo>
                  <a:lnTo>
                    <a:pt x="939" y="5974"/>
                  </a:lnTo>
                  <a:lnTo>
                    <a:pt x="949" y="6041"/>
                  </a:lnTo>
                  <a:lnTo>
                    <a:pt x="959" y="6104"/>
                  </a:lnTo>
                  <a:lnTo>
                    <a:pt x="969" y="6167"/>
                  </a:lnTo>
                  <a:lnTo>
                    <a:pt x="979" y="6235"/>
                  </a:lnTo>
                  <a:lnTo>
                    <a:pt x="989" y="6298"/>
                  </a:lnTo>
                  <a:lnTo>
                    <a:pt x="999" y="6362"/>
                  </a:lnTo>
                  <a:lnTo>
                    <a:pt x="1002" y="6395"/>
                  </a:lnTo>
                  <a:lnTo>
                    <a:pt x="1005" y="6428"/>
                  </a:lnTo>
                  <a:lnTo>
                    <a:pt x="1012" y="6459"/>
                  </a:lnTo>
                  <a:lnTo>
                    <a:pt x="1016" y="6491"/>
                  </a:lnTo>
                  <a:lnTo>
                    <a:pt x="1019" y="6522"/>
                  </a:lnTo>
                  <a:lnTo>
                    <a:pt x="1022" y="6556"/>
                  </a:lnTo>
                  <a:lnTo>
                    <a:pt x="1026" y="6588"/>
                  </a:lnTo>
                  <a:lnTo>
                    <a:pt x="1029" y="6619"/>
                  </a:lnTo>
                  <a:lnTo>
                    <a:pt x="1032" y="6652"/>
                  </a:lnTo>
                  <a:lnTo>
                    <a:pt x="1036" y="6685"/>
                  </a:lnTo>
                  <a:lnTo>
                    <a:pt x="1036" y="6716"/>
                  </a:lnTo>
                  <a:lnTo>
                    <a:pt x="1039" y="6749"/>
                  </a:lnTo>
                  <a:lnTo>
                    <a:pt x="1039" y="6782"/>
                  </a:lnTo>
                  <a:lnTo>
                    <a:pt x="1042" y="6812"/>
                  </a:lnTo>
                  <a:lnTo>
                    <a:pt x="1042" y="6846"/>
                  </a:lnTo>
                  <a:lnTo>
                    <a:pt x="1042" y="6879"/>
                  </a:lnTo>
                  <a:lnTo>
                    <a:pt x="1042" y="6909"/>
                  </a:lnTo>
                  <a:lnTo>
                    <a:pt x="1042" y="6943"/>
                  </a:lnTo>
                  <a:lnTo>
                    <a:pt x="1042" y="6976"/>
                  </a:lnTo>
                  <a:lnTo>
                    <a:pt x="1042" y="7009"/>
                  </a:lnTo>
                  <a:lnTo>
                    <a:pt x="1039" y="7040"/>
                  </a:lnTo>
                  <a:lnTo>
                    <a:pt x="1039" y="7073"/>
                  </a:lnTo>
                  <a:lnTo>
                    <a:pt x="1036" y="7090"/>
                  </a:lnTo>
                  <a:lnTo>
                    <a:pt x="1036" y="7106"/>
                  </a:lnTo>
                  <a:lnTo>
                    <a:pt x="1036" y="7123"/>
                  </a:lnTo>
                  <a:lnTo>
                    <a:pt x="1032" y="7140"/>
                  </a:lnTo>
                  <a:lnTo>
                    <a:pt x="1032" y="7157"/>
                  </a:lnTo>
                  <a:lnTo>
                    <a:pt x="1029" y="7170"/>
                  </a:lnTo>
                  <a:lnTo>
                    <a:pt x="1029" y="7187"/>
                  </a:lnTo>
                  <a:lnTo>
                    <a:pt x="1026" y="7203"/>
                  </a:lnTo>
                  <a:lnTo>
                    <a:pt x="1022" y="7220"/>
                  </a:lnTo>
                  <a:lnTo>
                    <a:pt x="1022" y="7237"/>
                  </a:lnTo>
                  <a:lnTo>
                    <a:pt x="1019" y="7253"/>
                  </a:lnTo>
                  <a:lnTo>
                    <a:pt x="1016" y="7270"/>
                  </a:lnTo>
                  <a:lnTo>
                    <a:pt x="1009" y="7310"/>
                  </a:lnTo>
                  <a:lnTo>
                    <a:pt x="1002" y="7347"/>
                  </a:lnTo>
                  <a:lnTo>
                    <a:pt x="996" y="7387"/>
                  </a:lnTo>
                  <a:lnTo>
                    <a:pt x="989" y="7424"/>
                  </a:lnTo>
                  <a:lnTo>
                    <a:pt x="982" y="7461"/>
                  </a:lnTo>
                  <a:lnTo>
                    <a:pt x="976" y="7501"/>
                  </a:lnTo>
                  <a:lnTo>
                    <a:pt x="969" y="7538"/>
                  </a:lnTo>
                  <a:lnTo>
                    <a:pt x="959" y="7578"/>
                  </a:lnTo>
                  <a:lnTo>
                    <a:pt x="952" y="7614"/>
                  </a:lnTo>
                  <a:lnTo>
                    <a:pt x="945" y="7654"/>
                  </a:lnTo>
                  <a:lnTo>
                    <a:pt x="936" y="7691"/>
                  </a:lnTo>
                  <a:lnTo>
                    <a:pt x="929" y="7731"/>
                  </a:lnTo>
                  <a:lnTo>
                    <a:pt x="919" y="7768"/>
                  </a:lnTo>
                  <a:lnTo>
                    <a:pt x="908" y="7808"/>
                  </a:lnTo>
                  <a:lnTo>
                    <a:pt x="902" y="7845"/>
                  </a:lnTo>
                  <a:lnTo>
                    <a:pt x="892" y="7885"/>
                  </a:lnTo>
                  <a:lnTo>
                    <a:pt x="882" y="7922"/>
                  </a:lnTo>
                  <a:lnTo>
                    <a:pt x="872" y="7962"/>
                  </a:lnTo>
                  <a:lnTo>
                    <a:pt x="865" y="8002"/>
                  </a:lnTo>
                  <a:lnTo>
                    <a:pt x="856" y="8039"/>
                  </a:lnTo>
                  <a:lnTo>
                    <a:pt x="845" y="8079"/>
                  </a:lnTo>
                  <a:lnTo>
                    <a:pt x="836" y="8115"/>
                  </a:lnTo>
                  <a:lnTo>
                    <a:pt x="815" y="8192"/>
                  </a:lnTo>
                  <a:lnTo>
                    <a:pt x="791" y="8269"/>
                  </a:lnTo>
                  <a:lnTo>
                    <a:pt x="771" y="8349"/>
                  </a:lnTo>
                  <a:lnTo>
                    <a:pt x="751" y="8426"/>
                  </a:lnTo>
                  <a:lnTo>
                    <a:pt x="728" y="8503"/>
                  </a:lnTo>
                  <a:lnTo>
                    <a:pt x="705" y="8580"/>
                  </a:lnTo>
                  <a:lnTo>
                    <a:pt x="682" y="8660"/>
                  </a:lnTo>
                  <a:lnTo>
                    <a:pt x="662" y="8736"/>
                  </a:lnTo>
                  <a:lnTo>
                    <a:pt x="638" y="8813"/>
                  </a:lnTo>
                  <a:lnTo>
                    <a:pt x="591" y="8971"/>
                  </a:lnTo>
                  <a:lnTo>
                    <a:pt x="544" y="9124"/>
                  </a:lnTo>
                  <a:lnTo>
                    <a:pt x="501" y="9262"/>
                  </a:lnTo>
                  <a:lnTo>
                    <a:pt x="498" y="9282"/>
                  </a:lnTo>
                  <a:lnTo>
                    <a:pt x="475" y="9362"/>
                  </a:lnTo>
                  <a:lnTo>
                    <a:pt x="451" y="9438"/>
                  </a:lnTo>
                  <a:lnTo>
                    <a:pt x="427" y="9515"/>
                  </a:lnTo>
                  <a:lnTo>
                    <a:pt x="404" y="9595"/>
                  </a:lnTo>
                  <a:lnTo>
                    <a:pt x="381" y="9672"/>
                  </a:lnTo>
                  <a:lnTo>
                    <a:pt x="358" y="9752"/>
                  </a:lnTo>
                  <a:lnTo>
                    <a:pt x="338" y="9829"/>
                  </a:lnTo>
                  <a:lnTo>
                    <a:pt x="314" y="9909"/>
                  </a:lnTo>
                  <a:lnTo>
                    <a:pt x="294" y="9986"/>
                  </a:lnTo>
                  <a:lnTo>
                    <a:pt x="274" y="10067"/>
                  </a:lnTo>
                  <a:lnTo>
                    <a:pt x="264" y="10107"/>
                  </a:lnTo>
                  <a:lnTo>
                    <a:pt x="254" y="10147"/>
                  </a:lnTo>
                  <a:lnTo>
                    <a:pt x="244" y="10184"/>
                  </a:lnTo>
                  <a:lnTo>
                    <a:pt x="234" y="10224"/>
                  </a:lnTo>
                  <a:lnTo>
                    <a:pt x="224" y="10264"/>
                  </a:lnTo>
                  <a:lnTo>
                    <a:pt x="214" y="10304"/>
                  </a:lnTo>
                  <a:lnTo>
                    <a:pt x="204" y="10344"/>
                  </a:lnTo>
                  <a:lnTo>
                    <a:pt x="194" y="10380"/>
                  </a:lnTo>
                  <a:lnTo>
                    <a:pt x="184" y="10420"/>
                  </a:lnTo>
                  <a:lnTo>
                    <a:pt x="177" y="10460"/>
                  </a:lnTo>
                  <a:lnTo>
                    <a:pt x="167" y="10500"/>
                  </a:lnTo>
                  <a:lnTo>
                    <a:pt x="157" y="10540"/>
                  </a:lnTo>
                  <a:lnTo>
                    <a:pt x="150" y="10581"/>
                  </a:lnTo>
                  <a:lnTo>
                    <a:pt x="140" y="10617"/>
                  </a:lnTo>
                  <a:lnTo>
                    <a:pt x="134" y="10658"/>
                  </a:lnTo>
                  <a:lnTo>
                    <a:pt x="127" y="10698"/>
                  </a:lnTo>
                  <a:lnTo>
                    <a:pt x="117" y="10738"/>
                  </a:lnTo>
                  <a:lnTo>
                    <a:pt x="110" y="10778"/>
                  </a:lnTo>
                  <a:lnTo>
                    <a:pt x="103" y="10818"/>
                  </a:lnTo>
                  <a:lnTo>
                    <a:pt x="97" y="10855"/>
                  </a:lnTo>
                  <a:lnTo>
                    <a:pt x="90" y="10895"/>
                  </a:lnTo>
                  <a:lnTo>
                    <a:pt x="80" y="10935"/>
                  </a:lnTo>
                  <a:lnTo>
                    <a:pt x="77" y="10975"/>
                  </a:lnTo>
                  <a:lnTo>
                    <a:pt x="70" y="11015"/>
                  </a:lnTo>
                  <a:lnTo>
                    <a:pt x="63" y="11055"/>
                  </a:lnTo>
                  <a:lnTo>
                    <a:pt x="57" y="11095"/>
                  </a:lnTo>
                  <a:lnTo>
                    <a:pt x="50" y="11132"/>
                  </a:lnTo>
                  <a:lnTo>
                    <a:pt x="47" y="11172"/>
                  </a:lnTo>
                  <a:lnTo>
                    <a:pt x="40" y="11212"/>
                  </a:lnTo>
                  <a:lnTo>
                    <a:pt x="37" y="11252"/>
                  </a:lnTo>
                  <a:lnTo>
                    <a:pt x="34" y="11293"/>
                  </a:lnTo>
                  <a:lnTo>
                    <a:pt x="27" y="11333"/>
                  </a:lnTo>
                  <a:lnTo>
                    <a:pt x="23" y="11373"/>
                  </a:lnTo>
                  <a:lnTo>
                    <a:pt x="20" y="11413"/>
                  </a:lnTo>
                  <a:lnTo>
                    <a:pt x="17" y="11453"/>
                  </a:lnTo>
                  <a:lnTo>
                    <a:pt x="14" y="11493"/>
                  </a:lnTo>
                  <a:lnTo>
                    <a:pt x="10" y="11530"/>
                  </a:lnTo>
                  <a:lnTo>
                    <a:pt x="6" y="11570"/>
                  </a:lnTo>
                  <a:lnTo>
                    <a:pt x="6" y="11610"/>
                  </a:lnTo>
                  <a:lnTo>
                    <a:pt x="3" y="11650"/>
                  </a:lnTo>
                  <a:lnTo>
                    <a:pt x="3" y="11690"/>
                  </a:lnTo>
                  <a:lnTo>
                    <a:pt x="0" y="11730"/>
                  </a:lnTo>
                  <a:lnTo>
                    <a:pt x="0" y="11770"/>
                  </a:lnTo>
                  <a:lnTo>
                    <a:pt x="0" y="11811"/>
                  </a:lnTo>
                  <a:lnTo>
                    <a:pt x="0" y="11851"/>
                  </a:lnTo>
                  <a:lnTo>
                    <a:pt x="0" y="11891"/>
                  </a:lnTo>
                  <a:lnTo>
                    <a:pt x="0" y="11931"/>
                  </a:lnTo>
                  <a:lnTo>
                    <a:pt x="0" y="11971"/>
                  </a:lnTo>
                  <a:lnTo>
                    <a:pt x="0" y="12008"/>
                  </a:lnTo>
                  <a:lnTo>
                    <a:pt x="3" y="12037"/>
                  </a:lnTo>
                  <a:cubicBezTo>
                    <a:pt x="20" y="11937"/>
                    <a:pt x="40" y="11837"/>
                    <a:pt x="60" y="11737"/>
                  </a:cubicBezTo>
                  <a:lnTo>
                    <a:pt x="60" y="11734"/>
                  </a:lnTo>
                  <a:lnTo>
                    <a:pt x="63" y="11693"/>
                  </a:lnTo>
                  <a:lnTo>
                    <a:pt x="63" y="11653"/>
                  </a:lnTo>
                  <a:lnTo>
                    <a:pt x="67" y="11613"/>
                  </a:lnTo>
                  <a:lnTo>
                    <a:pt x="70" y="11573"/>
                  </a:lnTo>
                  <a:lnTo>
                    <a:pt x="74" y="11536"/>
                  </a:lnTo>
                  <a:lnTo>
                    <a:pt x="77" y="11496"/>
                  </a:lnTo>
                  <a:lnTo>
                    <a:pt x="80" y="11456"/>
                  </a:lnTo>
                  <a:lnTo>
                    <a:pt x="83" y="11416"/>
                  </a:lnTo>
                  <a:lnTo>
                    <a:pt x="87" y="11379"/>
                  </a:lnTo>
                  <a:lnTo>
                    <a:pt x="90" y="11339"/>
                  </a:lnTo>
                  <a:lnTo>
                    <a:pt x="97" y="11299"/>
                  </a:lnTo>
                  <a:lnTo>
                    <a:pt x="100" y="11259"/>
                  </a:lnTo>
                  <a:lnTo>
                    <a:pt x="107" y="11222"/>
                  </a:lnTo>
                  <a:lnTo>
                    <a:pt x="110" y="11182"/>
                  </a:lnTo>
                  <a:lnTo>
                    <a:pt x="117" y="11142"/>
                  </a:lnTo>
                  <a:lnTo>
                    <a:pt x="120" y="11102"/>
                  </a:lnTo>
                  <a:lnTo>
                    <a:pt x="127" y="11066"/>
                  </a:lnTo>
                  <a:lnTo>
                    <a:pt x="134" y="11026"/>
                  </a:lnTo>
                  <a:lnTo>
                    <a:pt x="140" y="10985"/>
                  </a:lnTo>
                  <a:lnTo>
                    <a:pt x="147" y="10945"/>
                  </a:lnTo>
                  <a:lnTo>
                    <a:pt x="154" y="10908"/>
                  </a:lnTo>
                  <a:lnTo>
                    <a:pt x="160" y="10868"/>
                  </a:lnTo>
                  <a:lnTo>
                    <a:pt x="170" y="10828"/>
                  </a:lnTo>
                  <a:lnTo>
                    <a:pt x="177" y="10791"/>
                  </a:lnTo>
                  <a:lnTo>
                    <a:pt x="184" y="10751"/>
                  </a:lnTo>
                  <a:lnTo>
                    <a:pt x="194" y="10711"/>
                  </a:lnTo>
                  <a:lnTo>
                    <a:pt x="200" y="10671"/>
                  </a:lnTo>
                  <a:lnTo>
                    <a:pt x="210" y="10634"/>
                  </a:lnTo>
                  <a:lnTo>
                    <a:pt x="217" y="10594"/>
                  </a:lnTo>
                  <a:lnTo>
                    <a:pt x="227" y="10554"/>
                  </a:lnTo>
                  <a:lnTo>
                    <a:pt x="237" y="10517"/>
                  </a:lnTo>
                  <a:lnTo>
                    <a:pt x="244" y="10477"/>
                  </a:lnTo>
                  <a:lnTo>
                    <a:pt x="254" y="10437"/>
                  </a:lnTo>
                  <a:lnTo>
                    <a:pt x="264" y="10397"/>
                  </a:lnTo>
                  <a:lnTo>
                    <a:pt x="274" y="10360"/>
                  </a:lnTo>
                  <a:lnTo>
                    <a:pt x="284" y="10320"/>
                  </a:lnTo>
                  <a:lnTo>
                    <a:pt x="294" y="10280"/>
                  </a:lnTo>
                  <a:lnTo>
                    <a:pt x="304" y="10244"/>
                  </a:lnTo>
                  <a:lnTo>
                    <a:pt x="314" y="10204"/>
                  </a:lnTo>
                  <a:lnTo>
                    <a:pt x="324" y="10164"/>
                  </a:lnTo>
                  <a:lnTo>
                    <a:pt x="334" y="10124"/>
                  </a:lnTo>
                  <a:lnTo>
                    <a:pt x="344" y="10087"/>
                  </a:lnTo>
                  <a:lnTo>
                    <a:pt x="364" y="10006"/>
                  </a:lnTo>
                  <a:lnTo>
                    <a:pt x="387" y="9929"/>
                  </a:lnTo>
                  <a:lnTo>
                    <a:pt x="411" y="9853"/>
                  </a:lnTo>
                  <a:lnTo>
                    <a:pt x="431" y="9772"/>
                  </a:lnTo>
                  <a:lnTo>
                    <a:pt x="455" y="9695"/>
                  </a:lnTo>
                  <a:lnTo>
                    <a:pt x="478" y="9618"/>
                  </a:lnTo>
                  <a:lnTo>
                    <a:pt x="501" y="9538"/>
                  </a:lnTo>
                  <a:lnTo>
                    <a:pt x="524" y="9462"/>
                  </a:lnTo>
                  <a:lnTo>
                    <a:pt x="551" y="9385"/>
                  </a:lnTo>
                  <a:lnTo>
                    <a:pt x="575" y="9305"/>
                  </a:lnTo>
                  <a:lnTo>
                    <a:pt x="581" y="9285"/>
                  </a:lnTo>
                  <a:lnTo>
                    <a:pt x="621" y="9151"/>
                  </a:lnTo>
                  <a:lnTo>
                    <a:pt x="671" y="8994"/>
                  </a:lnTo>
                  <a:lnTo>
                    <a:pt x="718" y="8837"/>
                  </a:lnTo>
                  <a:lnTo>
                    <a:pt x="742" y="8760"/>
                  </a:lnTo>
                  <a:lnTo>
                    <a:pt x="765" y="8684"/>
                  </a:lnTo>
                  <a:lnTo>
                    <a:pt x="788" y="8607"/>
                  </a:lnTo>
                  <a:lnTo>
                    <a:pt x="811" y="8526"/>
                  </a:lnTo>
                  <a:lnTo>
                    <a:pt x="836" y="8449"/>
                  </a:lnTo>
                  <a:lnTo>
                    <a:pt x="856" y="8372"/>
                  </a:lnTo>
                  <a:lnTo>
                    <a:pt x="879" y="8295"/>
                  </a:lnTo>
                  <a:lnTo>
                    <a:pt x="899" y="8215"/>
                  </a:lnTo>
                  <a:lnTo>
                    <a:pt x="922" y="8139"/>
                  </a:lnTo>
                  <a:lnTo>
                    <a:pt x="932" y="8099"/>
                  </a:lnTo>
                  <a:lnTo>
                    <a:pt x="942" y="8062"/>
                  </a:lnTo>
                  <a:lnTo>
                    <a:pt x="952" y="8022"/>
                  </a:lnTo>
                  <a:lnTo>
                    <a:pt x="962" y="7985"/>
                  </a:lnTo>
                  <a:lnTo>
                    <a:pt x="972" y="7945"/>
                  </a:lnTo>
                  <a:lnTo>
                    <a:pt x="982" y="7905"/>
                  </a:lnTo>
                  <a:lnTo>
                    <a:pt x="992" y="7868"/>
                  </a:lnTo>
                  <a:lnTo>
                    <a:pt x="999" y="7828"/>
                  </a:lnTo>
                  <a:lnTo>
                    <a:pt x="1009" y="7791"/>
                  </a:lnTo>
                  <a:lnTo>
                    <a:pt x="1019" y="7751"/>
                  </a:lnTo>
                  <a:lnTo>
                    <a:pt x="1029" y="7711"/>
                  </a:lnTo>
                  <a:lnTo>
                    <a:pt x="1036" y="7674"/>
                  </a:lnTo>
                  <a:lnTo>
                    <a:pt x="1046" y="7634"/>
                  </a:lnTo>
                  <a:lnTo>
                    <a:pt x="1052" y="7598"/>
                  </a:lnTo>
                  <a:lnTo>
                    <a:pt x="1062" y="7558"/>
                  </a:lnTo>
                  <a:lnTo>
                    <a:pt x="1069" y="7518"/>
                  </a:lnTo>
                  <a:lnTo>
                    <a:pt x="1076" y="7481"/>
                  </a:lnTo>
                  <a:lnTo>
                    <a:pt x="1086" y="7441"/>
                  </a:lnTo>
                  <a:lnTo>
                    <a:pt x="1092" y="7404"/>
                  </a:lnTo>
                  <a:lnTo>
                    <a:pt x="1099" y="7364"/>
                  </a:lnTo>
                  <a:lnTo>
                    <a:pt x="1106" y="7324"/>
                  </a:lnTo>
                  <a:lnTo>
                    <a:pt x="1112" y="7287"/>
                  </a:lnTo>
                  <a:lnTo>
                    <a:pt x="1116" y="7270"/>
                  </a:lnTo>
                  <a:lnTo>
                    <a:pt x="1116" y="7250"/>
                  </a:lnTo>
                  <a:lnTo>
                    <a:pt x="1119" y="7233"/>
                  </a:lnTo>
                  <a:lnTo>
                    <a:pt x="1123" y="7217"/>
                  </a:lnTo>
                  <a:lnTo>
                    <a:pt x="1126" y="7200"/>
                  </a:lnTo>
                  <a:lnTo>
                    <a:pt x="1126" y="7183"/>
                  </a:lnTo>
                  <a:lnTo>
                    <a:pt x="1129" y="7167"/>
                  </a:lnTo>
                  <a:lnTo>
                    <a:pt x="1129" y="7150"/>
                  </a:lnTo>
                  <a:lnTo>
                    <a:pt x="1132" y="7130"/>
                  </a:lnTo>
                  <a:lnTo>
                    <a:pt x="1132" y="7113"/>
                  </a:lnTo>
                  <a:lnTo>
                    <a:pt x="1136" y="7097"/>
                  </a:lnTo>
                  <a:lnTo>
                    <a:pt x="1136" y="7080"/>
                  </a:lnTo>
                  <a:lnTo>
                    <a:pt x="1139" y="7046"/>
                  </a:lnTo>
                  <a:lnTo>
                    <a:pt x="1139" y="7013"/>
                  </a:lnTo>
                  <a:lnTo>
                    <a:pt x="1143" y="6980"/>
                  </a:lnTo>
                  <a:lnTo>
                    <a:pt x="1143" y="6946"/>
                  </a:lnTo>
                  <a:lnTo>
                    <a:pt x="1143" y="6909"/>
                  </a:lnTo>
                  <a:lnTo>
                    <a:pt x="1143" y="6876"/>
                  </a:lnTo>
                  <a:lnTo>
                    <a:pt x="1143" y="6843"/>
                  </a:lnTo>
                  <a:lnTo>
                    <a:pt x="1143" y="6809"/>
                  </a:lnTo>
                  <a:lnTo>
                    <a:pt x="1143" y="6776"/>
                  </a:lnTo>
                  <a:lnTo>
                    <a:pt x="1139" y="6742"/>
                  </a:lnTo>
                  <a:lnTo>
                    <a:pt x="1139" y="6709"/>
                  </a:lnTo>
                  <a:lnTo>
                    <a:pt x="1136" y="6676"/>
                  </a:lnTo>
                  <a:lnTo>
                    <a:pt x="1132" y="6645"/>
                  </a:lnTo>
                  <a:lnTo>
                    <a:pt x="1132" y="6612"/>
                  </a:lnTo>
                  <a:lnTo>
                    <a:pt x="1129" y="6579"/>
                  </a:lnTo>
                  <a:lnTo>
                    <a:pt x="1126" y="6545"/>
                  </a:lnTo>
                  <a:lnTo>
                    <a:pt x="1123" y="6511"/>
                  </a:lnTo>
                  <a:lnTo>
                    <a:pt x="1119" y="6479"/>
                  </a:lnTo>
                  <a:lnTo>
                    <a:pt x="1116" y="6445"/>
                  </a:lnTo>
                  <a:lnTo>
                    <a:pt x="1109" y="6415"/>
                  </a:lnTo>
                  <a:lnTo>
                    <a:pt x="1106" y="6382"/>
                  </a:lnTo>
                  <a:lnTo>
                    <a:pt x="1103" y="6348"/>
                  </a:lnTo>
                  <a:lnTo>
                    <a:pt x="1092" y="6285"/>
                  </a:lnTo>
                  <a:lnTo>
                    <a:pt x="1086" y="6218"/>
                  </a:lnTo>
                  <a:lnTo>
                    <a:pt x="1076" y="6155"/>
                  </a:lnTo>
                  <a:lnTo>
                    <a:pt x="1066" y="6087"/>
                  </a:lnTo>
                  <a:lnTo>
                    <a:pt x="1056" y="6024"/>
                  </a:lnTo>
                  <a:lnTo>
                    <a:pt x="1046" y="5957"/>
                  </a:lnTo>
                  <a:lnTo>
                    <a:pt x="1036" y="5894"/>
                  </a:lnTo>
                  <a:lnTo>
                    <a:pt x="1032" y="5860"/>
                  </a:lnTo>
                  <a:lnTo>
                    <a:pt x="1029" y="5830"/>
                  </a:lnTo>
                  <a:lnTo>
                    <a:pt x="1026" y="5797"/>
                  </a:lnTo>
                  <a:lnTo>
                    <a:pt x="1019" y="5763"/>
                  </a:lnTo>
                  <a:lnTo>
                    <a:pt x="1016" y="5734"/>
                  </a:lnTo>
                  <a:lnTo>
                    <a:pt x="1012" y="5700"/>
                  </a:lnTo>
                  <a:lnTo>
                    <a:pt x="1009" y="5666"/>
                  </a:lnTo>
                  <a:lnTo>
                    <a:pt x="1005" y="5637"/>
                  </a:lnTo>
                  <a:lnTo>
                    <a:pt x="1002" y="5603"/>
                  </a:lnTo>
                  <a:lnTo>
                    <a:pt x="999" y="5569"/>
                  </a:lnTo>
                  <a:lnTo>
                    <a:pt x="999" y="5536"/>
                  </a:lnTo>
                  <a:lnTo>
                    <a:pt x="996" y="5506"/>
                  </a:lnTo>
                  <a:lnTo>
                    <a:pt x="992" y="5473"/>
                  </a:lnTo>
                  <a:lnTo>
                    <a:pt x="992" y="5439"/>
                  </a:lnTo>
                  <a:lnTo>
                    <a:pt x="989" y="5409"/>
                  </a:lnTo>
                  <a:lnTo>
                    <a:pt x="989" y="5376"/>
                  </a:lnTo>
                  <a:lnTo>
                    <a:pt x="989" y="5342"/>
                  </a:lnTo>
                  <a:lnTo>
                    <a:pt x="989" y="5309"/>
                  </a:lnTo>
                  <a:lnTo>
                    <a:pt x="989" y="5276"/>
                  </a:lnTo>
                  <a:lnTo>
                    <a:pt x="989" y="5242"/>
                  </a:lnTo>
                  <a:lnTo>
                    <a:pt x="989" y="5213"/>
                  </a:lnTo>
                  <a:lnTo>
                    <a:pt x="992" y="5179"/>
                  </a:lnTo>
                  <a:lnTo>
                    <a:pt x="992" y="5156"/>
                  </a:lnTo>
                  <a:lnTo>
                    <a:pt x="992" y="5132"/>
                  </a:lnTo>
                  <a:lnTo>
                    <a:pt x="996" y="5112"/>
                  </a:lnTo>
                  <a:lnTo>
                    <a:pt x="996" y="5088"/>
                  </a:lnTo>
                  <a:lnTo>
                    <a:pt x="999" y="5065"/>
                  </a:lnTo>
                  <a:lnTo>
                    <a:pt x="999" y="5042"/>
                  </a:lnTo>
                  <a:lnTo>
                    <a:pt x="1002" y="5022"/>
                  </a:lnTo>
                  <a:lnTo>
                    <a:pt x="1002" y="4998"/>
                  </a:lnTo>
                  <a:lnTo>
                    <a:pt x="1009" y="4952"/>
                  </a:lnTo>
                  <a:lnTo>
                    <a:pt x="1012" y="4932"/>
                  </a:lnTo>
                  <a:lnTo>
                    <a:pt x="1012" y="4908"/>
                  </a:lnTo>
                  <a:lnTo>
                    <a:pt x="1019" y="4861"/>
                  </a:lnTo>
                  <a:lnTo>
                    <a:pt x="1022" y="4818"/>
                  </a:lnTo>
                  <a:lnTo>
                    <a:pt x="1029" y="4772"/>
                  </a:lnTo>
                  <a:lnTo>
                    <a:pt x="1036" y="4727"/>
                  </a:lnTo>
                  <a:lnTo>
                    <a:pt x="1042" y="4681"/>
                  </a:lnTo>
                  <a:lnTo>
                    <a:pt x="1049" y="4638"/>
                  </a:lnTo>
                  <a:lnTo>
                    <a:pt x="1056" y="4591"/>
                  </a:lnTo>
                  <a:lnTo>
                    <a:pt x="1062" y="4544"/>
                  </a:lnTo>
                  <a:lnTo>
                    <a:pt x="1072" y="4501"/>
                  </a:lnTo>
                  <a:lnTo>
                    <a:pt x="1079" y="4454"/>
                  </a:lnTo>
                  <a:lnTo>
                    <a:pt x="1092" y="4363"/>
                  </a:lnTo>
                  <a:lnTo>
                    <a:pt x="1109" y="4274"/>
                  </a:lnTo>
                  <a:lnTo>
                    <a:pt x="1126" y="4180"/>
                  </a:lnTo>
                  <a:lnTo>
                    <a:pt x="1132" y="4137"/>
                  </a:lnTo>
                  <a:lnTo>
                    <a:pt x="1139" y="4090"/>
                  </a:lnTo>
                  <a:lnTo>
                    <a:pt x="1146" y="4043"/>
                  </a:lnTo>
                  <a:lnTo>
                    <a:pt x="1152" y="3996"/>
                  </a:lnTo>
                  <a:lnTo>
                    <a:pt x="1159" y="3953"/>
                  </a:lnTo>
                  <a:lnTo>
                    <a:pt x="1166" y="3906"/>
                  </a:lnTo>
                  <a:lnTo>
                    <a:pt x="1172" y="3859"/>
                  </a:lnTo>
                  <a:lnTo>
                    <a:pt x="1176" y="3813"/>
                  </a:lnTo>
                  <a:lnTo>
                    <a:pt x="1183" y="3769"/>
                  </a:lnTo>
                  <a:lnTo>
                    <a:pt x="1189" y="3722"/>
                  </a:lnTo>
                  <a:lnTo>
                    <a:pt x="1209" y="3489"/>
                  </a:lnTo>
                  <a:lnTo>
                    <a:pt x="1232" y="3258"/>
                  </a:lnTo>
                  <a:lnTo>
                    <a:pt x="1243" y="3174"/>
                  </a:lnTo>
                  <a:lnTo>
                    <a:pt x="1256" y="3024"/>
                  </a:lnTo>
                  <a:lnTo>
                    <a:pt x="1276" y="2794"/>
                  </a:lnTo>
                  <a:lnTo>
                    <a:pt x="1289" y="2676"/>
                  </a:lnTo>
                  <a:lnTo>
                    <a:pt x="1300" y="2563"/>
                  </a:lnTo>
                  <a:lnTo>
                    <a:pt x="1309" y="2446"/>
                  </a:lnTo>
                  <a:lnTo>
                    <a:pt x="1323" y="2329"/>
                  </a:lnTo>
                  <a:lnTo>
                    <a:pt x="1333" y="2215"/>
                  </a:lnTo>
                  <a:lnTo>
                    <a:pt x="1346" y="2098"/>
                  </a:lnTo>
                  <a:lnTo>
                    <a:pt x="1360" y="1985"/>
                  </a:lnTo>
                  <a:lnTo>
                    <a:pt x="1370" y="1868"/>
                  </a:lnTo>
                  <a:lnTo>
                    <a:pt x="1383" y="1751"/>
                  </a:lnTo>
                  <a:lnTo>
                    <a:pt x="1397" y="1637"/>
                  </a:lnTo>
                  <a:lnTo>
                    <a:pt x="1403" y="1600"/>
                  </a:lnTo>
                  <a:lnTo>
                    <a:pt x="1410" y="1520"/>
                  </a:lnTo>
                  <a:lnTo>
                    <a:pt x="1423" y="1407"/>
                  </a:lnTo>
                  <a:lnTo>
                    <a:pt x="1437" y="1290"/>
                  </a:lnTo>
                  <a:lnTo>
                    <a:pt x="1443" y="1233"/>
                  </a:lnTo>
                  <a:lnTo>
                    <a:pt x="1450" y="1176"/>
                  </a:lnTo>
                  <a:lnTo>
                    <a:pt x="1457" y="1116"/>
                  </a:lnTo>
                  <a:lnTo>
                    <a:pt x="1463" y="1059"/>
                  </a:lnTo>
                  <a:lnTo>
                    <a:pt x="1473" y="1003"/>
                  </a:lnTo>
                  <a:lnTo>
                    <a:pt x="1480" y="946"/>
                  </a:lnTo>
                  <a:lnTo>
                    <a:pt x="1487" y="886"/>
                  </a:lnTo>
                  <a:lnTo>
                    <a:pt x="1493" y="829"/>
                  </a:lnTo>
                  <a:lnTo>
                    <a:pt x="1497" y="806"/>
                  </a:lnTo>
                  <a:lnTo>
                    <a:pt x="1503" y="772"/>
                  </a:lnTo>
                  <a:lnTo>
                    <a:pt x="1510" y="715"/>
                  </a:lnTo>
                  <a:lnTo>
                    <a:pt x="1520" y="655"/>
                  </a:lnTo>
                  <a:lnTo>
                    <a:pt x="1527" y="598"/>
                  </a:lnTo>
                  <a:lnTo>
                    <a:pt x="1537" y="542"/>
                  </a:lnTo>
                  <a:lnTo>
                    <a:pt x="1543" y="485"/>
                  </a:lnTo>
                  <a:lnTo>
                    <a:pt x="1553" y="428"/>
                  </a:lnTo>
                  <a:lnTo>
                    <a:pt x="1560" y="368"/>
                  </a:lnTo>
                  <a:lnTo>
                    <a:pt x="1570" y="311"/>
                  </a:lnTo>
                  <a:lnTo>
                    <a:pt x="1580" y="254"/>
                  </a:lnTo>
                  <a:lnTo>
                    <a:pt x="1590" y="197"/>
                  </a:lnTo>
                  <a:lnTo>
                    <a:pt x="1600" y="141"/>
                  </a:lnTo>
                  <a:lnTo>
                    <a:pt x="1607" y="104"/>
                  </a:lnTo>
                  <a:lnTo>
                    <a:pt x="1607" y="81"/>
                  </a:lnTo>
                  <a:lnTo>
                    <a:pt x="1607" y="24"/>
                  </a:lnTo>
                  <a:lnTo>
                    <a:pt x="159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42"/>
            <p:cNvSpPr/>
            <p:nvPr/>
          </p:nvSpPr>
          <p:spPr>
            <a:xfrm>
              <a:off x="3982925" y="2294550"/>
              <a:ext cx="16725" cy="265550"/>
            </a:xfrm>
            <a:custGeom>
              <a:rect b="b" l="l" r="r" t="t"/>
              <a:pathLst>
                <a:path extrusionOk="0" h="10622" w="669">
                  <a:moveTo>
                    <a:pt x="27" y="1"/>
                  </a:moveTo>
                  <a:lnTo>
                    <a:pt x="13" y="27"/>
                  </a:lnTo>
                  <a:lnTo>
                    <a:pt x="4" y="67"/>
                  </a:lnTo>
                  <a:lnTo>
                    <a:pt x="0" y="74"/>
                  </a:lnTo>
                  <a:lnTo>
                    <a:pt x="7" y="101"/>
                  </a:lnTo>
                  <a:lnTo>
                    <a:pt x="17" y="138"/>
                  </a:lnTo>
                  <a:lnTo>
                    <a:pt x="24" y="161"/>
                  </a:lnTo>
                  <a:lnTo>
                    <a:pt x="24" y="171"/>
                  </a:lnTo>
                  <a:lnTo>
                    <a:pt x="33" y="204"/>
                  </a:lnTo>
                  <a:lnTo>
                    <a:pt x="44" y="238"/>
                  </a:lnTo>
                  <a:lnTo>
                    <a:pt x="53" y="271"/>
                  </a:lnTo>
                  <a:lnTo>
                    <a:pt x="64" y="305"/>
                  </a:lnTo>
                  <a:lnTo>
                    <a:pt x="73" y="338"/>
                  </a:lnTo>
                  <a:lnTo>
                    <a:pt x="81" y="374"/>
                  </a:lnTo>
                  <a:lnTo>
                    <a:pt x="101" y="442"/>
                  </a:lnTo>
                  <a:lnTo>
                    <a:pt x="118" y="512"/>
                  </a:lnTo>
                  <a:lnTo>
                    <a:pt x="134" y="579"/>
                  </a:lnTo>
                  <a:lnTo>
                    <a:pt x="150" y="649"/>
                  </a:lnTo>
                  <a:lnTo>
                    <a:pt x="167" y="719"/>
                  </a:lnTo>
                  <a:lnTo>
                    <a:pt x="184" y="789"/>
                  </a:lnTo>
                  <a:lnTo>
                    <a:pt x="198" y="860"/>
                  </a:lnTo>
                  <a:lnTo>
                    <a:pt x="214" y="929"/>
                  </a:lnTo>
                  <a:lnTo>
                    <a:pt x="227" y="1000"/>
                  </a:lnTo>
                  <a:lnTo>
                    <a:pt x="244" y="1070"/>
                  </a:lnTo>
                  <a:lnTo>
                    <a:pt x="258" y="1136"/>
                  </a:lnTo>
                  <a:lnTo>
                    <a:pt x="258" y="1140"/>
                  </a:lnTo>
                  <a:lnTo>
                    <a:pt x="271" y="1213"/>
                  </a:lnTo>
                  <a:lnTo>
                    <a:pt x="284" y="1284"/>
                  </a:lnTo>
                  <a:lnTo>
                    <a:pt x="298" y="1353"/>
                  </a:lnTo>
                  <a:lnTo>
                    <a:pt x="308" y="1427"/>
                  </a:lnTo>
                  <a:lnTo>
                    <a:pt x="321" y="1497"/>
                  </a:lnTo>
                  <a:lnTo>
                    <a:pt x="334" y="1571"/>
                  </a:lnTo>
                  <a:lnTo>
                    <a:pt x="344" y="1644"/>
                  </a:lnTo>
                  <a:lnTo>
                    <a:pt x="354" y="1714"/>
                  </a:lnTo>
                  <a:lnTo>
                    <a:pt x="365" y="1788"/>
                  </a:lnTo>
                  <a:lnTo>
                    <a:pt x="374" y="1862"/>
                  </a:lnTo>
                  <a:lnTo>
                    <a:pt x="385" y="1932"/>
                  </a:lnTo>
                  <a:lnTo>
                    <a:pt x="394" y="2005"/>
                  </a:lnTo>
                  <a:lnTo>
                    <a:pt x="405" y="2078"/>
                  </a:lnTo>
                  <a:lnTo>
                    <a:pt x="411" y="2152"/>
                  </a:lnTo>
                  <a:lnTo>
                    <a:pt x="421" y="2226"/>
                  </a:lnTo>
                  <a:lnTo>
                    <a:pt x="428" y="2289"/>
                  </a:lnTo>
                  <a:lnTo>
                    <a:pt x="428" y="2296"/>
                  </a:lnTo>
                  <a:lnTo>
                    <a:pt x="438" y="2369"/>
                  </a:lnTo>
                  <a:lnTo>
                    <a:pt x="445" y="2443"/>
                  </a:lnTo>
                  <a:lnTo>
                    <a:pt x="451" y="2516"/>
                  </a:lnTo>
                  <a:lnTo>
                    <a:pt x="458" y="2590"/>
                  </a:lnTo>
                  <a:lnTo>
                    <a:pt x="465" y="2664"/>
                  </a:lnTo>
                  <a:lnTo>
                    <a:pt x="471" y="2737"/>
                  </a:lnTo>
                  <a:lnTo>
                    <a:pt x="478" y="2810"/>
                  </a:lnTo>
                  <a:lnTo>
                    <a:pt x="482" y="2880"/>
                  </a:lnTo>
                  <a:lnTo>
                    <a:pt x="488" y="2954"/>
                  </a:lnTo>
                  <a:lnTo>
                    <a:pt x="491" y="3028"/>
                  </a:lnTo>
                  <a:lnTo>
                    <a:pt x="498" y="3101"/>
                  </a:lnTo>
                  <a:lnTo>
                    <a:pt x="502" y="3174"/>
                  </a:lnTo>
                  <a:lnTo>
                    <a:pt x="505" y="3248"/>
                  </a:lnTo>
                  <a:lnTo>
                    <a:pt x="508" y="3318"/>
                  </a:lnTo>
                  <a:lnTo>
                    <a:pt x="511" y="3392"/>
                  </a:lnTo>
                  <a:lnTo>
                    <a:pt x="511" y="3441"/>
                  </a:lnTo>
                  <a:lnTo>
                    <a:pt x="514" y="3465"/>
                  </a:lnTo>
                  <a:lnTo>
                    <a:pt x="518" y="3538"/>
                  </a:lnTo>
                  <a:lnTo>
                    <a:pt x="518" y="3609"/>
                  </a:lnTo>
                  <a:lnTo>
                    <a:pt x="522" y="3682"/>
                  </a:lnTo>
                  <a:lnTo>
                    <a:pt x="522" y="3752"/>
                  </a:lnTo>
                  <a:lnTo>
                    <a:pt x="525" y="3826"/>
                  </a:lnTo>
                  <a:lnTo>
                    <a:pt x="525" y="3896"/>
                  </a:lnTo>
                  <a:lnTo>
                    <a:pt x="525" y="3970"/>
                  </a:lnTo>
                  <a:lnTo>
                    <a:pt x="525" y="4039"/>
                  </a:lnTo>
                  <a:lnTo>
                    <a:pt x="525" y="4113"/>
                  </a:lnTo>
                  <a:lnTo>
                    <a:pt x="525" y="4183"/>
                  </a:lnTo>
                  <a:lnTo>
                    <a:pt x="525" y="4254"/>
                  </a:lnTo>
                  <a:lnTo>
                    <a:pt x="525" y="4323"/>
                  </a:lnTo>
                  <a:lnTo>
                    <a:pt x="522" y="4397"/>
                  </a:lnTo>
                  <a:lnTo>
                    <a:pt x="522" y="4468"/>
                  </a:lnTo>
                  <a:lnTo>
                    <a:pt x="518" y="4534"/>
                  </a:lnTo>
                  <a:lnTo>
                    <a:pt x="518" y="4601"/>
                  </a:lnTo>
                  <a:lnTo>
                    <a:pt x="518" y="4604"/>
                  </a:lnTo>
                  <a:lnTo>
                    <a:pt x="514" y="4671"/>
                  </a:lnTo>
                  <a:lnTo>
                    <a:pt x="511" y="4735"/>
                  </a:lnTo>
                  <a:lnTo>
                    <a:pt x="511" y="4801"/>
                  </a:lnTo>
                  <a:lnTo>
                    <a:pt x="508" y="4864"/>
                  </a:lnTo>
                  <a:lnTo>
                    <a:pt x="505" y="4929"/>
                  </a:lnTo>
                  <a:lnTo>
                    <a:pt x="502" y="4995"/>
                  </a:lnTo>
                  <a:lnTo>
                    <a:pt x="498" y="5059"/>
                  </a:lnTo>
                  <a:lnTo>
                    <a:pt x="494" y="5122"/>
                  </a:lnTo>
                  <a:lnTo>
                    <a:pt x="491" y="5189"/>
                  </a:lnTo>
                  <a:lnTo>
                    <a:pt x="488" y="5253"/>
                  </a:lnTo>
                  <a:lnTo>
                    <a:pt x="485" y="5319"/>
                  </a:lnTo>
                  <a:lnTo>
                    <a:pt x="478" y="5382"/>
                  </a:lnTo>
                  <a:lnTo>
                    <a:pt x="474" y="5446"/>
                  </a:lnTo>
                  <a:lnTo>
                    <a:pt x="471" y="5513"/>
                  </a:lnTo>
                  <a:lnTo>
                    <a:pt x="462" y="5640"/>
                  </a:lnTo>
                  <a:lnTo>
                    <a:pt x="451" y="5771"/>
                  </a:lnTo>
                  <a:lnTo>
                    <a:pt x="441" y="5900"/>
                  </a:lnTo>
                  <a:lnTo>
                    <a:pt x="431" y="6031"/>
                  </a:lnTo>
                  <a:lnTo>
                    <a:pt x="421" y="6161"/>
                  </a:lnTo>
                  <a:lnTo>
                    <a:pt x="401" y="6418"/>
                  </a:lnTo>
                  <a:lnTo>
                    <a:pt x="378" y="6679"/>
                  </a:lnTo>
                  <a:lnTo>
                    <a:pt x="368" y="6809"/>
                  </a:lnTo>
                  <a:lnTo>
                    <a:pt x="358" y="6940"/>
                  </a:lnTo>
                  <a:lnTo>
                    <a:pt x="348" y="7066"/>
                  </a:lnTo>
                  <a:lnTo>
                    <a:pt x="338" y="7197"/>
                  </a:lnTo>
                  <a:lnTo>
                    <a:pt x="334" y="7263"/>
                  </a:lnTo>
                  <a:lnTo>
                    <a:pt x="331" y="7327"/>
                  </a:lnTo>
                  <a:lnTo>
                    <a:pt x="324" y="7394"/>
                  </a:lnTo>
                  <a:lnTo>
                    <a:pt x="321" y="7457"/>
                  </a:lnTo>
                  <a:lnTo>
                    <a:pt x="318" y="7524"/>
                  </a:lnTo>
                  <a:lnTo>
                    <a:pt x="314" y="7587"/>
                  </a:lnTo>
                  <a:lnTo>
                    <a:pt x="311" y="7651"/>
                  </a:lnTo>
                  <a:lnTo>
                    <a:pt x="308" y="7718"/>
                  </a:lnTo>
                  <a:lnTo>
                    <a:pt x="304" y="7781"/>
                  </a:lnTo>
                  <a:lnTo>
                    <a:pt x="301" y="7848"/>
                  </a:lnTo>
                  <a:lnTo>
                    <a:pt x="298" y="7911"/>
                  </a:lnTo>
                  <a:lnTo>
                    <a:pt x="294" y="7979"/>
                  </a:lnTo>
                  <a:lnTo>
                    <a:pt x="291" y="8042"/>
                  </a:lnTo>
                  <a:lnTo>
                    <a:pt x="291" y="8109"/>
                  </a:lnTo>
                  <a:lnTo>
                    <a:pt x="288" y="8172"/>
                  </a:lnTo>
                  <a:lnTo>
                    <a:pt x="284" y="8239"/>
                  </a:lnTo>
                  <a:lnTo>
                    <a:pt x="284" y="8303"/>
                  </a:lnTo>
                  <a:lnTo>
                    <a:pt x="284" y="8363"/>
                  </a:lnTo>
                  <a:lnTo>
                    <a:pt x="284" y="8369"/>
                  </a:lnTo>
                  <a:lnTo>
                    <a:pt x="281" y="8432"/>
                  </a:lnTo>
                  <a:lnTo>
                    <a:pt x="281" y="8500"/>
                  </a:lnTo>
                  <a:lnTo>
                    <a:pt x="281" y="8566"/>
                  </a:lnTo>
                  <a:lnTo>
                    <a:pt x="281" y="8630"/>
                  </a:lnTo>
                  <a:lnTo>
                    <a:pt x="281" y="8697"/>
                  </a:lnTo>
                  <a:lnTo>
                    <a:pt x="281" y="8760"/>
                  </a:lnTo>
                  <a:lnTo>
                    <a:pt x="281" y="8797"/>
                  </a:lnTo>
                  <a:lnTo>
                    <a:pt x="281" y="8833"/>
                  </a:lnTo>
                  <a:lnTo>
                    <a:pt x="284" y="8867"/>
                  </a:lnTo>
                  <a:lnTo>
                    <a:pt x="284" y="8904"/>
                  </a:lnTo>
                  <a:lnTo>
                    <a:pt x="284" y="8941"/>
                  </a:lnTo>
                  <a:lnTo>
                    <a:pt x="288" y="8974"/>
                  </a:lnTo>
                  <a:lnTo>
                    <a:pt x="288" y="9011"/>
                  </a:lnTo>
                  <a:lnTo>
                    <a:pt x="288" y="9047"/>
                  </a:lnTo>
                  <a:lnTo>
                    <a:pt x="291" y="9118"/>
                  </a:lnTo>
                  <a:lnTo>
                    <a:pt x="294" y="9188"/>
                  </a:lnTo>
                  <a:lnTo>
                    <a:pt x="298" y="9262"/>
                  </a:lnTo>
                  <a:lnTo>
                    <a:pt x="304" y="9331"/>
                  </a:lnTo>
                  <a:lnTo>
                    <a:pt x="308" y="9402"/>
                  </a:lnTo>
                  <a:lnTo>
                    <a:pt x="314" y="9475"/>
                  </a:lnTo>
                  <a:lnTo>
                    <a:pt x="318" y="9545"/>
                  </a:lnTo>
                  <a:lnTo>
                    <a:pt x="324" y="9615"/>
                  </a:lnTo>
                  <a:lnTo>
                    <a:pt x="331" y="9686"/>
                  </a:lnTo>
                  <a:lnTo>
                    <a:pt x="338" y="9759"/>
                  </a:lnTo>
                  <a:lnTo>
                    <a:pt x="344" y="9829"/>
                  </a:lnTo>
                  <a:lnTo>
                    <a:pt x="351" y="9900"/>
                  </a:lnTo>
                  <a:lnTo>
                    <a:pt x="358" y="9953"/>
                  </a:lnTo>
                  <a:cubicBezTo>
                    <a:pt x="405" y="10187"/>
                    <a:pt x="451" y="10410"/>
                    <a:pt x="494" y="10621"/>
                  </a:cubicBezTo>
                  <a:lnTo>
                    <a:pt x="491" y="10601"/>
                  </a:lnTo>
                  <a:lnTo>
                    <a:pt x="482" y="10531"/>
                  </a:lnTo>
                  <a:lnTo>
                    <a:pt x="474" y="10457"/>
                  </a:lnTo>
                  <a:lnTo>
                    <a:pt x="468" y="10387"/>
                  </a:lnTo>
                  <a:lnTo>
                    <a:pt x="458" y="10317"/>
                  </a:lnTo>
                  <a:lnTo>
                    <a:pt x="451" y="10247"/>
                  </a:lnTo>
                  <a:lnTo>
                    <a:pt x="445" y="10176"/>
                  </a:lnTo>
                  <a:lnTo>
                    <a:pt x="434" y="10107"/>
                  </a:lnTo>
                  <a:lnTo>
                    <a:pt x="428" y="10036"/>
                  </a:lnTo>
                  <a:lnTo>
                    <a:pt x="421" y="9963"/>
                  </a:lnTo>
                  <a:lnTo>
                    <a:pt x="414" y="9893"/>
                  </a:lnTo>
                  <a:lnTo>
                    <a:pt x="408" y="9823"/>
                  </a:lnTo>
                  <a:lnTo>
                    <a:pt x="405" y="9752"/>
                  </a:lnTo>
                  <a:lnTo>
                    <a:pt x="398" y="9682"/>
                  </a:lnTo>
                  <a:lnTo>
                    <a:pt x="391" y="9612"/>
                  </a:lnTo>
                  <a:lnTo>
                    <a:pt x="388" y="9539"/>
                  </a:lnTo>
                  <a:lnTo>
                    <a:pt x="385" y="9468"/>
                  </a:lnTo>
                  <a:lnTo>
                    <a:pt x="378" y="9399"/>
                  </a:lnTo>
                  <a:lnTo>
                    <a:pt x="374" y="9328"/>
                  </a:lnTo>
                  <a:lnTo>
                    <a:pt x="371" y="9258"/>
                  </a:lnTo>
                  <a:lnTo>
                    <a:pt x="368" y="9185"/>
                  </a:lnTo>
                  <a:lnTo>
                    <a:pt x="365" y="9114"/>
                  </a:lnTo>
                  <a:lnTo>
                    <a:pt x="365" y="9044"/>
                  </a:lnTo>
                  <a:lnTo>
                    <a:pt x="365" y="9007"/>
                  </a:lnTo>
                  <a:lnTo>
                    <a:pt x="361" y="8974"/>
                  </a:lnTo>
                  <a:lnTo>
                    <a:pt x="361" y="8938"/>
                  </a:lnTo>
                  <a:lnTo>
                    <a:pt x="361" y="8904"/>
                  </a:lnTo>
                  <a:lnTo>
                    <a:pt x="361" y="8867"/>
                  </a:lnTo>
                  <a:lnTo>
                    <a:pt x="361" y="8830"/>
                  </a:lnTo>
                  <a:lnTo>
                    <a:pt x="361" y="8797"/>
                  </a:lnTo>
                  <a:lnTo>
                    <a:pt x="361" y="8760"/>
                  </a:lnTo>
                  <a:lnTo>
                    <a:pt x="361" y="8697"/>
                  </a:lnTo>
                  <a:lnTo>
                    <a:pt x="361" y="8630"/>
                  </a:lnTo>
                  <a:lnTo>
                    <a:pt x="361" y="8566"/>
                  </a:lnTo>
                  <a:lnTo>
                    <a:pt x="365" y="8500"/>
                  </a:lnTo>
                  <a:lnTo>
                    <a:pt x="365" y="8436"/>
                  </a:lnTo>
                  <a:lnTo>
                    <a:pt x="368" y="8372"/>
                  </a:lnTo>
                  <a:lnTo>
                    <a:pt x="368" y="8366"/>
                  </a:lnTo>
                  <a:lnTo>
                    <a:pt x="368" y="8306"/>
                  </a:lnTo>
                  <a:lnTo>
                    <a:pt x="371" y="8242"/>
                  </a:lnTo>
                  <a:lnTo>
                    <a:pt x="374" y="8176"/>
                  </a:lnTo>
                  <a:lnTo>
                    <a:pt x="378" y="8112"/>
                  </a:lnTo>
                  <a:lnTo>
                    <a:pt x="381" y="8048"/>
                  </a:lnTo>
                  <a:lnTo>
                    <a:pt x="385" y="7982"/>
                  </a:lnTo>
                  <a:lnTo>
                    <a:pt x="388" y="7919"/>
                  </a:lnTo>
                  <a:lnTo>
                    <a:pt x="391" y="7851"/>
                  </a:lnTo>
                  <a:lnTo>
                    <a:pt x="394" y="7788"/>
                  </a:lnTo>
                  <a:lnTo>
                    <a:pt x="401" y="7724"/>
                  </a:lnTo>
                  <a:lnTo>
                    <a:pt x="405" y="7658"/>
                  </a:lnTo>
                  <a:lnTo>
                    <a:pt x="408" y="7595"/>
                  </a:lnTo>
                  <a:lnTo>
                    <a:pt x="414" y="7527"/>
                  </a:lnTo>
                  <a:lnTo>
                    <a:pt x="418" y="7464"/>
                  </a:lnTo>
                  <a:lnTo>
                    <a:pt x="425" y="7401"/>
                  </a:lnTo>
                  <a:lnTo>
                    <a:pt x="428" y="7334"/>
                  </a:lnTo>
                  <a:lnTo>
                    <a:pt x="434" y="7270"/>
                  </a:lnTo>
                  <a:lnTo>
                    <a:pt x="441" y="7207"/>
                  </a:lnTo>
                  <a:lnTo>
                    <a:pt x="451" y="7077"/>
                  </a:lnTo>
                  <a:lnTo>
                    <a:pt x="462" y="6946"/>
                  </a:lnTo>
                  <a:lnTo>
                    <a:pt x="474" y="6816"/>
                  </a:lnTo>
                  <a:lnTo>
                    <a:pt x="488" y="6689"/>
                  </a:lnTo>
                  <a:lnTo>
                    <a:pt x="511" y="6428"/>
                  </a:lnTo>
                  <a:lnTo>
                    <a:pt x="538" y="6171"/>
                  </a:lnTo>
                  <a:lnTo>
                    <a:pt x="548" y="6041"/>
                  </a:lnTo>
                  <a:lnTo>
                    <a:pt x="562" y="5911"/>
                  </a:lnTo>
                  <a:lnTo>
                    <a:pt x="575" y="5780"/>
                  </a:lnTo>
                  <a:lnTo>
                    <a:pt x="585" y="5650"/>
                  </a:lnTo>
                  <a:lnTo>
                    <a:pt x="599" y="5523"/>
                  </a:lnTo>
                  <a:lnTo>
                    <a:pt x="602" y="5456"/>
                  </a:lnTo>
                  <a:lnTo>
                    <a:pt x="608" y="5393"/>
                  </a:lnTo>
                  <a:lnTo>
                    <a:pt x="611" y="5326"/>
                  </a:lnTo>
                  <a:lnTo>
                    <a:pt x="619" y="5262"/>
                  </a:lnTo>
                  <a:lnTo>
                    <a:pt x="622" y="5196"/>
                  </a:lnTo>
                  <a:lnTo>
                    <a:pt x="628" y="5132"/>
                  </a:lnTo>
                  <a:lnTo>
                    <a:pt x="631" y="5065"/>
                  </a:lnTo>
                  <a:lnTo>
                    <a:pt x="635" y="5002"/>
                  </a:lnTo>
                  <a:lnTo>
                    <a:pt x="642" y="4935"/>
                  </a:lnTo>
                  <a:lnTo>
                    <a:pt x="645" y="4872"/>
                  </a:lnTo>
                  <a:lnTo>
                    <a:pt x="648" y="4804"/>
                  </a:lnTo>
                  <a:lnTo>
                    <a:pt x="652" y="4741"/>
                  </a:lnTo>
                  <a:lnTo>
                    <a:pt x="655" y="4674"/>
                  </a:lnTo>
                  <a:lnTo>
                    <a:pt x="659" y="4611"/>
                  </a:lnTo>
                  <a:lnTo>
                    <a:pt x="659" y="4608"/>
                  </a:lnTo>
                  <a:lnTo>
                    <a:pt x="662" y="4541"/>
                  </a:lnTo>
                  <a:lnTo>
                    <a:pt x="662" y="4471"/>
                  </a:lnTo>
                  <a:lnTo>
                    <a:pt x="665" y="4397"/>
                  </a:lnTo>
                  <a:lnTo>
                    <a:pt x="665" y="4327"/>
                  </a:lnTo>
                  <a:lnTo>
                    <a:pt x="668" y="4257"/>
                  </a:lnTo>
                  <a:lnTo>
                    <a:pt x="668" y="4183"/>
                  </a:lnTo>
                  <a:lnTo>
                    <a:pt x="668" y="4113"/>
                  </a:lnTo>
                  <a:lnTo>
                    <a:pt x="668" y="4039"/>
                  </a:lnTo>
                  <a:lnTo>
                    <a:pt x="668" y="3970"/>
                  </a:lnTo>
                  <a:lnTo>
                    <a:pt x="668" y="3896"/>
                  </a:lnTo>
                  <a:lnTo>
                    <a:pt x="668" y="3822"/>
                  </a:lnTo>
                  <a:lnTo>
                    <a:pt x="668" y="3752"/>
                  </a:lnTo>
                  <a:lnTo>
                    <a:pt x="665" y="3679"/>
                  </a:lnTo>
                  <a:lnTo>
                    <a:pt x="665" y="3606"/>
                  </a:lnTo>
                  <a:lnTo>
                    <a:pt x="662" y="3532"/>
                  </a:lnTo>
                  <a:lnTo>
                    <a:pt x="662" y="3458"/>
                  </a:lnTo>
                  <a:lnTo>
                    <a:pt x="659" y="3438"/>
                  </a:lnTo>
                  <a:lnTo>
                    <a:pt x="659" y="3385"/>
                  </a:lnTo>
                  <a:lnTo>
                    <a:pt x="655" y="3311"/>
                  </a:lnTo>
                  <a:lnTo>
                    <a:pt x="652" y="3238"/>
                  </a:lnTo>
                  <a:lnTo>
                    <a:pt x="645" y="3165"/>
                  </a:lnTo>
                  <a:lnTo>
                    <a:pt x="642" y="3091"/>
                  </a:lnTo>
                  <a:lnTo>
                    <a:pt x="639" y="3017"/>
                  </a:lnTo>
                  <a:lnTo>
                    <a:pt x="631" y="2944"/>
                  </a:lnTo>
                  <a:lnTo>
                    <a:pt x="628" y="2870"/>
                  </a:lnTo>
                  <a:lnTo>
                    <a:pt x="622" y="2797"/>
                  </a:lnTo>
                  <a:lnTo>
                    <a:pt x="615" y="2724"/>
                  </a:lnTo>
                  <a:lnTo>
                    <a:pt x="608" y="2650"/>
                  </a:lnTo>
                  <a:lnTo>
                    <a:pt x="602" y="2576"/>
                  </a:lnTo>
                  <a:lnTo>
                    <a:pt x="595" y="2503"/>
                  </a:lnTo>
                  <a:lnTo>
                    <a:pt x="588" y="2429"/>
                  </a:lnTo>
                  <a:lnTo>
                    <a:pt x="579" y="2356"/>
                  </a:lnTo>
                  <a:lnTo>
                    <a:pt x="571" y="2283"/>
                  </a:lnTo>
                  <a:lnTo>
                    <a:pt x="568" y="2275"/>
                  </a:lnTo>
                  <a:lnTo>
                    <a:pt x="562" y="2209"/>
                  </a:lnTo>
                  <a:lnTo>
                    <a:pt x="551" y="2135"/>
                  </a:lnTo>
                  <a:lnTo>
                    <a:pt x="542" y="2062"/>
                  </a:lnTo>
                  <a:lnTo>
                    <a:pt x="531" y="1988"/>
                  </a:lnTo>
                  <a:lnTo>
                    <a:pt x="522" y="1915"/>
                  </a:lnTo>
                  <a:lnTo>
                    <a:pt x="511" y="1842"/>
                  </a:lnTo>
                  <a:lnTo>
                    <a:pt x="498" y="1768"/>
                  </a:lnTo>
                  <a:lnTo>
                    <a:pt x="488" y="1694"/>
                  </a:lnTo>
                  <a:lnTo>
                    <a:pt x="474" y="1621"/>
                  </a:lnTo>
                  <a:lnTo>
                    <a:pt x="462" y="1551"/>
                  </a:lnTo>
                  <a:lnTo>
                    <a:pt x="448" y="1477"/>
                  </a:lnTo>
                  <a:lnTo>
                    <a:pt x="434" y="1404"/>
                  </a:lnTo>
                  <a:lnTo>
                    <a:pt x="421" y="1333"/>
                  </a:lnTo>
                  <a:lnTo>
                    <a:pt x="408" y="1260"/>
                  </a:lnTo>
                  <a:lnTo>
                    <a:pt x="394" y="1190"/>
                  </a:lnTo>
                  <a:lnTo>
                    <a:pt x="378" y="1116"/>
                  </a:lnTo>
                  <a:lnTo>
                    <a:pt x="378" y="1113"/>
                  </a:lnTo>
                  <a:lnTo>
                    <a:pt x="365" y="1046"/>
                  </a:lnTo>
                  <a:lnTo>
                    <a:pt x="348" y="973"/>
                  </a:lnTo>
                  <a:lnTo>
                    <a:pt x="331" y="903"/>
                  </a:lnTo>
                  <a:lnTo>
                    <a:pt x="314" y="832"/>
                  </a:lnTo>
                  <a:lnTo>
                    <a:pt x="298" y="762"/>
                  </a:lnTo>
                  <a:lnTo>
                    <a:pt x="281" y="692"/>
                  </a:lnTo>
                  <a:lnTo>
                    <a:pt x="261" y="622"/>
                  </a:lnTo>
                  <a:lnTo>
                    <a:pt x="244" y="552"/>
                  </a:lnTo>
                  <a:lnTo>
                    <a:pt x="224" y="482"/>
                  </a:lnTo>
                  <a:lnTo>
                    <a:pt x="207" y="411"/>
                  </a:lnTo>
                  <a:lnTo>
                    <a:pt x="187" y="345"/>
                  </a:lnTo>
                  <a:lnTo>
                    <a:pt x="178" y="311"/>
                  </a:lnTo>
                  <a:lnTo>
                    <a:pt x="167" y="274"/>
                  </a:lnTo>
                  <a:lnTo>
                    <a:pt x="158" y="241"/>
                  </a:lnTo>
                  <a:lnTo>
                    <a:pt x="147" y="208"/>
                  </a:lnTo>
                  <a:lnTo>
                    <a:pt x="138" y="174"/>
                  </a:lnTo>
                  <a:lnTo>
                    <a:pt x="127" y="141"/>
                  </a:lnTo>
                  <a:lnTo>
                    <a:pt x="124" y="131"/>
                  </a:lnTo>
                  <a:lnTo>
                    <a:pt x="114" y="107"/>
                  </a:lnTo>
                  <a:lnTo>
                    <a:pt x="104" y="74"/>
                  </a:lnTo>
                  <a:lnTo>
                    <a:pt x="93" y="47"/>
                  </a:lnTo>
                  <a:lnTo>
                    <a:pt x="87" y="41"/>
                  </a:lnTo>
                  <a:lnTo>
                    <a:pt x="53" y="14"/>
                  </a:lnTo>
                  <a:lnTo>
                    <a:pt x="27"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42"/>
            <p:cNvSpPr/>
            <p:nvPr/>
          </p:nvSpPr>
          <p:spPr>
            <a:xfrm>
              <a:off x="3951525" y="1920875"/>
              <a:ext cx="12300" cy="19500"/>
            </a:xfrm>
            <a:custGeom>
              <a:rect b="b" l="l" r="r" t="t"/>
              <a:pathLst>
                <a:path extrusionOk="0" h="780" w="492">
                  <a:moveTo>
                    <a:pt x="167" y="1"/>
                  </a:moveTo>
                  <a:cubicBezTo>
                    <a:pt x="63" y="81"/>
                    <a:pt x="0" y="204"/>
                    <a:pt x="0" y="345"/>
                  </a:cubicBezTo>
                  <a:cubicBezTo>
                    <a:pt x="0" y="585"/>
                    <a:pt x="194" y="779"/>
                    <a:pt x="435" y="779"/>
                  </a:cubicBezTo>
                  <a:cubicBezTo>
                    <a:pt x="455" y="779"/>
                    <a:pt x="475" y="779"/>
                    <a:pt x="492" y="776"/>
                  </a:cubicBezTo>
                  <a:cubicBezTo>
                    <a:pt x="415" y="522"/>
                    <a:pt x="301" y="258"/>
                    <a:pt x="167"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42"/>
            <p:cNvSpPr/>
            <p:nvPr/>
          </p:nvSpPr>
          <p:spPr>
            <a:xfrm>
              <a:off x="3940325" y="1925975"/>
              <a:ext cx="12300" cy="19575"/>
            </a:xfrm>
            <a:custGeom>
              <a:rect b="b" l="l" r="r" t="t"/>
              <a:pathLst>
                <a:path extrusionOk="0" h="783" w="492">
                  <a:moveTo>
                    <a:pt x="94" y="144"/>
                  </a:moveTo>
                  <a:lnTo>
                    <a:pt x="101" y="148"/>
                  </a:lnTo>
                  <a:lnTo>
                    <a:pt x="111" y="161"/>
                  </a:lnTo>
                  <a:lnTo>
                    <a:pt x="111" y="164"/>
                  </a:lnTo>
                  <a:lnTo>
                    <a:pt x="107" y="168"/>
                  </a:lnTo>
                  <a:lnTo>
                    <a:pt x="107" y="171"/>
                  </a:lnTo>
                  <a:lnTo>
                    <a:pt x="107" y="174"/>
                  </a:lnTo>
                  <a:lnTo>
                    <a:pt x="107" y="178"/>
                  </a:lnTo>
                  <a:lnTo>
                    <a:pt x="107" y="181"/>
                  </a:lnTo>
                  <a:lnTo>
                    <a:pt x="104" y="174"/>
                  </a:lnTo>
                  <a:lnTo>
                    <a:pt x="104" y="171"/>
                  </a:lnTo>
                  <a:lnTo>
                    <a:pt x="101" y="164"/>
                  </a:lnTo>
                  <a:lnTo>
                    <a:pt x="98" y="158"/>
                  </a:lnTo>
                  <a:lnTo>
                    <a:pt x="98" y="151"/>
                  </a:lnTo>
                  <a:lnTo>
                    <a:pt x="98" y="148"/>
                  </a:lnTo>
                  <a:lnTo>
                    <a:pt x="94" y="144"/>
                  </a:lnTo>
                  <a:close/>
                  <a:moveTo>
                    <a:pt x="120" y="210"/>
                  </a:moveTo>
                  <a:lnTo>
                    <a:pt x="124" y="214"/>
                  </a:lnTo>
                  <a:lnTo>
                    <a:pt x="127" y="224"/>
                  </a:lnTo>
                  <a:lnTo>
                    <a:pt x="131" y="231"/>
                  </a:lnTo>
                  <a:lnTo>
                    <a:pt x="127" y="228"/>
                  </a:lnTo>
                  <a:lnTo>
                    <a:pt x="121" y="214"/>
                  </a:lnTo>
                  <a:lnTo>
                    <a:pt x="120" y="210"/>
                  </a:lnTo>
                  <a:close/>
                  <a:moveTo>
                    <a:pt x="50" y="0"/>
                  </a:moveTo>
                  <a:lnTo>
                    <a:pt x="44" y="4"/>
                  </a:lnTo>
                  <a:lnTo>
                    <a:pt x="34" y="11"/>
                  </a:lnTo>
                  <a:lnTo>
                    <a:pt x="30" y="14"/>
                  </a:lnTo>
                  <a:lnTo>
                    <a:pt x="24" y="20"/>
                  </a:lnTo>
                  <a:lnTo>
                    <a:pt x="21" y="28"/>
                  </a:lnTo>
                  <a:lnTo>
                    <a:pt x="18" y="34"/>
                  </a:lnTo>
                  <a:lnTo>
                    <a:pt x="14" y="40"/>
                  </a:lnTo>
                  <a:lnTo>
                    <a:pt x="14" y="51"/>
                  </a:lnTo>
                  <a:lnTo>
                    <a:pt x="10" y="54"/>
                  </a:lnTo>
                  <a:lnTo>
                    <a:pt x="10" y="57"/>
                  </a:lnTo>
                  <a:lnTo>
                    <a:pt x="7" y="64"/>
                  </a:lnTo>
                  <a:lnTo>
                    <a:pt x="7" y="74"/>
                  </a:lnTo>
                  <a:lnTo>
                    <a:pt x="4" y="84"/>
                  </a:lnTo>
                  <a:lnTo>
                    <a:pt x="4" y="94"/>
                  </a:lnTo>
                  <a:lnTo>
                    <a:pt x="1" y="104"/>
                  </a:lnTo>
                  <a:lnTo>
                    <a:pt x="1" y="114"/>
                  </a:lnTo>
                  <a:lnTo>
                    <a:pt x="1" y="124"/>
                  </a:lnTo>
                  <a:lnTo>
                    <a:pt x="1" y="134"/>
                  </a:lnTo>
                  <a:lnTo>
                    <a:pt x="1" y="144"/>
                  </a:lnTo>
                  <a:lnTo>
                    <a:pt x="1" y="154"/>
                  </a:lnTo>
                  <a:lnTo>
                    <a:pt x="1" y="164"/>
                  </a:lnTo>
                  <a:lnTo>
                    <a:pt x="1" y="174"/>
                  </a:lnTo>
                  <a:lnTo>
                    <a:pt x="4" y="184"/>
                  </a:lnTo>
                  <a:lnTo>
                    <a:pt x="4" y="194"/>
                  </a:lnTo>
                  <a:lnTo>
                    <a:pt x="7" y="208"/>
                  </a:lnTo>
                  <a:lnTo>
                    <a:pt x="7" y="218"/>
                  </a:lnTo>
                  <a:lnTo>
                    <a:pt x="10" y="228"/>
                  </a:lnTo>
                  <a:lnTo>
                    <a:pt x="14" y="238"/>
                  </a:lnTo>
                  <a:lnTo>
                    <a:pt x="14" y="248"/>
                  </a:lnTo>
                  <a:lnTo>
                    <a:pt x="18" y="261"/>
                  </a:lnTo>
                  <a:lnTo>
                    <a:pt x="21" y="271"/>
                  </a:lnTo>
                  <a:lnTo>
                    <a:pt x="24" y="281"/>
                  </a:lnTo>
                  <a:lnTo>
                    <a:pt x="30" y="291"/>
                  </a:lnTo>
                  <a:lnTo>
                    <a:pt x="34" y="301"/>
                  </a:lnTo>
                  <a:lnTo>
                    <a:pt x="38" y="311"/>
                  </a:lnTo>
                  <a:lnTo>
                    <a:pt x="41" y="321"/>
                  </a:lnTo>
                  <a:lnTo>
                    <a:pt x="47" y="332"/>
                  </a:lnTo>
                  <a:lnTo>
                    <a:pt x="50" y="341"/>
                  </a:lnTo>
                  <a:lnTo>
                    <a:pt x="58" y="355"/>
                  </a:lnTo>
                  <a:lnTo>
                    <a:pt x="64" y="375"/>
                  </a:lnTo>
                  <a:lnTo>
                    <a:pt x="78" y="395"/>
                  </a:lnTo>
                  <a:lnTo>
                    <a:pt x="87" y="415"/>
                  </a:lnTo>
                  <a:lnTo>
                    <a:pt x="98" y="435"/>
                  </a:lnTo>
                  <a:lnTo>
                    <a:pt x="107" y="452"/>
                  </a:lnTo>
                  <a:lnTo>
                    <a:pt x="121" y="472"/>
                  </a:lnTo>
                  <a:lnTo>
                    <a:pt x="131" y="492"/>
                  </a:lnTo>
                  <a:lnTo>
                    <a:pt x="141" y="509"/>
                  </a:lnTo>
                  <a:lnTo>
                    <a:pt x="154" y="525"/>
                  </a:lnTo>
                  <a:lnTo>
                    <a:pt x="164" y="542"/>
                  </a:lnTo>
                  <a:lnTo>
                    <a:pt x="174" y="558"/>
                  </a:lnTo>
                  <a:lnTo>
                    <a:pt x="184" y="575"/>
                  </a:lnTo>
                  <a:lnTo>
                    <a:pt x="204" y="605"/>
                  </a:lnTo>
                  <a:lnTo>
                    <a:pt x="224" y="632"/>
                  </a:lnTo>
                  <a:lnTo>
                    <a:pt x="234" y="645"/>
                  </a:lnTo>
                  <a:lnTo>
                    <a:pt x="241" y="655"/>
                  </a:lnTo>
                  <a:lnTo>
                    <a:pt x="251" y="665"/>
                  </a:lnTo>
                  <a:lnTo>
                    <a:pt x="261" y="679"/>
                  </a:lnTo>
                  <a:lnTo>
                    <a:pt x="271" y="692"/>
                  </a:lnTo>
                  <a:lnTo>
                    <a:pt x="281" y="709"/>
                  </a:lnTo>
                  <a:lnTo>
                    <a:pt x="285" y="712"/>
                  </a:lnTo>
                  <a:lnTo>
                    <a:pt x="288" y="716"/>
                  </a:lnTo>
                  <a:lnTo>
                    <a:pt x="294" y="722"/>
                  </a:lnTo>
                  <a:lnTo>
                    <a:pt x="301" y="729"/>
                  </a:lnTo>
                  <a:lnTo>
                    <a:pt x="308" y="736"/>
                  </a:lnTo>
                  <a:lnTo>
                    <a:pt x="314" y="742"/>
                  </a:lnTo>
                  <a:lnTo>
                    <a:pt x="321" y="749"/>
                  </a:lnTo>
                  <a:lnTo>
                    <a:pt x="328" y="752"/>
                  </a:lnTo>
                  <a:lnTo>
                    <a:pt x="334" y="759"/>
                  </a:lnTo>
                  <a:lnTo>
                    <a:pt x="341" y="765"/>
                  </a:lnTo>
                  <a:lnTo>
                    <a:pt x="351" y="769"/>
                  </a:lnTo>
                  <a:lnTo>
                    <a:pt x="358" y="773"/>
                  </a:lnTo>
                  <a:lnTo>
                    <a:pt x="365" y="776"/>
                  </a:lnTo>
                  <a:lnTo>
                    <a:pt x="368" y="779"/>
                  </a:lnTo>
                  <a:lnTo>
                    <a:pt x="371" y="779"/>
                  </a:lnTo>
                  <a:lnTo>
                    <a:pt x="378" y="782"/>
                  </a:lnTo>
                  <a:lnTo>
                    <a:pt x="414" y="782"/>
                  </a:lnTo>
                  <a:lnTo>
                    <a:pt x="422" y="779"/>
                  </a:lnTo>
                  <a:lnTo>
                    <a:pt x="428" y="776"/>
                  </a:lnTo>
                  <a:lnTo>
                    <a:pt x="431" y="773"/>
                  </a:lnTo>
                  <a:lnTo>
                    <a:pt x="438" y="769"/>
                  </a:lnTo>
                  <a:lnTo>
                    <a:pt x="445" y="762"/>
                  </a:lnTo>
                  <a:lnTo>
                    <a:pt x="451" y="759"/>
                  </a:lnTo>
                  <a:lnTo>
                    <a:pt x="458" y="752"/>
                  </a:lnTo>
                  <a:lnTo>
                    <a:pt x="462" y="745"/>
                  </a:lnTo>
                  <a:lnTo>
                    <a:pt x="468" y="739"/>
                  </a:lnTo>
                  <a:lnTo>
                    <a:pt x="471" y="732"/>
                  </a:lnTo>
                  <a:lnTo>
                    <a:pt x="475" y="722"/>
                  </a:lnTo>
                  <a:lnTo>
                    <a:pt x="479" y="716"/>
                  </a:lnTo>
                  <a:lnTo>
                    <a:pt x="488" y="709"/>
                  </a:lnTo>
                  <a:lnTo>
                    <a:pt x="485" y="696"/>
                  </a:lnTo>
                  <a:lnTo>
                    <a:pt x="488" y="689"/>
                  </a:lnTo>
                  <a:lnTo>
                    <a:pt x="488" y="679"/>
                  </a:lnTo>
                  <a:lnTo>
                    <a:pt x="488" y="672"/>
                  </a:lnTo>
                  <a:lnTo>
                    <a:pt x="491" y="665"/>
                  </a:lnTo>
                  <a:lnTo>
                    <a:pt x="491" y="659"/>
                  </a:lnTo>
                  <a:lnTo>
                    <a:pt x="491" y="652"/>
                  </a:lnTo>
                  <a:lnTo>
                    <a:pt x="491" y="645"/>
                  </a:lnTo>
                  <a:lnTo>
                    <a:pt x="491" y="639"/>
                  </a:lnTo>
                  <a:lnTo>
                    <a:pt x="491" y="632"/>
                  </a:lnTo>
                  <a:lnTo>
                    <a:pt x="491" y="625"/>
                  </a:lnTo>
                  <a:lnTo>
                    <a:pt x="491" y="615"/>
                  </a:lnTo>
                  <a:lnTo>
                    <a:pt x="491" y="605"/>
                  </a:lnTo>
                  <a:lnTo>
                    <a:pt x="488" y="592"/>
                  </a:lnTo>
                  <a:lnTo>
                    <a:pt x="488" y="578"/>
                  </a:lnTo>
                  <a:lnTo>
                    <a:pt x="485" y="569"/>
                  </a:lnTo>
                  <a:lnTo>
                    <a:pt x="485" y="555"/>
                  </a:lnTo>
                  <a:lnTo>
                    <a:pt x="482" y="542"/>
                  </a:lnTo>
                  <a:lnTo>
                    <a:pt x="479" y="529"/>
                  </a:lnTo>
                  <a:lnTo>
                    <a:pt x="471" y="515"/>
                  </a:lnTo>
                  <a:lnTo>
                    <a:pt x="468" y="501"/>
                  </a:lnTo>
                  <a:lnTo>
                    <a:pt x="465" y="489"/>
                  </a:lnTo>
                  <a:lnTo>
                    <a:pt x="458" y="478"/>
                  </a:lnTo>
                  <a:lnTo>
                    <a:pt x="454" y="465"/>
                  </a:lnTo>
                  <a:lnTo>
                    <a:pt x="448" y="452"/>
                  </a:lnTo>
                  <a:lnTo>
                    <a:pt x="442" y="438"/>
                  </a:lnTo>
                  <a:lnTo>
                    <a:pt x="434" y="425"/>
                  </a:lnTo>
                  <a:lnTo>
                    <a:pt x="428" y="415"/>
                  </a:lnTo>
                  <a:lnTo>
                    <a:pt x="422" y="401"/>
                  </a:lnTo>
                  <a:lnTo>
                    <a:pt x="414" y="388"/>
                  </a:lnTo>
                  <a:lnTo>
                    <a:pt x="408" y="378"/>
                  </a:lnTo>
                  <a:lnTo>
                    <a:pt x="402" y="364"/>
                  </a:lnTo>
                  <a:lnTo>
                    <a:pt x="394" y="355"/>
                  </a:lnTo>
                  <a:lnTo>
                    <a:pt x="385" y="341"/>
                  </a:lnTo>
                  <a:lnTo>
                    <a:pt x="378" y="332"/>
                  </a:lnTo>
                  <a:lnTo>
                    <a:pt x="371" y="321"/>
                  </a:lnTo>
                  <a:lnTo>
                    <a:pt x="368" y="315"/>
                  </a:lnTo>
                  <a:lnTo>
                    <a:pt x="361" y="308"/>
                  </a:lnTo>
                  <a:lnTo>
                    <a:pt x="354" y="298"/>
                  </a:lnTo>
                  <a:lnTo>
                    <a:pt x="345" y="288"/>
                  </a:lnTo>
                  <a:lnTo>
                    <a:pt x="331" y="264"/>
                  </a:lnTo>
                  <a:lnTo>
                    <a:pt x="314" y="244"/>
                  </a:lnTo>
                  <a:lnTo>
                    <a:pt x="298" y="224"/>
                  </a:lnTo>
                  <a:lnTo>
                    <a:pt x="264" y="184"/>
                  </a:lnTo>
                  <a:lnTo>
                    <a:pt x="238" y="151"/>
                  </a:lnTo>
                  <a:lnTo>
                    <a:pt x="221" y="131"/>
                  </a:lnTo>
                  <a:lnTo>
                    <a:pt x="208" y="114"/>
                  </a:lnTo>
                  <a:lnTo>
                    <a:pt x="191" y="97"/>
                  </a:lnTo>
                  <a:lnTo>
                    <a:pt x="174" y="77"/>
                  </a:lnTo>
                  <a:lnTo>
                    <a:pt x="158" y="61"/>
                  </a:lnTo>
                  <a:lnTo>
                    <a:pt x="151" y="54"/>
                  </a:lnTo>
                  <a:lnTo>
                    <a:pt x="141" y="44"/>
                  </a:lnTo>
                  <a:lnTo>
                    <a:pt x="134" y="37"/>
                  </a:lnTo>
                  <a:lnTo>
                    <a:pt x="127" y="31"/>
                  </a:lnTo>
                  <a:lnTo>
                    <a:pt x="118" y="24"/>
                  </a:lnTo>
                  <a:lnTo>
                    <a:pt x="111" y="17"/>
                  </a:lnTo>
                  <a:lnTo>
                    <a:pt x="101" y="11"/>
                  </a:lnTo>
                  <a:lnTo>
                    <a:pt x="98" y="8"/>
                  </a:lnTo>
                  <a:lnTo>
                    <a:pt x="90" y="4"/>
                  </a:lnTo>
                  <a:lnTo>
                    <a:pt x="84" y="4"/>
                  </a:lnTo>
                  <a:lnTo>
                    <a:pt x="78"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42"/>
            <p:cNvSpPr/>
            <p:nvPr/>
          </p:nvSpPr>
          <p:spPr>
            <a:xfrm>
              <a:off x="3918525" y="1931575"/>
              <a:ext cx="21750" cy="21750"/>
            </a:xfrm>
            <a:custGeom>
              <a:rect b="b" l="l" r="r" t="t"/>
              <a:pathLst>
                <a:path extrusionOk="0" h="870" w="870">
                  <a:moveTo>
                    <a:pt x="435" y="0"/>
                  </a:moveTo>
                  <a:cubicBezTo>
                    <a:pt x="194" y="0"/>
                    <a:pt x="0" y="194"/>
                    <a:pt x="0" y="435"/>
                  </a:cubicBezTo>
                  <a:cubicBezTo>
                    <a:pt x="0" y="675"/>
                    <a:pt x="194" y="869"/>
                    <a:pt x="435" y="869"/>
                  </a:cubicBezTo>
                  <a:cubicBezTo>
                    <a:pt x="672" y="869"/>
                    <a:pt x="869" y="675"/>
                    <a:pt x="869" y="435"/>
                  </a:cubicBezTo>
                  <a:cubicBezTo>
                    <a:pt x="869" y="194"/>
                    <a:pt x="672" y="0"/>
                    <a:pt x="435"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42"/>
            <p:cNvSpPr/>
            <p:nvPr/>
          </p:nvSpPr>
          <p:spPr>
            <a:xfrm>
              <a:off x="3883350" y="1872475"/>
              <a:ext cx="57050" cy="95075"/>
            </a:xfrm>
            <a:custGeom>
              <a:rect b="b" l="l" r="r" t="t"/>
              <a:pathLst>
                <a:path extrusionOk="0" h="3803" w="2282">
                  <a:moveTo>
                    <a:pt x="2036" y="617"/>
                  </a:moveTo>
                  <a:cubicBezTo>
                    <a:pt x="2036" y="624"/>
                    <a:pt x="2032" y="634"/>
                    <a:pt x="2032" y="640"/>
                  </a:cubicBezTo>
                  <a:cubicBezTo>
                    <a:pt x="2026" y="634"/>
                    <a:pt x="2022" y="631"/>
                    <a:pt x="2036" y="617"/>
                  </a:cubicBezTo>
                  <a:close/>
                  <a:moveTo>
                    <a:pt x="2032" y="640"/>
                  </a:moveTo>
                  <a:cubicBezTo>
                    <a:pt x="2036" y="651"/>
                    <a:pt x="2042" y="660"/>
                    <a:pt x="2016" y="688"/>
                  </a:cubicBezTo>
                  <a:cubicBezTo>
                    <a:pt x="2022" y="674"/>
                    <a:pt x="2029" y="657"/>
                    <a:pt x="2032" y="640"/>
                  </a:cubicBezTo>
                  <a:close/>
                  <a:moveTo>
                    <a:pt x="1132" y="2553"/>
                  </a:moveTo>
                  <a:cubicBezTo>
                    <a:pt x="1114" y="2553"/>
                    <a:pt x="1108" y="2600"/>
                    <a:pt x="1100" y="2655"/>
                  </a:cubicBezTo>
                  <a:cubicBezTo>
                    <a:pt x="1077" y="2843"/>
                    <a:pt x="1089" y="2886"/>
                    <a:pt x="1104" y="2886"/>
                  </a:cubicBezTo>
                  <a:cubicBezTo>
                    <a:pt x="1118" y="2886"/>
                    <a:pt x="1134" y="2856"/>
                    <a:pt x="1134" y="2856"/>
                  </a:cubicBezTo>
                  <a:cubicBezTo>
                    <a:pt x="1140" y="2658"/>
                    <a:pt x="1157" y="2625"/>
                    <a:pt x="1150" y="2565"/>
                  </a:cubicBezTo>
                  <a:cubicBezTo>
                    <a:pt x="1143" y="2557"/>
                    <a:pt x="1137" y="2553"/>
                    <a:pt x="1132" y="2553"/>
                  </a:cubicBezTo>
                  <a:close/>
                  <a:moveTo>
                    <a:pt x="1230" y="2789"/>
                  </a:moveTo>
                  <a:cubicBezTo>
                    <a:pt x="1230" y="2789"/>
                    <a:pt x="1224" y="2815"/>
                    <a:pt x="1197" y="2913"/>
                  </a:cubicBezTo>
                  <a:cubicBezTo>
                    <a:pt x="1199" y="2908"/>
                    <a:pt x="1201" y="2906"/>
                    <a:pt x="1204" y="2906"/>
                  </a:cubicBezTo>
                  <a:cubicBezTo>
                    <a:pt x="1213" y="2906"/>
                    <a:pt x="1224" y="2934"/>
                    <a:pt x="1234" y="2934"/>
                  </a:cubicBezTo>
                  <a:cubicBezTo>
                    <a:pt x="1243" y="2934"/>
                    <a:pt x="1251" y="2909"/>
                    <a:pt x="1254" y="2812"/>
                  </a:cubicBezTo>
                  <a:cubicBezTo>
                    <a:pt x="1244" y="2802"/>
                    <a:pt x="1230" y="2789"/>
                    <a:pt x="1230" y="2789"/>
                  </a:cubicBezTo>
                  <a:close/>
                  <a:moveTo>
                    <a:pt x="869" y="3310"/>
                  </a:moveTo>
                  <a:lnTo>
                    <a:pt x="869" y="3310"/>
                  </a:lnTo>
                  <a:cubicBezTo>
                    <a:pt x="893" y="3330"/>
                    <a:pt x="913" y="3346"/>
                    <a:pt x="937" y="3363"/>
                  </a:cubicBezTo>
                  <a:lnTo>
                    <a:pt x="933" y="3366"/>
                  </a:lnTo>
                  <a:cubicBezTo>
                    <a:pt x="889" y="3333"/>
                    <a:pt x="869" y="3317"/>
                    <a:pt x="869" y="3310"/>
                  </a:cubicBezTo>
                  <a:close/>
                  <a:moveTo>
                    <a:pt x="910" y="0"/>
                  </a:moveTo>
                  <a:cubicBezTo>
                    <a:pt x="872" y="0"/>
                    <a:pt x="837" y="11"/>
                    <a:pt x="789" y="46"/>
                  </a:cubicBezTo>
                  <a:cubicBezTo>
                    <a:pt x="736" y="89"/>
                    <a:pt x="653" y="26"/>
                    <a:pt x="596" y="139"/>
                  </a:cubicBezTo>
                  <a:cubicBezTo>
                    <a:pt x="596" y="139"/>
                    <a:pt x="596" y="139"/>
                    <a:pt x="595" y="139"/>
                  </a:cubicBezTo>
                  <a:cubicBezTo>
                    <a:pt x="578" y="139"/>
                    <a:pt x="345" y="145"/>
                    <a:pt x="268" y="473"/>
                  </a:cubicBezTo>
                  <a:cubicBezTo>
                    <a:pt x="258" y="514"/>
                    <a:pt x="175" y="547"/>
                    <a:pt x="152" y="617"/>
                  </a:cubicBezTo>
                  <a:cubicBezTo>
                    <a:pt x="118" y="704"/>
                    <a:pt x="98" y="1155"/>
                    <a:pt x="84" y="1185"/>
                  </a:cubicBezTo>
                  <a:cubicBezTo>
                    <a:pt x="1" y="1392"/>
                    <a:pt x="1" y="1432"/>
                    <a:pt x="27" y="1716"/>
                  </a:cubicBezTo>
                  <a:cubicBezTo>
                    <a:pt x="55" y="2003"/>
                    <a:pt x="47" y="2201"/>
                    <a:pt x="205" y="2641"/>
                  </a:cubicBezTo>
                  <a:cubicBezTo>
                    <a:pt x="215" y="2665"/>
                    <a:pt x="225" y="2685"/>
                    <a:pt x="245" y="2698"/>
                  </a:cubicBezTo>
                  <a:cubicBezTo>
                    <a:pt x="302" y="2739"/>
                    <a:pt x="188" y="2849"/>
                    <a:pt x="482" y="3146"/>
                  </a:cubicBezTo>
                  <a:cubicBezTo>
                    <a:pt x="622" y="3286"/>
                    <a:pt x="739" y="3303"/>
                    <a:pt x="1054" y="3514"/>
                  </a:cubicBezTo>
                  <a:cubicBezTo>
                    <a:pt x="1077" y="3527"/>
                    <a:pt x="1087" y="3527"/>
                    <a:pt x="1123" y="3560"/>
                  </a:cubicBezTo>
                  <a:cubicBezTo>
                    <a:pt x="1123" y="3560"/>
                    <a:pt x="1194" y="3769"/>
                    <a:pt x="1291" y="3769"/>
                  </a:cubicBezTo>
                  <a:cubicBezTo>
                    <a:pt x="1304" y="3769"/>
                    <a:pt x="1317" y="3766"/>
                    <a:pt x="1330" y="3758"/>
                  </a:cubicBezTo>
                  <a:cubicBezTo>
                    <a:pt x="1330" y="3758"/>
                    <a:pt x="1378" y="3802"/>
                    <a:pt x="1403" y="3802"/>
                  </a:cubicBezTo>
                  <a:cubicBezTo>
                    <a:pt x="1428" y="3802"/>
                    <a:pt x="1431" y="3760"/>
                    <a:pt x="1350" y="3594"/>
                  </a:cubicBezTo>
                  <a:cubicBezTo>
                    <a:pt x="1231" y="3357"/>
                    <a:pt x="1275" y="3174"/>
                    <a:pt x="1069" y="3174"/>
                  </a:cubicBezTo>
                  <a:cubicBezTo>
                    <a:pt x="1057" y="3174"/>
                    <a:pt x="1044" y="3175"/>
                    <a:pt x="1030" y="3176"/>
                  </a:cubicBezTo>
                  <a:cubicBezTo>
                    <a:pt x="960" y="3185"/>
                    <a:pt x="929" y="3190"/>
                    <a:pt x="917" y="3192"/>
                  </a:cubicBezTo>
                  <a:lnTo>
                    <a:pt x="917" y="3192"/>
                  </a:lnTo>
                  <a:cubicBezTo>
                    <a:pt x="918" y="3191"/>
                    <a:pt x="918" y="3190"/>
                    <a:pt x="913" y="3190"/>
                  </a:cubicBezTo>
                  <a:cubicBezTo>
                    <a:pt x="629" y="3126"/>
                    <a:pt x="419" y="2836"/>
                    <a:pt x="599" y="2729"/>
                  </a:cubicBezTo>
                  <a:cubicBezTo>
                    <a:pt x="620" y="2716"/>
                    <a:pt x="643" y="2711"/>
                    <a:pt x="668" y="2711"/>
                  </a:cubicBezTo>
                  <a:cubicBezTo>
                    <a:pt x="778" y="2711"/>
                    <a:pt x="913" y="2809"/>
                    <a:pt x="913" y="2809"/>
                  </a:cubicBezTo>
                  <a:lnTo>
                    <a:pt x="957" y="2809"/>
                  </a:lnTo>
                  <a:cubicBezTo>
                    <a:pt x="960" y="2809"/>
                    <a:pt x="963" y="2812"/>
                    <a:pt x="966" y="2812"/>
                  </a:cubicBezTo>
                  <a:cubicBezTo>
                    <a:pt x="979" y="2819"/>
                    <a:pt x="990" y="2822"/>
                    <a:pt x="999" y="2822"/>
                  </a:cubicBezTo>
                  <a:cubicBezTo>
                    <a:pt x="1054" y="2822"/>
                    <a:pt x="1074" y="2735"/>
                    <a:pt x="1074" y="2735"/>
                  </a:cubicBezTo>
                  <a:cubicBezTo>
                    <a:pt x="1087" y="2625"/>
                    <a:pt x="1067" y="2495"/>
                    <a:pt x="1037" y="2371"/>
                  </a:cubicBezTo>
                  <a:cubicBezTo>
                    <a:pt x="983" y="2020"/>
                    <a:pt x="776" y="1703"/>
                    <a:pt x="773" y="1693"/>
                  </a:cubicBezTo>
                  <a:cubicBezTo>
                    <a:pt x="756" y="1613"/>
                    <a:pt x="633" y="1753"/>
                    <a:pt x="800" y="1482"/>
                  </a:cubicBezTo>
                  <a:cubicBezTo>
                    <a:pt x="1003" y="1416"/>
                    <a:pt x="949" y="1496"/>
                    <a:pt x="1137" y="1389"/>
                  </a:cubicBezTo>
                  <a:cubicBezTo>
                    <a:pt x="1367" y="1322"/>
                    <a:pt x="1501" y="1335"/>
                    <a:pt x="1825" y="1115"/>
                  </a:cubicBezTo>
                  <a:cubicBezTo>
                    <a:pt x="1899" y="1061"/>
                    <a:pt x="1972" y="1005"/>
                    <a:pt x="2036" y="938"/>
                  </a:cubicBezTo>
                  <a:cubicBezTo>
                    <a:pt x="2281" y="679"/>
                    <a:pt x="2195" y="575"/>
                    <a:pt x="2113" y="575"/>
                  </a:cubicBezTo>
                  <a:cubicBezTo>
                    <a:pt x="2095" y="575"/>
                    <a:pt x="2077" y="581"/>
                    <a:pt x="2062" y="591"/>
                  </a:cubicBezTo>
                  <a:cubicBezTo>
                    <a:pt x="2049" y="604"/>
                    <a:pt x="2039" y="611"/>
                    <a:pt x="2036" y="617"/>
                  </a:cubicBezTo>
                  <a:cubicBezTo>
                    <a:pt x="2039" y="490"/>
                    <a:pt x="1888" y="427"/>
                    <a:pt x="1888" y="427"/>
                  </a:cubicBezTo>
                  <a:cubicBezTo>
                    <a:pt x="1755" y="276"/>
                    <a:pt x="1808" y="219"/>
                    <a:pt x="1708" y="106"/>
                  </a:cubicBezTo>
                  <a:cubicBezTo>
                    <a:pt x="1661" y="57"/>
                    <a:pt x="1597" y="47"/>
                    <a:pt x="1552" y="47"/>
                  </a:cubicBezTo>
                  <a:cubicBezTo>
                    <a:pt x="1520" y="47"/>
                    <a:pt x="1498" y="52"/>
                    <a:pt x="1498" y="52"/>
                  </a:cubicBezTo>
                  <a:cubicBezTo>
                    <a:pt x="1435" y="22"/>
                    <a:pt x="1402" y="12"/>
                    <a:pt x="1381" y="12"/>
                  </a:cubicBezTo>
                  <a:cubicBezTo>
                    <a:pt x="1337" y="12"/>
                    <a:pt x="1354" y="59"/>
                    <a:pt x="1274" y="59"/>
                  </a:cubicBezTo>
                  <a:cubicBezTo>
                    <a:pt x="1240" y="59"/>
                    <a:pt x="1188" y="51"/>
                    <a:pt x="1107" y="26"/>
                  </a:cubicBezTo>
                  <a:cubicBezTo>
                    <a:pt x="1013" y="18"/>
                    <a:pt x="959" y="0"/>
                    <a:pt x="9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42"/>
            <p:cNvSpPr/>
            <p:nvPr/>
          </p:nvSpPr>
          <p:spPr>
            <a:xfrm>
              <a:off x="3766100" y="1811300"/>
              <a:ext cx="145925" cy="264300"/>
            </a:xfrm>
            <a:custGeom>
              <a:rect b="b" l="l" r="r" t="t"/>
              <a:pathLst>
                <a:path extrusionOk="0" h="10572" w="5837">
                  <a:moveTo>
                    <a:pt x="4236" y="10474"/>
                  </a:moveTo>
                  <a:cubicBezTo>
                    <a:pt x="3835" y="9870"/>
                    <a:pt x="3625" y="9101"/>
                    <a:pt x="3371" y="8426"/>
                  </a:cubicBezTo>
                  <a:cubicBezTo>
                    <a:pt x="3098" y="7708"/>
                    <a:pt x="2767" y="7010"/>
                    <a:pt x="2480" y="6298"/>
                  </a:cubicBezTo>
                  <a:cubicBezTo>
                    <a:pt x="2108" y="5392"/>
                    <a:pt x="1761" y="4478"/>
                    <a:pt x="1387" y="3576"/>
                  </a:cubicBezTo>
                  <a:cubicBezTo>
                    <a:pt x="1013" y="2673"/>
                    <a:pt x="575" y="1771"/>
                    <a:pt x="271" y="842"/>
                  </a:cubicBezTo>
                  <a:cubicBezTo>
                    <a:pt x="204" y="642"/>
                    <a:pt x="134" y="441"/>
                    <a:pt x="74" y="238"/>
                  </a:cubicBezTo>
                  <a:cubicBezTo>
                    <a:pt x="67" y="214"/>
                    <a:pt x="0" y="54"/>
                    <a:pt x="17" y="24"/>
                  </a:cubicBezTo>
                  <a:cubicBezTo>
                    <a:pt x="31" y="0"/>
                    <a:pt x="161" y="71"/>
                    <a:pt x="171" y="77"/>
                  </a:cubicBezTo>
                  <a:cubicBezTo>
                    <a:pt x="335" y="191"/>
                    <a:pt x="448" y="378"/>
                    <a:pt x="562" y="535"/>
                  </a:cubicBezTo>
                  <a:cubicBezTo>
                    <a:pt x="1063" y="1250"/>
                    <a:pt x="1501" y="2022"/>
                    <a:pt x="1968" y="2757"/>
                  </a:cubicBezTo>
                  <a:cubicBezTo>
                    <a:pt x="2513" y="3616"/>
                    <a:pt x="3027" y="4501"/>
                    <a:pt x="3595" y="5343"/>
                  </a:cubicBezTo>
                  <a:cubicBezTo>
                    <a:pt x="4253" y="6325"/>
                    <a:pt x="4988" y="7310"/>
                    <a:pt x="5536" y="8363"/>
                  </a:cubicBezTo>
                  <a:cubicBezTo>
                    <a:pt x="5837" y="8948"/>
                    <a:pt x="5707" y="9619"/>
                    <a:pt x="5319" y="10137"/>
                  </a:cubicBezTo>
                  <a:cubicBezTo>
                    <a:pt x="5209" y="10287"/>
                    <a:pt x="5005" y="10554"/>
                    <a:pt x="4798" y="10571"/>
                  </a:cubicBezTo>
                  <a:close/>
                </a:path>
              </a:pathLst>
            </a:custGeom>
            <a:solidFill>
              <a:srgbClr val="FFBB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42"/>
            <p:cNvSpPr/>
            <p:nvPr/>
          </p:nvSpPr>
          <p:spPr>
            <a:xfrm>
              <a:off x="3970825" y="1774825"/>
              <a:ext cx="92050" cy="283400"/>
            </a:xfrm>
            <a:custGeom>
              <a:rect b="b" l="l" r="r" t="t"/>
              <a:pathLst>
                <a:path extrusionOk="0" h="11336" w="3682">
                  <a:moveTo>
                    <a:pt x="1844" y="11101"/>
                  </a:moveTo>
                  <a:cubicBezTo>
                    <a:pt x="2098" y="10427"/>
                    <a:pt x="2138" y="9634"/>
                    <a:pt x="2238" y="8920"/>
                  </a:cubicBezTo>
                  <a:cubicBezTo>
                    <a:pt x="2345" y="8162"/>
                    <a:pt x="2512" y="7413"/>
                    <a:pt x="2639" y="6658"/>
                  </a:cubicBezTo>
                  <a:cubicBezTo>
                    <a:pt x="2799" y="5696"/>
                    <a:pt x="2936" y="4731"/>
                    <a:pt x="3103" y="3772"/>
                  </a:cubicBezTo>
                  <a:cubicBezTo>
                    <a:pt x="3271" y="2813"/>
                    <a:pt x="3498" y="1840"/>
                    <a:pt x="3591" y="872"/>
                  </a:cubicBezTo>
                  <a:cubicBezTo>
                    <a:pt x="3615" y="662"/>
                    <a:pt x="3638" y="451"/>
                    <a:pt x="3652" y="237"/>
                  </a:cubicBezTo>
                  <a:cubicBezTo>
                    <a:pt x="3655" y="217"/>
                    <a:pt x="3681" y="43"/>
                    <a:pt x="3661" y="20"/>
                  </a:cubicBezTo>
                  <a:cubicBezTo>
                    <a:pt x="3644" y="0"/>
                    <a:pt x="3535" y="93"/>
                    <a:pt x="3524" y="103"/>
                  </a:cubicBezTo>
                  <a:cubicBezTo>
                    <a:pt x="3394" y="247"/>
                    <a:pt x="3324" y="451"/>
                    <a:pt x="3251" y="631"/>
                  </a:cubicBezTo>
                  <a:cubicBezTo>
                    <a:pt x="2923" y="1430"/>
                    <a:pt x="2669" y="2275"/>
                    <a:pt x="2378" y="3093"/>
                  </a:cubicBezTo>
                  <a:cubicBezTo>
                    <a:pt x="2041" y="4042"/>
                    <a:pt x="1737" y="5011"/>
                    <a:pt x="1376" y="5953"/>
                  </a:cubicBezTo>
                  <a:cubicBezTo>
                    <a:pt x="955" y="7049"/>
                    <a:pt x="461" y="8162"/>
                    <a:pt x="164" y="9304"/>
                  </a:cubicBezTo>
                  <a:cubicBezTo>
                    <a:pt x="0" y="9935"/>
                    <a:pt x="264" y="10567"/>
                    <a:pt x="742" y="10994"/>
                  </a:cubicBezTo>
                  <a:cubicBezTo>
                    <a:pt x="878" y="11118"/>
                    <a:pt x="1132" y="11335"/>
                    <a:pt x="1333" y="11312"/>
                  </a:cubicBezTo>
                  <a:close/>
                </a:path>
              </a:pathLst>
            </a:custGeom>
            <a:solidFill>
              <a:srgbClr val="FFBB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42"/>
            <p:cNvSpPr/>
            <p:nvPr/>
          </p:nvSpPr>
          <p:spPr>
            <a:xfrm>
              <a:off x="3837600" y="1922650"/>
              <a:ext cx="205575" cy="385700"/>
            </a:xfrm>
            <a:custGeom>
              <a:rect b="b" l="l" r="r" t="t"/>
              <a:pathLst>
                <a:path extrusionOk="0" h="15428" w="8223">
                  <a:moveTo>
                    <a:pt x="2569" y="3030"/>
                  </a:moveTo>
                  <a:cubicBezTo>
                    <a:pt x="3217" y="3495"/>
                    <a:pt x="4090" y="3681"/>
                    <a:pt x="4848" y="3468"/>
                  </a:cubicBezTo>
                  <a:cubicBezTo>
                    <a:pt x="5172" y="3374"/>
                    <a:pt x="5442" y="2756"/>
                    <a:pt x="5442" y="2756"/>
                  </a:cubicBezTo>
                  <a:lnTo>
                    <a:pt x="6498" y="0"/>
                  </a:lnTo>
                  <a:lnTo>
                    <a:pt x="8222" y="995"/>
                  </a:lnTo>
                  <a:cubicBezTo>
                    <a:pt x="8222" y="995"/>
                    <a:pt x="7237" y="5048"/>
                    <a:pt x="7220" y="5308"/>
                  </a:cubicBezTo>
                  <a:cubicBezTo>
                    <a:pt x="7160" y="6338"/>
                    <a:pt x="7113" y="6982"/>
                    <a:pt x="7136" y="8014"/>
                  </a:cubicBezTo>
                  <a:cubicBezTo>
                    <a:pt x="7163" y="9107"/>
                    <a:pt x="7203" y="10186"/>
                    <a:pt x="7377" y="11265"/>
                  </a:cubicBezTo>
                  <a:cubicBezTo>
                    <a:pt x="7480" y="11903"/>
                    <a:pt x="7767" y="14388"/>
                    <a:pt x="7767" y="14388"/>
                  </a:cubicBezTo>
                  <a:cubicBezTo>
                    <a:pt x="7767" y="14388"/>
                    <a:pt x="6882" y="15040"/>
                    <a:pt x="5536" y="15207"/>
                  </a:cubicBezTo>
                  <a:cubicBezTo>
                    <a:pt x="3806" y="15428"/>
                    <a:pt x="2399" y="14536"/>
                    <a:pt x="2399" y="14536"/>
                  </a:cubicBezTo>
                  <a:cubicBezTo>
                    <a:pt x="2399" y="14536"/>
                    <a:pt x="1320" y="7657"/>
                    <a:pt x="1190" y="6117"/>
                  </a:cubicBezTo>
                  <a:cubicBezTo>
                    <a:pt x="1143" y="5545"/>
                    <a:pt x="0" y="3294"/>
                    <a:pt x="0" y="3294"/>
                  </a:cubicBezTo>
                  <a:cubicBezTo>
                    <a:pt x="0" y="3294"/>
                    <a:pt x="902" y="1891"/>
                    <a:pt x="1380" y="1470"/>
                  </a:cubicBezTo>
                  <a:close/>
                </a:path>
              </a:pathLst>
            </a:custGeom>
            <a:solidFill>
              <a:srgbClr val="F1EE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42"/>
            <p:cNvSpPr/>
            <p:nvPr/>
          </p:nvSpPr>
          <p:spPr>
            <a:xfrm>
              <a:off x="3910575" y="2115150"/>
              <a:ext cx="31600" cy="74125"/>
            </a:xfrm>
            <a:custGeom>
              <a:rect b="b" l="l" r="r" t="t"/>
              <a:pathLst>
                <a:path extrusionOk="0" h="2965" w="1264">
                  <a:moveTo>
                    <a:pt x="185" y="4"/>
                  </a:moveTo>
                  <a:lnTo>
                    <a:pt x="192" y="30"/>
                  </a:lnTo>
                  <a:lnTo>
                    <a:pt x="201" y="74"/>
                  </a:lnTo>
                  <a:lnTo>
                    <a:pt x="212" y="114"/>
                  </a:lnTo>
                  <a:lnTo>
                    <a:pt x="218" y="158"/>
                  </a:lnTo>
                  <a:lnTo>
                    <a:pt x="229" y="188"/>
                  </a:lnTo>
                  <a:lnTo>
                    <a:pt x="229" y="198"/>
                  </a:lnTo>
                  <a:lnTo>
                    <a:pt x="238" y="241"/>
                  </a:lnTo>
                  <a:lnTo>
                    <a:pt x="245" y="285"/>
                  </a:lnTo>
                  <a:lnTo>
                    <a:pt x="252" y="325"/>
                  </a:lnTo>
                  <a:lnTo>
                    <a:pt x="269" y="411"/>
                  </a:lnTo>
                  <a:lnTo>
                    <a:pt x="278" y="459"/>
                  </a:lnTo>
                  <a:lnTo>
                    <a:pt x="281" y="495"/>
                  </a:lnTo>
                  <a:lnTo>
                    <a:pt x="295" y="582"/>
                  </a:lnTo>
                  <a:lnTo>
                    <a:pt x="309" y="665"/>
                  </a:lnTo>
                  <a:lnTo>
                    <a:pt x="335" y="839"/>
                  </a:lnTo>
                  <a:lnTo>
                    <a:pt x="362" y="1009"/>
                  </a:lnTo>
                  <a:lnTo>
                    <a:pt x="369" y="1043"/>
                  </a:lnTo>
                  <a:lnTo>
                    <a:pt x="375" y="1096"/>
                  </a:lnTo>
                  <a:lnTo>
                    <a:pt x="386" y="1183"/>
                  </a:lnTo>
                  <a:lnTo>
                    <a:pt x="399" y="1267"/>
                  </a:lnTo>
                  <a:lnTo>
                    <a:pt x="412" y="1353"/>
                  </a:lnTo>
                  <a:lnTo>
                    <a:pt x="419" y="1397"/>
                  </a:lnTo>
                  <a:lnTo>
                    <a:pt x="426" y="1437"/>
                  </a:lnTo>
                  <a:lnTo>
                    <a:pt x="432" y="1481"/>
                  </a:lnTo>
                  <a:lnTo>
                    <a:pt x="439" y="1524"/>
                  </a:lnTo>
                  <a:lnTo>
                    <a:pt x="446" y="1567"/>
                  </a:lnTo>
                  <a:lnTo>
                    <a:pt x="452" y="1608"/>
                  </a:lnTo>
                  <a:lnTo>
                    <a:pt x="462" y="1651"/>
                  </a:lnTo>
                  <a:lnTo>
                    <a:pt x="469" y="1691"/>
                  </a:lnTo>
                  <a:lnTo>
                    <a:pt x="475" y="1734"/>
                  </a:lnTo>
                  <a:lnTo>
                    <a:pt x="486" y="1774"/>
                  </a:lnTo>
                  <a:lnTo>
                    <a:pt x="492" y="1818"/>
                  </a:lnTo>
                  <a:lnTo>
                    <a:pt x="502" y="1858"/>
                  </a:lnTo>
                  <a:lnTo>
                    <a:pt x="506" y="1888"/>
                  </a:lnTo>
                  <a:lnTo>
                    <a:pt x="509" y="1902"/>
                  </a:lnTo>
                  <a:lnTo>
                    <a:pt x="519" y="1942"/>
                  </a:lnTo>
                  <a:lnTo>
                    <a:pt x="526" y="1982"/>
                  </a:lnTo>
                  <a:lnTo>
                    <a:pt x="536" y="2025"/>
                  </a:lnTo>
                  <a:lnTo>
                    <a:pt x="546" y="2065"/>
                  </a:lnTo>
                  <a:lnTo>
                    <a:pt x="552" y="2105"/>
                  </a:lnTo>
                  <a:lnTo>
                    <a:pt x="562" y="2146"/>
                  </a:lnTo>
                  <a:lnTo>
                    <a:pt x="572" y="2186"/>
                  </a:lnTo>
                  <a:lnTo>
                    <a:pt x="582" y="2226"/>
                  </a:lnTo>
                  <a:lnTo>
                    <a:pt x="593" y="2266"/>
                  </a:lnTo>
                  <a:lnTo>
                    <a:pt x="606" y="2306"/>
                  </a:lnTo>
                  <a:lnTo>
                    <a:pt x="616" y="2346"/>
                  </a:lnTo>
                  <a:lnTo>
                    <a:pt x="626" y="2386"/>
                  </a:lnTo>
                  <a:lnTo>
                    <a:pt x="639" y="2423"/>
                  </a:lnTo>
                  <a:lnTo>
                    <a:pt x="649" y="2463"/>
                  </a:lnTo>
                  <a:lnTo>
                    <a:pt x="662" y="2503"/>
                  </a:lnTo>
                  <a:lnTo>
                    <a:pt x="676" y="2539"/>
                  </a:lnTo>
                  <a:lnTo>
                    <a:pt x="690" y="2579"/>
                  </a:lnTo>
                  <a:lnTo>
                    <a:pt x="696" y="2599"/>
                  </a:lnTo>
                  <a:lnTo>
                    <a:pt x="699" y="2599"/>
                  </a:lnTo>
                  <a:lnTo>
                    <a:pt x="706" y="2599"/>
                  </a:lnTo>
                  <a:lnTo>
                    <a:pt x="716" y="2599"/>
                  </a:lnTo>
                  <a:lnTo>
                    <a:pt x="726" y="2599"/>
                  </a:lnTo>
                  <a:lnTo>
                    <a:pt x="733" y="2599"/>
                  </a:lnTo>
                  <a:lnTo>
                    <a:pt x="742" y="2599"/>
                  </a:lnTo>
                  <a:lnTo>
                    <a:pt x="756" y="2599"/>
                  </a:lnTo>
                  <a:lnTo>
                    <a:pt x="763" y="2599"/>
                  </a:lnTo>
                  <a:lnTo>
                    <a:pt x="767" y="2599"/>
                  </a:lnTo>
                  <a:lnTo>
                    <a:pt x="776" y="2599"/>
                  </a:lnTo>
                  <a:lnTo>
                    <a:pt x="787" y="2599"/>
                  </a:lnTo>
                  <a:lnTo>
                    <a:pt x="810" y="2599"/>
                  </a:lnTo>
                  <a:lnTo>
                    <a:pt x="833" y="2596"/>
                  </a:lnTo>
                  <a:lnTo>
                    <a:pt x="856" y="2596"/>
                  </a:lnTo>
                  <a:lnTo>
                    <a:pt x="880" y="2593"/>
                  </a:lnTo>
                  <a:lnTo>
                    <a:pt x="907" y="2590"/>
                  </a:lnTo>
                  <a:lnTo>
                    <a:pt x="930" y="2590"/>
                  </a:lnTo>
                  <a:lnTo>
                    <a:pt x="950" y="2587"/>
                  </a:lnTo>
                  <a:lnTo>
                    <a:pt x="973" y="2583"/>
                  </a:lnTo>
                  <a:lnTo>
                    <a:pt x="997" y="2579"/>
                  </a:lnTo>
                  <a:lnTo>
                    <a:pt x="1000" y="2579"/>
                  </a:lnTo>
                  <a:lnTo>
                    <a:pt x="1020" y="2587"/>
                  </a:lnTo>
                  <a:lnTo>
                    <a:pt x="1040" y="2593"/>
                  </a:lnTo>
                  <a:lnTo>
                    <a:pt x="1080" y="2603"/>
                  </a:lnTo>
                  <a:lnTo>
                    <a:pt x="1114" y="2610"/>
                  </a:lnTo>
                  <a:lnTo>
                    <a:pt x="1137" y="2616"/>
                  </a:lnTo>
                  <a:lnTo>
                    <a:pt x="1264" y="2687"/>
                  </a:lnTo>
                  <a:lnTo>
                    <a:pt x="1183" y="2804"/>
                  </a:lnTo>
                  <a:lnTo>
                    <a:pt x="1163" y="2820"/>
                  </a:lnTo>
                  <a:lnTo>
                    <a:pt x="1134" y="2840"/>
                  </a:lnTo>
                  <a:lnTo>
                    <a:pt x="1100" y="2867"/>
                  </a:lnTo>
                  <a:lnTo>
                    <a:pt x="1083" y="2884"/>
                  </a:lnTo>
                  <a:lnTo>
                    <a:pt x="1063" y="2900"/>
                  </a:lnTo>
                  <a:lnTo>
                    <a:pt x="1063" y="2900"/>
                  </a:lnTo>
                  <a:lnTo>
                    <a:pt x="1040" y="2907"/>
                  </a:lnTo>
                  <a:lnTo>
                    <a:pt x="1013" y="2914"/>
                  </a:lnTo>
                  <a:lnTo>
                    <a:pt x="987" y="2917"/>
                  </a:lnTo>
                  <a:lnTo>
                    <a:pt x="963" y="2924"/>
                  </a:lnTo>
                  <a:lnTo>
                    <a:pt x="933" y="2930"/>
                  </a:lnTo>
                  <a:lnTo>
                    <a:pt x="907" y="2937"/>
                  </a:lnTo>
                  <a:lnTo>
                    <a:pt x="880" y="2944"/>
                  </a:lnTo>
                  <a:lnTo>
                    <a:pt x="850" y="2947"/>
                  </a:lnTo>
                  <a:lnTo>
                    <a:pt x="823" y="2954"/>
                  </a:lnTo>
                  <a:lnTo>
                    <a:pt x="807" y="2954"/>
                  </a:lnTo>
                  <a:lnTo>
                    <a:pt x="793" y="2957"/>
                  </a:lnTo>
                  <a:lnTo>
                    <a:pt x="790" y="2957"/>
                  </a:lnTo>
                  <a:lnTo>
                    <a:pt x="776" y="2957"/>
                  </a:lnTo>
                  <a:lnTo>
                    <a:pt x="763" y="2960"/>
                  </a:lnTo>
                  <a:lnTo>
                    <a:pt x="750" y="2960"/>
                  </a:lnTo>
                  <a:lnTo>
                    <a:pt x="733" y="2960"/>
                  </a:lnTo>
                  <a:lnTo>
                    <a:pt x="719" y="2964"/>
                  </a:lnTo>
                  <a:lnTo>
                    <a:pt x="706" y="2964"/>
                  </a:lnTo>
                  <a:lnTo>
                    <a:pt x="690" y="2964"/>
                  </a:lnTo>
                  <a:lnTo>
                    <a:pt x="676" y="2964"/>
                  </a:lnTo>
                  <a:lnTo>
                    <a:pt x="659" y="2964"/>
                  </a:lnTo>
                  <a:lnTo>
                    <a:pt x="646" y="2960"/>
                  </a:lnTo>
                  <a:lnTo>
                    <a:pt x="629" y="2960"/>
                  </a:lnTo>
                  <a:lnTo>
                    <a:pt x="616" y="2960"/>
                  </a:lnTo>
                  <a:lnTo>
                    <a:pt x="599" y="2957"/>
                  </a:lnTo>
                  <a:lnTo>
                    <a:pt x="582" y="2954"/>
                  </a:lnTo>
                  <a:lnTo>
                    <a:pt x="569" y="2951"/>
                  </a:lnTo>
                  <a:lnTo>
                    <a:pt x="552" y="2947"/>
                  </a:lnTo>
                  <a:lnTo>
                    <a:pt x="536" y="2944"/>
                  </a:lnTo>
                  <a:lnTo>
                    <a:pt x="519" y="2937"/>
                  </a:lnTo>
                  <a:lnTo>
                    <a:pt x="502" y="2930"/>
                  </a:lnTo>
                  <a:lnTo>
                    <a:pt x="492" y="2927"/>
                  </a:lnTo>
                  <a:lnTo>
                    <a:pt x="486" y="2920"/>
                  </a:lnTo>
                  <a:lnTo>
                    <a:pt x="475" y="2917"/>
                  </a:lnTo>
                  <a:lnTo>
                    <a:pt x="466" y="2910"/>
                  </a:lnTo>
                  <a:lnTo>
                    <a:pt x="459" y="2907"/>
                  </a:lnTo>
                  <a:lnTo>
                    <a:pt x="449" y="2900"/>
                  </a:lnTo>
                  <a:lnTo>
                    <a:pt x="439" y="2894"/>
                  </a:lnTo>
                  <a:lnTo>
                    <a:pt x="429" y="2884"/>
                  </a:lnTo>
                  <a:lnTo>
                    <a:pt x="422" y="2877"/>
                  </a:lnTo>
                  <a:lnTo>
                    <a:pt x="412" y="2867"/>
                  </a:lnTo>
                  <a:lnTo>
                    <a:pt x="406" y="2860"/>
                  </a:lnTo>
                  <a:lnTo>
                    <a:pt x="395" y="2850"/>
                  </a:lnTo>
                  <a:lnTo>
                    <a:pt x="389" y="2840"/>
                  </a:lnTo>
                  <a:lnTo>
                    <a:pt x="382" y="2827"/>
                  </a:lnTo>
                  <a:lnTo>
                    <a:pt x="375" y="2817"/>
                  </a:lnTo>
                  <a:lnTo>
                    <a:pt x="369" y="2804"/>
                  </a:lnTo>
                  <a:lnTo>
                    <a:pt x="362" y="2793"/>
                  </a:lnTo>
                  <a:lnTo>
                    <a:pt x="358" y="2780"/>
                  </a:lnTo>
                  <a:lnTo>
                    <a:pt x="352" y="2760"/>
                  </a:lnTo>
                  <a:lnTo>
                    <a:pt x="342" y="2736"/>
                  </a:lnTo>
                  <a:lnTo>
                    <a:pt x="329" y="2696"/>
                  </a:lnTo>
                  <a:lnTo>
                    <a:pt x="318" y="2653"/>
                  </a:lnTo>
                  <a:lnTo>
                    <a:pt x="305" y="2610"/>
                  </a:lnTo>
                  <a:lnTo>
                    <a:pt x="292" y="2570"/>
                  </a:lnTo>
                  <a:lnTo>
                    <a:pt x="281" y="2526"/>
                  </a:lnTo>
                  <a:lnTo>
                    <a:pt x="272" y="2483"/>
                  </a:lnTo>
                  <a:lnTo>
                    <a:pt x="258" y="2439"/>
                  </a:lnTo>
                  <a:lnTo>
                    <a:pt x="249" y="2396"/>
                  </a:lnTo>
                  <a:lnTo>
                    <a:pt x="238" y="2352"/>
                  </a:lnTo>
                  <a:lnTo>
                    <a:pt x="229" y="2309"/>
                  </a:lnTo>
                  <a:lnTo>
                    <a:pt x="218" y="2269"/>
                  </a:lnTo>
                  <a:lnTo>
                    <a:pt x="212" y="2226"/>
                  </a:lnTo>
                  <a:lnTo>
                    <a:pt x="201" y="2182"/>
                  </a:lnTo>
                  <a:lnTo>
                    <a:pt x="195" y="2138"/>
                  </a:lnTo>
                  <a:lnTo>
                    <a:pt x="185" y="2095"/>
                  </a:lnTo>
                  <a:lnTo>
                    <a:pt x="178" y="2052"/>
                  </a:lnTo>
                  <a:lnTo>
                    <a:pt x="172" y="2005"/>
                  </a:lnTo>
                  <a:lnTo>
                    <a:pt x="161" y="1962"/>
                  </a:lnTo>
                  <a:lnTo>
                    <a:pt x="161" y="1951"/>
                  </a:lnTo>
                  <a:lnTo>
                    <a:pt x="155" y="1918"/>
                  </a:lnTo>
                  <a:lnTo>
                    <a:pt x="148" y="1875"/>
                  </a:lnTo>
                  <a:lnTo>
                    <a:pt x="145" y="1831"/>
                  </a:lnTo>
                  <a:lnTo>
                    <a:pt x="138" y="1788"/>
                  </a:lnTo>
                  <a:lnTo>
                    <a:pt x="132" y="1745"/>
                  </a:lnTo>
                  <a:lnTo>
                    <a:pt x="128" y="1701"/>
                  </a:lnTo>
                  <a:lnTo>
                    <a:pt x="121" y="1657"/>
                  </a:lnTo>
                  <a:lnTo>
                    <a:pt x="118" y="1611"/>
                  </a:lnTo>
                  <a:lnTo>
                    <a:pt x="111" y="1567"/>
                  </a:lnTo>
                  <a:lnTo>
                    <a:pt x="108" y="1524"/>
                  </a:lnTo>
                  <a:lnTo>
                    <a:pt x="101" y="1481"/>
                  </a:lnTo>
                  <a:lnTo>
                    <a:pt x="98" y="1437"/>
                  </a:lnTo>
                  <a:lnTo>
                    <a:pt x="95" y="1393"/>
                  </a:lnTo>
                  <a:lnTo>
                    <a:pt x="85" y="1304"/>
                  </a:lnTo>
                  <a:lnTo>
                    <a:pt x="78" y="1216"/>
                  </a:lnTo>
                  <a:lnTo>
                    <a:pt x="71" y="1130"/>
                  </a:lnTo>
                  <a:lnTo>
                    <a:pt x="65" y="1076"/>
                  </a:lnTo>
                  <a:lnTo>
                    <a:pt x="65" y="1043"/>
                  </a:lnTo>
                  <a:lnTo>
                    <a:pt x="55" y="869"/>
                  </a:lnTo>
                  <a:lnTo>
                    <a:pt x="41" y="695"/>
                  </a:lnTo>
                  <a:lnTo>
                    <a:pt x="38" y="608"/>
                  </a:lnTo>
                  <a:lnTo>
                    <a:pt x="31" y="525"/>
                  </a:lnTo>
                  <a:lnTo>
                    <a:pt x="28" y="488"/>
                  </a:lnTo>
                  <a:lnTo>
                    <a:pt x="25" y="438"/>
                  </a:lnTo>
                  <a:lnTo>
                    <a:pt x="21" y="354"/>
                  </a:lnTo>
                  <a:lnTo>
                    <a:pt x="18" y="311"/>
                  </a:lnTo>
                  <a:lnTo>
                    <a:pt x="14" y="271"/>
                  </a:lnTo>
                  <a:lnTo>
                    <a:pt x="11" y="228"/>
                  </a:lnTo>
                  <a:lnTo>
                    <a:pt x="11" y="218"/>
                  </a:lnTo>
                  <a:lnTo>
                    <a:pt x="8" y="184"/>
                  </a:lnTo>
                  <a:lnTo>
                    <a:pt x="8" y="144"/>
                  </a:lnTo>
                  <a:lnTo>
                    <a:pt x="5" y="101"/>
                  </a:lnTo>
                  <a:lnTo>
                    <a:pt x="1" y="61"/>
                  </a:lnTo>
                  <a:lnTo>
                    <a:pt x="1" y="34"/>
                  </a:lnTo>
                  <a:lnTo>
                    <a:pt x="68" y="7"/>
                  </a:lnTo>
                  <a:lnTo>
                    <a:pt x="111" y="1"/>
                  </a:lnTo>
                  <a:close/>
                  <a:moveTo>
                    <a:pt x="666" y="2593"/>
                  </a:moveTo>
                  <a:lnTo>
                    <a:pt x="666" y="2593"/>
                  </a:lnTo>
                  <a:lnTo>
                    <a:pt x="666" y="2593"/>
                  </a:lnTo>
                  <a:close/>
                  <a:moveTo>
                    <a:pt x="662" y="2593"/>
                  </a:moveTo>
                  <a:lnTo>
                    <a:pt x="666" y="2593"/>
                  </a:lnTo>
                  <a:lnTo>
                    <a:pt x="666" y="2593"/>
                  </a:lnTo>
                  <a:close/>
                  <a:moveTo>
                    <a:pt x="662" y="2593"/>
                  </a:moveTo>
                  <a:lnTo>
                    <a:pt x="662" y="2593"/>
                  </a:lnTo>
                  <a:close/>
                  <a:moveTo>
                    <a:pt x="662" y="2593"/>
                  </a:moveTo>
                  <a:lnTo>
                    <a:pt x="662" y="2593"/>
                  </a:lnTo>
                  <a:close/>
                  <a:moveTo>
                    <a:pt x="662" y="2593"/>
                  </a:moveTo>
                  <a:lnTo>
                    <a:pt x="662" y="2593"/>
                  </a:lnTo>
                  <a:close/>
                  <a:moveTo>
                    <a:pt x="659" y="2593"/>
                  </a:moveTo>
                  <a:lnTo>
                    <a:pt x="649" y="2590"/>
                  </a:lnTo>
                  <a:lnTo>
                    <a:pt x="659" y="2593"/>
                  </a:lnTo>
                  <a:lnTo>
                    <a:pt x="649" y="2590"/>
                  </a:lnTo>
                  <a:lnTo>
                    <a:pt x="656" y="2590"/>
                  </a:lnTo>
                  <a:lnTo>
                    <a:pt x="662" y="2593"/>
                  </a:lnTo>
                  <a:lnTo>
                    <a:pt x="656" y="2593"/>
                  </a:lnTo>
                  <a:lnTo>
                    <a:pt x="662" y="2593"/>
                  </a:lnTo>
                  <a:lnTo>
                    <a:pt x="662" y="2593"/>
                  </a:lnTo>
                  <a:lnTo>
                    <a:pt x="659" y="2590"/>
                  </a:lnTo>
                  <a:lnTo>
                    <a:pt x="662" y="2593"/>
                  </a:lnTo>
                  <a:lnTo>
                    <a:pt x="656" y="2590"/>
                  </a:lnTo>
                  <a:lnTo>
                    <a:pt x="659" y="2593"/>
                  </a:lnTo>
                  <a:lnTo>
                    <a:pt x="653" y="2590"/>
                  </a:lnTo>
                  <a:lnTo>
                    <a:pt x="659" y="2593"/>
                  </a:lnTo>
                  <a:lnTo>
                    <a:pt x="653" y="259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42"/>
            <p:cNvSpPr/>
            <p:nvPr/>
          </p:nvSpPr>
          <p:spPr>
            <a:xfrm>
              <a:off x="3928375" y="2121600"/>
              <a:ext cx="32350" cy="60400"/>
            </a:xfrm>
            <a:custGeom>
              <a:rect b="b" l="l" r="r" t="t"/>
              <a:pathLst>
                <a:path extrusionOk="0" h="2416" w="1294">
                  <a:moveTo>
                    <a:pt x="1083" y="0"/>
                  </a:moveTo>
                  <a:lnTo>
                    <a:pt x="1093" y="3"/>
                  </a:lnTo>
                  <a:lnTo>
                    <a:pt x="1100" y="3"/>
                  </a:lnTo>
                  <a:lnTo>
                    <a:pt x="1106" y="3"/>
                  </a:lnTo>
                  <a:lnTo>
                    <a:pt x="1117" y="7"/>
                  </a:lnTo>
                  <a:lnTo>
                    <a:pt x="1123" y="7"/>
                  </a:lnTo>
                  <a:lnTo>
                    <a:pt x="1130" y="10"/>
                  </a:lnTo>
                  <a:lnTo>
                    <a:pt x="1140" y="13"/>
                  </a:lnTo>
                  <a:lnTo>
                    <a:pt x="1147" y="16"/>
                  </a:lnTo>
                  <a:lnTo>
                    <a:pt x="1153" y="23"/>
                  </a:lnTo>
                  <a:lnTo>
                    <a:pt x="1160" y="27"/>
                  </a:lnTo>
                  <a:lnTo>
                    <a:pt x="1167" y="33"/>
                  </a:lnTo>
                  <a:lnTo>
                    <a:pt x="1173" y="40"/>
                  </a:lnTo>
                  <a:lnTo>
                    <a:pt x="1180" y="43"/>
                  </a:lnTo>
                  <a:lnTo>
                    <a:pt x="1187" y="50"/>
                  </a:lnTo>
                  <a:lnTo>
                    <a:pt x="1190" y="60"/>
                  </a:lnTo>
                  <a:lnTo>
                    <a:pt x="1197" y="67"/>
                  </a:lnTo>
                  <a:lnTo>
                    <a:pt x="1200" y="73"/>
                  </a:lnTo>
                  <a:lnTo>
                    <a:pt x="1203" y="80"/>
                  </a:lnTo>
                  <a:lnTo>
                    <a:pt x="1203" y="83"/>
                  </a:lnTo>
                  <a:lnTo>
                    <a:pt x="1210" y="93"/>
                  </a:lnTo>
                  <a:lnTo>
                    <a:pt x="1213" y="104"/>
                  </a:lnTo>
                  <a:lnTo>
                    <a:pt x="1220" y="113"/>
                  </a:lnTo>
                  <a:lnTo>
                    <a:pt x="1224" y="124"/>
                  </a:lnTo>
                  <a:lnTo>
                    <a:pt x="1227" y="133"/>
                  </a:lnTo>
                  <a:lnTo>
                    <a:pt x="1230" y="144"/>
                  </a:lnTo>
                  <a:lnTo>
                    <a:pt x="1237" y="153"/>
                  </a:lnTo>
                  <a:lnTo>
                    <a:pt x="1240" y="164"/>
                  </a:lnTo>
                  <a:lnTo>
                    <a:pt x="1244" y="173"/>
                  </a:lnTo>
                  <a:lnTo>
                    <a:pt x="1247" y="184"/>
                  </a:lnTo>
                  <a:lnTo>
                    <a:pt x="1250" y="193"/>
                  </a:lnTo>
                  <a:lnTo>
                    <a:pt x="1253" y="204"/>
                  </a:lnTo>
                  <a:lnTo>
                    <a:pt x="1257" y="213"/>
                  </a:lnTo>
                  <a:lnTo>
                    <a:pt x="1257" y="224"/>
                  </a:lnTo>
                  <a:lnTo>
                    <a:pt x="1260" y="237"/>
                  </a:lnTo>
                  <a:lnTo>
                    <a:pt x="1264" y="247"/>
                  </a:lnTo>
                  <a:lnTo>
                    <a:pt x="1267" y="257"/>
                  </a:lnTo>
                  <a:lnTo>
                    <a:pt x="1267" y="267"/>
                  </a:lnTo>
                  <a:lnTo>
                    <a:pt x="1270" y="281"/>
                  </a:lnTo>
                  <a:lnTo>
                    <a:pt x="1273" y="301"/>
                  </a:lnTo>
                  <a:lnTo>
                    <a:pt x="1277" y="324"/>
                  </a:lnTo>
                  <a:lnTo>
                    <a:pt x="1280" y="344"/>
                  </a:lnTo>
                  <a:lnTo>
                    <a:pt x="1284" y="367"/>
                  </a:lnTo>
                  <a:lnTo>
                    <a:pt x="1287" y="391"/>
                  </a:lnTo>
                  <a:lnTo>
                    <a:pt x="1290" y="414"/>
                  </a:lnTo>
                  <a:lnTo>
                    <a:pt x="1290" y="434"/>
                  </a:lnTo>
                  <a:lnTo>
                    <a:pt x="1290" y="457"/>
                  </a:lnTo>
                  <a:lnTo>
                    <a:pt x="1293" y="481"/>
                  </a:lnTo>
                  <a:lnTo>
                    <a:pt x="1293" y="504"/>
                  </a:lnTo>
                  <a:lnTo>
                    <a:pt x="1293" y="528"/>
                  </a:lnTo>
                  <a:lnTo>
                    <a:pt x="1293" y="551"/>
                  </a:lnTo>
                  <a:lnTo>
                    <a:pt x="1293" y="574"/>
                  </a:lnTo>
                  <a:lnTo>
                    <a:pt x="1293" y="597"/>
                  </a:lnTo>
                  <a:lnTo>
                    <a:pt x="1290" y="621"/>
                  </a:lnTo>
                  <a:lnTo>
                    <a:pt x="1290" y="645"/>
                  </a:lnTo>
                  <a:lnTo>
                    <a:pt x="1290" y="671"/>
                  </a:lnTo>
                  <a:lnTo>
                    <a:pt x="1287" y="694"/>
                  </a:lnTo>
                  <a:lnTo>
                    <a:pt x="1287" y="718"/>
                  </a:lnTo>
                  <a:lnTo>
                    <a:pt x="1284" y="742"/>
                  </a:lnTo>
                  <a:lnTo>
                    <a:pt x="1280" y="765"/>
                  </a:lnTo>
                  <a:lnTo>
                    <a:pt x="1280" y="785"/>
                  </a:lnTo>
                  <a:lnTo>
                    <a:pt x="1277" y="788"/>
                  </a:lnTo>
                  <a:lnTo>
                    <a:pt x="1277" y="812"/>
                  </a:lnTo>
                  <a:lnTo>
                    <a:pt x="1273" y="838"/>
                  </a:lnTo>
                  <a:lnTo>
                    <a:pt x="1270" y="862"/>
                  </a:lnTo>
                  <a:lnTo>
                    <a:pt x="1267" y="885"/>
                  </a:lnTo>
                  <a:lnTo>
                    <a:pt x="1264" y="909"/>
                  </a:lnTo>
                  <a:lnTo>
                    <a:pt x="1260" y="932"/>
                  </a:lnTo>
                  <a:lnTo>
                    <a:pt x="1253" y="978"/>
                  </a:lnTo>
                  <a:lnTo>
                    <a:pt x="1247" y="1026"/>
                  </a:lnTo>
                  <a:lnTo>
                    <a:pt x="1240" y="1072"/>
                  </a:lnTo>
                  <a:lnTo>
                    <a:pt x="1233" y="1115"/>
                  </a:lnTo>
                  <a:lnTo>
                    <a:pt x="1227" y="1163"/>
                  </a:lnTo>
                  <a:lnTo>
                    <a:pt x="1213" y="1249"/>
                  </a:lnTo>
                  <a:lnTo>
                    <a:pt x="1207" y="1289"/>
                  </a:lnTo>
                  <a:lnTo>
                    <a:pt x="1200" y="1329"/>
                  </a:lnTo>
                  <a:lnTo>
                    <a:pt x="1193" y="1370"/>
                  </a:lnTo>
                  <a:lnTo>
                    <a:pt x="1187" y="1410"/>
                  </a:lnTo>
                  <a:lnTo>
                    <a:pt x="1187" y="1426"/>
                  </a:lnTo>
                  <a:lnTo>
                    <a:pt x="1183" y="1447"/>
                  </a:lnTo>
                  <a:lnTo>
                    <a:pt x="1180" y="1463"/>
                  </a:lnTo>
                  <a:lnTo>
                    <a:pt x="1180" y="1473"/>
                  </a:lnTo>
                  <a:lnTo>
                    <a:pt x="1180" y="1479"/>
                  </a:lnTo>
                  <a:lnTo>
                    <a:pt x="1180" y="1499"/>
                  </a:lnTo>
                  <a:lnTo>
                    <a:pt x="1177" y="1519"/>
                  </a:lnTo>
                  <a:lnTo>
                    <a:pt x="1173" y="1570"/>
                  </a:lnTo>
                  <a:lnTo>
                    <a:pt x="1170" y="1624"/>
                  </a:lnTo>
                  <a:lnTo>
                    <a:pt x="1170" y="1653"/>
                  </a:lnTo>
                  <a:lnTo>
                    <a:pt x="1167" y="1684"/>
                  </a:lnTo>
                  <a:lnTo>
                    <a:pt x="1163" y="1704"/>
                  </a:lnTo>
                  <a:lnTo>
                    <a:pt x="1163" y="1714"/>
                  </a:lnTo>
                  <a:lnTo>
                    <a:pt x="1160" y="1747"/>
                  </a:lnTo>
                  <a:lnTo>
                    <a:pt x="1160" y="1780"/>
                  </a:lnTo>
                  <a:lnTo>
                    <a:pt x="1157" y="1814"/>
                  </a:lnTo>
                  <a:lnTo>
                    <a:pt x="1153" y="1831"/>
                  </a:lnTo>
                  <a:lnTo>
                    <a:pt x="1150" y="1851"/>
                  </a:lnTo>
                  <a:lnTo>
                    <a:pt x="1150" y="1867"/>
                  </a:lnTo>
                  <a:lnTo>
                    <a:pt x="1147" y="1884"/>
                  </a:lnTo>
                  <a:lnTo>
                    <a:pt x="1143" y="1900"/>
                  </a:lnTo>
                  <a:lnTo>
                    <a:pt x="1140" y="1917"/>
                  </a:lnTo>
                  <a:lnTo>
                    <a:pt x="1137" y="1937"/>
                  </a:lnTo>
                  <a:lnTo>
                    <a:pt x="1137" y="1954"/>
                  </a:lnTo>
                  <a:lnTo>
                    <a:pt x="1133" y="1971"/>
                  </a:lnTo>
                  <a:lnTo>
                    <a:pt x="1130" y="1988"/>
                  </a:lnTo>
                  <a:lnTo>
                    <a:pt x="1123" y="2005"/>
                  </a:lnTo>
                  <a:lnTo>
                    <a:pt x="1120" y="2025"/>
                  </a:lnTo>
                  <a:lnTo>
                    <a:pt x="1117" y="2034"/>
                  </a:lnTo>
                  <a:lnTo>
                    <a:pt x="1117" y="2041"/>
                  </a:lnTo>
                  <a:lnTo>
                    <a:pt x="1113" y="2058"/>
                  </a:lnTo>
                  <a:lnTo>
                    <a:pt x="1106" y="2074"/>
                  </a:lnTo>
                  <a:lnTo>
                    <a:pt x="1103" y="2091"/>
                  </a:lnTo>
                  <a:lnTo>
                    <a:pt x="1097" y="2108"/>
                  </a:lnTo>
                  <a:lnTo>
                    <a:pt x="1090" y="2125"/>
                  </a:lnTo>
                  <a:lnTo>
                    <a:pt x="1086" y="2141"/>
                  </a:lnTo>
                  <a:lnTo>
                    <a:pt x="1080" y="2158"/>
                  </a:lnTo>
                  <a:lnTo>
                    <a:pt x="1073" y="2175"/>
                  </a:lnTo>
                  <a:lnTo>
                    <a:pt x="1066" y="2188"/>
                  </a:lnTo>
                  <a:lnTo>
                    <a:pt x="1060" y="2205"/>
                  </a:lnTo>
                  <a:lnTo>
                    <a:pt x="1050" y="2221"/>
                  </a:lnTo>
                  <a:lnTo>
                    <a:pt x="1043" y="2235"/>
                  </a:lnTo>
                  <a:lnTo>
                    <a:pt x="1033" y="2252"/>
                  </a:lnTo>
                  <a:lnTo>
                    <a:pt x="1023" y="2265"/>
                  </a:lnTo>
                  <a:lnTo>
                    <a:pt x="1020" y="2272"/>
                  </a:lnTo>
                  <a:lnTo>
                    <a:pt x="1017" y="2278"/>
                  </a:lnTo>
                  <a:lnTo>
                    <a:pt x="1009" y="2285"/>
                  </a:lnTo>
                  <a:lnTo>
                    <a:pt x="1003" y="2295"/>
                  </a:lnTo>
                  <a:lnTo>
                    <a:pt x="1000" y="2301"/>
                  </a:lnTo>
                  <a:lnTo>
                    <a:pt x="993" y="2308"/>
                  </a:lnTo>
                  <a:lnTo>
                    <a:pt x="986" y="2315"/>
                  </a:lnTo>
                  <a:lnTo>
                    <a:pt x="983" y="2321"/>
                  </a:lnTo>
                  <a:lnTo>
                    <a:pt x="977" y="2325"/>
                  </a:lnTo>
                  <a:lnTo>
                    <a:pt x="969" y="2332"/>
                  </a:lnTo>
                  <a:lnTo>
                    <a:pt x="963" y="2338"/>
                  </a:lnTo>
                  <a:lnTo>
                    <a:pt x="957" y="2345"/>
                  </a:lnTo>
                  <a:lnTo>
                    <a:pt x="949" y="2352"/>
                  </a:lnTo>
                  <a:lnTo>
                    <a:pt x="943" y="2355"/>
                  </a:lnTo>
                  <a:lnTo>
                    <a:pt x="936" y="2361"/>
                  </a:lnTo>
                  <a:lnTo>
                    <a:pt x="936" y="2361"/>
                  </a:lnTo>
                  <a:lnTo>
                    <a:pt x="929" y="2369"/>
                  </a:lnTo>
                  <a:lnTo>
                    <a:pt x="923" y="2372"/>
                  </a:lnTo>
                  <a:lnTo>
                    <a:pt x="912" y="2378"/>
                  </a:lnTo>
                  <a:lnTo>
                    <a:pt x="906" y="2381"/>
                  </a:lnTo>
                  <a:lnTo>
                    <a:pt x="900" y="2389"/>
                  </a:lnTo>
                  <a:lnTo>
                    <a:pt x="889" y="2392"/>
                  </a:lnTo>
                  <a:lnTo>
                    <a:pt x="883" y="2395"/>
                  </a:lnTo>
                  <a:lnTo>
                    <a:pt x="872" y="2398"/>
                  </a:lnTo>
                  <a:lnTo>
                    <a:pt x="863" y="2405"/>
                  </a:lnTo>
                  <a:lnTo>
                    <a:pt x="856" y="2409"/>
                  </a:lnTo>
                  <a:lnTo>
                    <a:pt x="849" y="2409"/>
                  </a:lnTo>
                  <a:lnTo>
                    <a:pt x="836" y="2412"/>
                  </a:lnTo>
                  <a:lnTo>
                    <a:pt x="823" y="2415"/>
                  </a:lnTo>
                  <a:lnTo>
                    <a:pt x="823" y="2415"/>
                  </a:lnTo>
                  <a:lnTo>
                    <a:pt x="823" y="2415"/>
                  </a:lnTo>
                  <a:lnTo>
                    <a:pt x="806" y="2415"/>
                  </a:lnTo>
                  <a:lnTo>
                    <a:pt x="789" y="2412"/>
                  </a:lnTo>
                  <a:lnTo>
                    <a:pt x="786" y="2412"/>
                  </a:lnTo>
                  <a:lnTo>
                    <a:pt x="772" y="2405"/>
                  </a:lnTo>
                  <a:lnTo>
                    <a:pt x="772" y="2405"/>
                  </a:lnTo>
                  <a:lnTo>
                    <a:pt x="759" y="2398"/>
                  </a:lnTo>
                  <a:lnTo>
                    <a:pt x="749" y="2395"/>
                  </a:lnTo>
                  <a:lnTo>
                    <a:pt x="736" y="2381"/>
                  </a:lnTo>
                  <a:lnTo>
                    <a:pt x="729" y="2375"/>
                  </a:lnTo>
                  <a:lnTo>
                    <a:pt x="719" y="2365"/>
                  </a:lnTo>
                  <a:lnTo>
                    <a:pt x="712" y="2355"/>
                  </a:lnTo>
                  <a:lnTo>
                    <a:pt x="706" y="2345"/>
                  </a:lnTo>
                  <a:lnTo>
                    <a:pt x="702" y="2335"/>
                  </a:lnTo>
                  <a:lnTo>
                    <a:pt x="689" y="2318"/>
                  </a:lnTo>
                  <a:lnTo>
                    <a:pt x="676" y="2298"/>
                  </a:lnTo>
                  <a:lnTo>
                    <a:pt x="665" y="2281"/>
                  </a:lnTo>
                  <a:lnTo>
                    <a:pt x="652" y="2261"/>
                  </a:lnTo>
                  <a:lnTo>
                    <a:pt x="642" y="2238"/>
                  </a:lnTo>
                  <a:lnTo>
                    <a:pt x="639" y="2235"/>
                  </a:lnTo>
                  <a:lnTo>
                    <a:pt x="625" y="2211"/>
                  </a:lnTo>
                  <a:lnTo>
                    <a:pt x="612" y="2185"/>
                  </a:lnTo>
                  <a:lnTo>
                    <a:pt x="599" y="2161"/>
                  </a:lnTo>
                  <a:lnTo>
                    <a:pt x="585" y="2134"/>
                  </a:lnTo>
                  <a:lnTo>
                    <a:pt x="572" y="2108"/>
                  </a:lnTo>
                  <a:lnTo>
                    <a:pt x="545" y="2058"/>
                  </a:lnTo>
                  <a:lnTo>
                    <a:pt x="519" y="2008"/>
                  </a:lnTo>
                  <a:lnTo>
                    <a:pt x="496" y="1957"/>
                  </a:lnTo>
                  <a:lnTo>
                    <a:pt x="468" y="1908"/>
                  </a:lnTo>
                  <a:lnTo>
                    <a:pt x="442" y="1857"/>
                  </a:lnTo>
                  <a:lnTo>
                    <a:pt x="425" y="1820"/>
                  </a:lnTo>
                  <a:lnTo>
                    <a:pt x="405" y="1787"/>
                  </a:lnTo>
                  <a:lnTo>
                    <a:pt x="391" y="1757"/>
                  </a:lnTo>
                  <a:lnTo>
                    <a:pt x="368" y="1714"/>
                  </a:lnTo>
                  <a:lnTo>
                    <a:pt x="328" y="1637"/>
                  </a:lnTo>
                  <a:lnTo>
                    <a:pt x="311" y="1600"/>
                  </a:lnTo>
                  <a:lnTo>
                    <a:pt x="291" y="1560"/>
                  </a:lnTo>
                  <a:lnTo>
                    <a:pt x="271" y="1524"/>
                  </a:lnTo>
                  <a:lnTo>
                    <a:pt x="251" y="1483"/>
                  </a:lnTo>
                  <a:lnTo>
                    <a:pt x="231" y="1443"/>
                  </a:lnTo>
                  <a:lnTo>
                    <a:pt x="215" y="1403"/>
                  </a:lnTo>
                  <a:lnTo>
                    <a:pt x="195" y="1363"/>
                  </a:lnTo>
                  <a:lnTo>
                    <a:pt x="175" y="1323"/>
                  </a:lnTo>
                  <a:lnTo>
                    <a:pt x="168" y="1303"/>
                  </a:lnTo>
                  <a:lnTo>
                    <a:pt x="158" y="1283"/>
                  </a:lnTo>
                  <a:lnTo>
                    <a:pt x="151" y="1266"/>
                  </a:lnTo>
                  <a:lnTo>
                    <a:pt x="148" y="1259"/>
                  </a:lnTo>
                  <a:lnTo>
                    <a:pt x="141" y="1239"/>
                  </a:lnTo>
                  <a:lnTo>
                    <a:pt x="135" y="1219"/>
                  </a:lnTo>
                  <a:lnTo>
                    <a:pt x="124" y="1196"/>
                  </a:lnTo>
                  <a:lnTo>
                    <a:pt x="118" y="1176"/>
                  </a:lnTo>
                  <a:lnTo>
                    <a:pt x="111" y="1155"/>
                  </a:lnTo>
                  <a:lnTo>
                    <a:pt x="104" y="1132"/>
                  </a:lnTo>
                  <a:lnTo>
                    <a:pt x="95" y="1112"/>
                  </a:lnTo>
                  <a:lnTo>
                    <a:pt x="87" y="1092"/>
                  </a:lnTo>
                  <a:lnTo>
                    <a:pt x="81" y="1069"/>
                  </a:lnTo>
                  <a:lnTo>
                    <a:pt x="75" y="1049"/>
                  </a:lnTo>
                  <a:lnTo>
                    <a:pt x="71" y="1026"/>
                  </a:lnTo>
                  <a:lnTo>
                    <a:pt x="64" y="1006"/>
                  </a:lnTo>
                  <a:lnTo>
                    <a:pt x="58" y="982"/>
                  </a:lnTo>
                  <a:lnTo>
                    <a:pt x="51" y="962"/>
                  </a:lnTo>
                  <a:lnTo>
                    <a:pt x="47" y="938"/>
                  </a:lnTo>
                  <a:lnTo>
                    <a:pt x="41" y="915"/>
                  </a:lnTo>
                  <a:lnTo>
                    <a:pt x="38" y="895"/>
                  </a:lnTo>
                  <a:lnTo>
                    <a:pt x="30" y="872"/>
                  </a:lnTo>
                  <a:lnTo>
                    <a:pt x="27" y="852"/>
                  </a:lnTo>
                  <a:lnTo>
                    <a:pt x="24" y="828"/>
                  </a:lnTo>
                  <a:lnTo>
                    <a:pt x="21" y="808"/>
                  </a:lnTo>
                  <a:lnTo>
                    <a:pt x="18" y="785"/>
                  </a:lnTo>
                  <a:lnTo>
                    <a:pt x="14" y="762"/>
                  </a:lnTo>
                  <a:lnTo>
                    <a:pt x="10" y="742"/>
                  </a:lnTo>
                  <a:lnTo>
                    <a:pt x="7" y="718"/>
                  </a:lnTo>
                  <a:lnTo>
                    <a:pt x="7" y="694"/>
                  </a:lnTo>
                  <a:lnTo>
                    <a:pt x="4" y="674"/>
                  </a:lnTo>
                  <a:lnTo>
                    <a:pt x="4" y="651"/>
                  </a:lnTo>
                  <a:lnTo>
                    <a:pt x="4" y="628"/>
                  </a:lnTo>
                  <a:lnTo>
                    <a:pt x="1" y="608"/>
                  </a:lnTo>
                  <a:lnTo>
                    <a:pt x="1" y="585"/>
                  </a:lnTo>
                  <a:lnTo>
                    <a:pt x="1" y="561"/>
                  </a:lnTo>
                  <a:lnTo>
                    <a:pt x="4" y="541"/>
                  </a:lnTo>
                  <a:lnTo>
                    <a:pt x="4" y="524"/>
                  </a:lnTo>
                  <a:lnTo>
                    <a:pt x="4" y="511"/>
                  </a:lnTo>
                  <a:lnTo>
                    <a:pt x="4" y="497"/>
                  </a:lnTo>
                  <a:lnTo>
                    <a:pt x="7" y="484"/>
                  </a:lnTo>
                  <a:lnTo>
                    <a:pt x="7" y="471"/>
                  </a:lnTo>
                  <a:lnTo>
                    <a:pt x="10" y="457"/>
                  </a:lnTo>
                  <a:lnTo>
                    <a:pt x="10" y="444"/>
                  </a:lnTo>
                  <a:lnTo>
                    <a:pt x="14" y="434"/>
                  </a:lnTo>
                  <a:lnTo>
                    <a:pt x="18" y="421"/>
                  </a:lnTo>
                  <a:lnTo>
                    <a:pt x="18" y="411"/>
                  </a:lnTo>
                  <a:lnTo>
                    <a:pt x="21" y="397"/>
                  </a:lnTo>
                  <a:lnTo>
                    <a:pt x="24" y="387"/>
                  </a:lnTo>
                  <a:lnTo>
                    <a:pt x="27" y="377"/>
                  </a:lnTo>
                  <a:lnTo>
                    <a:pt x="30" y="367"/>
                  </a:lnTo>
                  <a:lnTo>
                    <a:pt x="34" y="357"/>
                  </a:lnTo>
                  <a:lnTo>
                    <a:pt x="38" y="347"/>
                  </a:lnTo>
                  <a:lnTo>
                    <a:pt x="41" y="337"/>
                  </a:lnTo>
                  <a:lnTo>
                    <a:pt x="41" y="337"/>
                  </a:lnTo>
                  <a:lnTo>
                    <a:pt x="47" y="327"/>
                  </a:lnTo>
                  <a:lnTo>
                    <a:pt x="51" y="317"/>
                  </a:lnTo>
                  <a:lnTo>
                    <a:pt x="58" y="307"/>
                  </a:lnTo>
                  <a:lnTo>
                    <a:pt x="64" y="301"/>
                  </a:lnTo>
                  <a:lnTo>
                    <a:pt x="67" y="290"/>
                  </a:lnTo>
                  <a:lnTo>
                    <a:pt x="75" y="284"/>
                  </a:lnTo>
                  <a:lnTo>
                    <a:pt x="81" y="277"/>
                  </a:lnTo>
                  <a:lnTo>
                    <a:pt x="87" y="267"/>
                  </a:lnTo>
                  <a:lnTo>
                    <a:pt x="95" y="261"/>
                  </a:lnTo>
                  <a:lnTo>
                    <a:pt x="104" y="253"/>
                  </a:lnTo>
                  <a:lnTo>
                    <a:pt x="111" y="250"/>
                  </a:lnTo>
                  <a:lnTo>
                    <a:pt x="121" y="244"/>
                  </a:lnTo>
                  <a:lnTo>
                    <a:pt x="127" y="237"/>
                  </a:lnTo>
                  <a:lnTo>
                    <a:pt x="138" y="233"/>
                  </a:lnTo>
                  <a:lnTo>
                    <a:pt x="148" y="230"/>
                  </a:lnTo>
                  <a:lnTo>
                    <a:pt x="158" y="227"/>
                  </a:lnTo>
                  <a:lnTo>
                    <a:pt x="168" y="224"/>
                  </a:lnTo>
                  <a:lnTo>
                    <a:pt x="175" y="221"/>
                  </a:lnTo>
                  <a:lnTo>
                    <a:pt x="184" y="221"/>
                  </a:lnTo>
                  <a:lnTo>
                    <a:pt x="195" y="217"/>
                  </a:lnTo>
                  <a:lnTo>
                    <a:pt x="204" y="217"/>
                  </a:lnTo>
                  <a:lnTo>
                    <a:pt x="215" y="217"/>
                  </a:lnTo>
                  <a:lnTo>
                    <a:pt x="221" y="217"/>
                  </a:lnTo>
                  <a:lnTo>
                    <a:pt x="231" y="221"/>
                  </a:lnTo>
                  <a:lnTo>
                    <a:pt x="241" y="221"/>
                  </a:lnTo>
                  <a:lnTo>
                    <a:pt x="248" y="221"/>
                  </a:lnTo>
                  <a:lnTo>
                    <a:pt x="258" y="224"/>
                  </a:lnTo>
                  <a:lnTo>
                    <a:pt x="265" y="227"/>
                  </a:lnTo>
                  <a:lnTo>
                    <a:pt x="275" y="227"/>
                  </a:lnTo>
                  <a:lnTo>
                    <a:pt x="281" y="230"/>
                  </a:lnTo>
                  <a:lnTo>
                    <a:pt x="291" y="233"/>
                  </a:lnTo>
                  <a:lnTo>
                    <a:pt x="298" y="237"/>
                  </a:lnTo>
                  <a:lnTo>
                    <a:pt x="308" y="241"/>
                  </a:lnTo>
                  <a:lnTo>
                    <a:pt x="315" y="244"/>
                  </a:lnTo>
                  <a:lnTo>
                    <a:pt x="322" y="247"/>
                  </a:lnTo>
                  <a:lnTo>
                    <a:pt x="328" y="253"/>
                  </a:lnTo>
                  <a:lnTo>
                    <a:pt x="338" y="257"/>
                  </a:lnTo>
                  <a:lnTo>
                    <a:pt x="345" y="261"/>
                  </a:lnTo>
                  <a:lnTo>
                    <a:pt x="351" y="267"/>
                  </a:lnTo>
                  <a:lnTo>
                    <a:pt x="358" y="270"/>
                  </a:lnTo>
                  <a:lnTo>
                    <a:pt x="365" y="277"/>
                  </a:lnTo>
                  <a:lnTo>
                    <a:pt x="375" y="281"/>
                  </a:lnTo>
                  <a:lnTo>
                    <a:pt x="382" y="287"/>
                  </a:lnTo>
                  <a:lnTo>
                    <a:pt x="395" y="297"/>
                  </a:lnTo>
                  <a:lnTo>
                    <a:pt x="408" y="307"/>
                  </a:lnTo>
                  <a:lnTo>
                    <a:pt x="422" y="321"/>
                  </a:lnTo>
                  <a:lnTo>
                    <a:pt x="435" y="334"/>
                  </a:lnTo>
                  <a:lnTo>
                    <a:pt x="448" y="347"/>
                  </a:lnTo>
                  <a:lnTo>
                    <a:pt x="462" y="361"/>
                  </a:lnTo>
                  <a:lnTo>
                    <a:pt x="475" y="374"/>
                  </a:lnTo>
                  <a:lnTo>
                    <a:pt x="488" y="387"/>
                  </a:lnTo>
                  <a:lnTo>
                    <a:pt x="502" y="401"/>
                  </a:lnTo>
                  <a:lnTo>
                    <a:pt x="516" y="417"/>
                  </a:lnTo>
                  <a:lnTo>
                    <a:pt x="525" y="431"/>
                  </a:lnTo>
                  <a:lnTo>
                    <a:pt x="539" y="447"/>
                  </a:lnTo>
                  <a:lnTo>
                    <a:pt x="552" y="461"/>
                  </a:lnTo>
                  <a:lnTo>
                    <a:pt x="562" y="477"/>
                  </a:lnTo>
                  <a:lnTo>
                    <a:pt x="572" y="494"/>
                  </a:lnTo>
                  <a:lnTo>
                    <a:pt x="585" y="508"/>
                  </a:lnTo>
                  <a:lnTo>
                    <a:pt x="596" y="524"/>
                  </a:lnTo>
                  <a:lnTo>
                    <a:pt x="605" y="541"/>
                  </a:lnTo>
                  <a:lnTo>
                    <a:pt x="616" y="557"/>
                  </a:lnTo>
                  <a:lnTo>
                    <a:pt x="619" y="561"/>
                  </a:lnTo>
                  <a:lnTo>
                    <a:pt x="622" y="548"/>
                  </a:lnTo>
                  <a:lnTo>
                    <a:pt x="629" y="521"/>
                  </a:lnTo>
                  <a:lnTo>
                    <a:pt x="639" y="497"/>
                  </a:lnTo>
                  <a:lnTo>
                    <a:pt x="645" y="471"/>
                  </a:lnTo>
                  <a:lnTo>
                    <a:pt x="652" y="447"/>
                  </a:lnTo>
                  <a:lnTo>
                    <a:pt x="662" y="424"/>
                  </a:lnTo>
                  <a:lnTo>
                    <a:pt x="665" y="411"/>
                  </a:lnTo>
                  <a:lnTo>
                    <a:pt x="672" y="397"/>
                  </a:lnTo>
                  <a:lnTo>
                    <a:pt x="676" y="387"/>
                  </a:lnTo>
                  <a:lnTo>
                    <a:pt x="682" y="374"/>
                  </a:lnTo>
                  <a:lnTo>
                    <a:pt x="686" y="361"/>
                  </a:lnTo>
                  <a:lnTo>
                    <a:pt x="692" y="350"/>
                  </a:lnTo>
                  <a:lnTo>
                    <a:pt x="696" y="337"/>
                  </a:lnTo>
                  <a:lnTo>
                    <a:pt x="702" y="327"/>
                  </a:lnTo>
                  <a:lnTo>
                    <a:pt x="706" y="314"/>
                  </a:lnTo>
                  <a:lnTo>
                    <a:pt x="712" y="304"/>
                  </a:lnTo>
                  <a:lnTo>
                    <a:pt x="719" y="290"/>
                  </a:lnTo>
                  <a:lnTo>
                    <a:pt x="726" y="281"/>
                  </a:lnTo>
                  <a:lnTo>
                    <a:pt x="729" y="274"/>
                  </a:lnTo>
                  <a:lnTo>
                    <a:pt x="729" y="270"/>
                  </a:lnTo>
                  <a:lnTo>
                    <a:pt x="736" y="257"/>
                  </a:lnTo>
                  <a:lnTo>
                    <a:pt x="742" y="247"/>
                  </a:lnTo>
                  <a:lnTo>
                    <a:pt x="749" y="233"/>
                  </a:lnTo>
                  <a:lnTo>
                    <a:pt x="756" y="224"/>
                  </a:lnTo>
                  <a:lnTo>
                    <a:pt x="763" y="213"/>
                  </a:lnTo>
                  <a:lnTo>
                    <a:pt x="769" y="204"/>
                  </a:lnTo>
                  <a:lnTo>
                    <a:pt x="776" y="193"/>
                  </a:lnTo>
                  <a:lnTo>
                    <a:pt x="783" y="180"/>
                  </a:lnTo>
                  <a:lnTo>
                    <a:pt x="792" y="170"/>
                  </a:lnTo>
                  <a:lnTo>
                    <a:pt x="799" y="160"/>
                  </a:lnTo>
                  <a:lnTo>
                    <a:pt x="806" y="150"/>
                  </a:lnTo>
                  <a:lnTo>
                    <a:pt x="812" y="140"/>
                  </a:lnTo>
                  <a:lnTo>
                    <a:pt x="823" y="130"/>
                  </a:lnTo>
                  <a:lnTo>
                    <a:pt x="829" y="124"/>
                  </a:lnTo>
                  <a:lnTo>
                    <a:pt x="836" y="116"/>
                  </a:lnTo>
                  <a:lnTo>
                    <a:pt x="843" y="110"/>
                  </a:lnTo>
                  <a:lnTo>
                    <a:pt x="843" y="110"/>
                  </a:lnTo>
                  <a:lnTo>
                    <a:pt x="852" y="104"/>
                  </a:lnTo>
                  <a:lnTo>
                    <a:pt x="860" y="93"/>
                  </a:lnTo>
                  <a:lnTo>
                    <a:pt x="869" y="87"/>
                  </a:lnTo>
                  <a:lnTo>
                    <a:pt x="880" y="80"/>
                  </a:lnTo>
                  <a:lnTo>
                    <a:pt x="889" y="73"/>
                  </a:lnTo>
                  <a:lnTo>
                    <a:pt x="900" y="67"/>
                  </a:lnTo>
                  <a:lnTo>
                    <a:pt x="909" y="60"/>
                  </a:lnTo>
                  <a:lnTo>
                    <a:pt x="920" y="53"/>
                  </a:lnTo>
                  <a:lnTo>
                    <a:pt x="932" y="47"/>
                  </a:lnTo>
                  <a:lnTo>
                    <a:pt x="943" y="40"/>
                  </a:lnTo>
                  <a:lnTo>
                    <a:pt x="957" y="33"/>
                  </a:lnTo>
                  <a:lnTo>
                    <a:pt x="966" y="30"/>
                  </a:lnTo>
                  <a:lnTo>
                    <a:pt x="980" y="23"/>
                  </a:lnTo>
                  <a:lnTo>
                    <a:pt x="993" y="16"/>
                  </a:lnTo>
                  <a:lnTo>
                    <a:pt x="1006" y="13"/>
                  </a:lnTo>
                  <a:lnTo>
                    <a:pt x="1013" y="10"/>
                  </a:lnTo>
                  <a:lnTo>
                    <a:pt x="1020" y="10"/>
                  </a:lnTo>
                  <a:lnTo>
                    <a:pt x="1026" y="7"/>
                  </a:lnTo>
                  <a:lnTo>
                    <a:pt x="1033" y="7"/>
                  </a:lnTo>
                  <a:lnTo>
                    <a:pt x="1040" y="7"/>
                  </a:lnTo>
                  <a:lnTo>
                    <a:pt x="1046" y="3"/>
                  </a:lnTo>
                  <a:lnTo>
                    <a:pt x="1053" y="3"/>
                  </a:lnTo>
                  <a:lnTo>
                    <a:pt x="1063" y="3"/>
                  </a:lnTo>
                  <a:lnTo>
                    <a:pt x="1070" y="3"/>
                  </a:lnTo>
                  <a:lnTo>
                    <a:pt x="1077" y="0"/>
                  </a:lnTo>
                  <a:close/>
                  <a:moveTo>
                    <a:pt x="1080" y="130"/>
                  </a:moveTo>
                  <a:lnTo>
                    <a:pt x="1073" y="133"/>
                  </a:lnTo>
                  <a:lnTo>
                    <a:pt x="1077" y="133"/>
                  </a:lnTo>
                  <a:lnTo>
                    <a:pt x="1073" y="133"/>
                  </a:lnTo>
                  <a:lnTo>
                    <a:pt x="1073" y="133"/>
                  </a:lnTo>
                  <a:lnTo>
                    <a:pt x="1070" y="133"/>
                  </a:lnTo>
                  <a:lnTo>
                    <a:pt x="1073" y="133"/>
                  </a:lnTo>
                  <a:lnTo>
                    <a:pt x="1066" y="133"/>
                  </a:lnTo>
                  <a:lnTo>
                    <a:pt x="1070" y="133"/>
                  </a:lnTo>
                  <a:lnTo>
                    <a:pt x="1063" y="136"/>
                  </a:lnTo>
                  <a:lnTo>
                    <a:pt x="1066" y="133"/>
                  </a:lnTo>
                  <a:lnTo>
                    <a:pt x="1060" y="136"/>
                  </a:lnTo>
                  <a:lnTo>
                    <a:pt x="1063" y="136"/>
                  </a:lnTo>
                  <a:lnTo>
                    <a:pt x="1057" y="136"/>
                  </a:lnTo>
                  <a:lnTo>
                    <a:pt x="1060" y="136"/>
                  </a:lnTo>
                  <a:lnTo>
                    <a:pt x="1053" y="140"/>
                  </a:lnTo>
                  <a:lnTo>
                    <a:pt x="1057" y="136"/>
                  </a:lnTo>
                  <a:lnTo>
                    <a:pt x="1050" y="140"/>
                  </a:lnTo>
                  <a:lnTo>
                    <a:pt x="1053" y="140"/>
                  </a:lnTo>
                  <a:lnTo>
                    <a:pt x="1043" y="144"/>
                  </a:lnTo>
                  <a:lnTo>
                    <a:pt x="1033" y="147"/>
                  </a:lnTo>
                  <a:lnTo>
                    <a:pt x="1037" y="147"/>
                  </a:lnTo>
                  <a:lnTo>
                    <a:pt x="1026" y="150"/>
                  </a:lnTo>
                  <a:lnTo>
                    <a:pt x="1020" y="156"/>
                  </a:lnTo>
                  <a:lnTo>
                    <a:pt x="1020" y="156"/>
                  </a:lnTo>
                  <a:lnTo>
                    <a:pt x="1013" y="160"/>
                  </a:lnTo>
                  <a:lnTo>
                    <a:pt x="1003" y="167"/>
                  </a:lnTo>
                  <a:lnTo>
                    <a:pt x="1003" y="167"/>
                  </a:lnTo>
                  <a:lnTo>
                    <a:pt x="997" y="170"/>
                  </a:lnTo>
                  <a:lnTo>
                    <a:pt x="986" y="176"/>
                  </a:lnTo>
                  <a:lnTo>
                    <a:pt x="989" y="176"/>
                  </a:lnTo>
                  <a:lnTo>
                    <a:pt x="980" y="184"/>
                  </a:lnTo>
                  <a:lnTo>
                    <a:pt x="973" y="190"/>
                  </a:lnTo>
                  <a:lnTo>
                    <a:pt x="973" y="187"/>
                  </a:lnTo>
                  <a:lnTo>
                    <a:pt x="966" y="193"/>
                  </a:lnTo>
                  <a:lnTo>
                    <a:pt x="960" y="201"/>
                  </a:lnTo>
                  <a:lnTo>
                    <a:pt x="963" y="197"/>
                  </a:lnTo>
                  <a:lnTo>
                    <a:pt x="957" y="204"/>
                  </a:lnTo>
                  <a:lnTo>
                    <a:pt x="949" y="210"/>
                  </a:lnTo>
                  <a:lnTo>
                    <a:pt x="949" y="207"/>
                  </a:lnTo>
                  <a:lnTo>
                    <a:pt x="946" y="213"/>
                  </a:lnTo>
                  <a:lnTo>
                    <a:pt x="943" y="217"/>
                  </a:lnTo>
                  <a:lnTo>
                    <a:pt x="943" y="217"/>
                  </a:lnTo>
                  <a:lnTo>
                    <a:pt x="940" y="221"/>
                  </a:lnTo>
                  <a:lnTo>
                    <a:pt x="943" y="221"/>
                  </a:lnTo>
                  <a:lnTo>
                    <a:pt x="936" y="224"/>
                  </a:lnTo>
                  <a:lnTo>
                    <a:pt x="940" y="221"/>
                  </a:lnTo>
                  <a:lnTo>
                    <a:pt x="932" y="230"/>
                  </a:lnTo>
                  <a:lnTo>
                    <a:pt x="926" y="241"/>
                  </a:lnTo>
                  <a:lnTo>
                    <a:pt x="923" y="247"/>
                  </a:lnTo>
                  <a:lnTo>
                    <a:pt x="916" y="257"/>
                  </a:lnTo>
                  <a:lnTo>
                    <a:pt x="912" y="264"/>
                  </a:lnTo>
                  <a:lnTo>
                    <a:pt x="906" y="274"/>
                  </a:lnTo>
                  <a:lnTo>
                    <a:pt x="903" y="284"/>
                  </a:lnTo>
                  <a:lnTo>
                    <a:pt x="896" y="290"/>
                  </a:lnTo>
                  <a:lnTo>
                    <a:pt x="892" y="301"/>
                  </a:lnTo>
                  <a:lnTo>
                    <a:pt x="886" y="310"/>
                  </a:lnTo>
                  <a:lnTo>
                    <a:pt x="883" y="321"/>
                  </a:lnTo>
                  <a:lnTo>
                    <a:pt x="880" y="330"/>
                  </a:lnTo>
                  <a:lnTo>
                    <a:pt x="872" y="341"/>
                  </a:lnTo>
                  <a:lnTo>
                    <a:pt x="872" y="341"/>
                  </a:lnTo>
                  <a:lnTo>
                    <a:pt x="869" y="350"/>
                  </a:lnTo>
                  <a:lnTo>
                    <a:pt x="866" y="361"/>
                  </a:lnTo>
                  <a:lnTo>
                    <a:pt x="863" y="371"/>
                  </a:lnTo>
                  <a:lnTo>
                    <a:pt x="860" y="381"/>
                  </a:lnTo>
                  <a:lnTo>
                    <a:pt x="856" y="391"/>
                  </a:lnTo>
                  <a:lnTo>
                    <a:pt x="849" y="401"/>
                  </a:lnTo>
                  <a:lnTo>
                    <a:pt x="846" y="411"/>
                  </a:lnTo>
                  <a:lnTo>
                    <a:pt x="843" y="421"/>
                  </a:lnTo>
                  <a:lnTo>
                    <a:pt x="839" y="431"/>
                  </a:lnTo>
                  <a:lnTo>
                    <a:pt x="836" y="444"/>
                  </a:lnTo>
                  <a:lnTo>
                    <a:pt x="832" y="454"/>
                  </a:lnTo>
                  <a:lnTo>
                    <a:pt x="832" y="464"/>
                  </a:lnTo>
                  <a:lnTo>
                    <a:pt x="829" y="474"/>
                  </a:lnTo>
                  <a:lnTo>
                    <a:pt x="823" y="497"/>
                  </a:lnTo>
                  <a:lnTo>
                    <a:pt x="816" y="521"/>
                  </a:lnTo>
                  <a:lnTo>
                    <a:pt x="812" y="541"/>
                  </a:lnTo>
                  <a:lnTo>
                    <a:pt x="809" y="565"/>
                  </a:lnTo>
                  <a:lnTo>
                    <a:pt x="803" y="588"/>
                  </a:lnTo>
                  <a:lnTo>
                    <a:pt x="799" y="611"/>
                  </a:lnTo>
                  <a:lnTo>
                    <a:pt x="796" y="634"/>
                  </a:lnTo>
                  <a:lnTo>
                    <a:pt x="792" y="658"/>
                  </a:lnTo>
                  <a:lnTo>
                    <a:pt x="789" y="678"/>
                  </a:lnTo>
                  <a:lnTo>
                    <a:pt x="789" y="702"/>
                  </a:lnTo>
                  <a:lnTo>
                    <a:pt x="786" y="722"/>
                  </a:lnTo>
                  <a:lnTo>
                    <a:pt x="786" y="725"/>
                  </a:lnTo>
                  <a:lnTo>
                    <a:pt x="779" y="748"/>
                  </a:lnTo>
                  <a:lnTo>
                    <a:pt x="769" y="771"/>
                  </a:lnTo>
                  <a:lnTo>
                    <a:pt x="763" y="791"/>
                  </a:lnTo>
                  <a:lnTo>
                    <a:pt x="756" y="815"/>
                  </a:lnTo>
                  <a:lnTo>
                    <a:pt x="752" y="835"/>
                  </a:lnTo>
                  <a:lnTo>
                    <a:pt x="746" y="858"/>
                  </a:lnTo>
                  <a:lnTo>
                    <a:pt x="739" y="878"/>
                  </a:lnTo>
                  <a:lnTo>
                    <a:pt x="736" y="902"/>
                  </a:lnTo>
                  <a:lnTo>
                    <a:pt x="662" y="965"/>
                  </a:lnTo>
                  <a:lnTo>
                    <a:pt x="599" y="892"/>
                  </a:lnTo>
                  <a:lnTo>
                    <a:pt x="599" y="868"/>
                  </a:lnTo>
                  <a:lnTo>
                    <a:pt x="596" y="845"/>
                  </a:lnTo>
                  <a:lnTo>
                    <a:pt x="596" y="822"/>
                  </a:lnTo>
                  <a:lnTo>
                    <a:pt x="592" y="798"/>
                  </a:lnTo>
                  <a:lnTo>
                    <a:pt x="592" y="771"/>
                  </a:lnTo>
                  <a:lnTo>
                    <a:pt x="592" y="748"/>
                  </a:lnTo>
                  <a:lnTo>
                    <a:pt x="589" y="742"/>
                  </a:lnTo>
                  <a:lnTo>
                    <a:pt x="582" y="731"/>
                  </a:lnTo>
                  <a:lnTo>
                    <a:pt x="576" y="718"/>
                  </a:lnTo>
                  <a:lnTo>
                    <a:pt x="568" y="705"/>
                  </a:lnTo>
                  <a:lnTo>
                    <a:pt x="559" y="694"/>
                  </a:lnTo>
                  <a:lnTo>
                    <a:pt x="552" y="682"/>
                  </a:lnTo>
                  <a:lnTo>
                    <a:pt x="542" y="668"/>
                  </a:lnTo>
                  <a:lnTo>
                    <a:pt x="536" y="654"/>
                  </a:lnTo>
                  <a:lnTo>
                    <a:pt x="525" y="642"/>
                  </a:lnTo>
                  <a:lnTo>
                    <a:pt x="516" y="625"/>
                  </a:lnTo>
                  <a:lnTo>
                    <a:pt x="505" y="611"/>
                  </a:lnTo>
                  <a:lnTo>
                    <a:pt x="492" y="597"/>
                  </a:lnTo>
                  <a:lnTo>
                    <a:pt x="482" y="585"/>
                  </a:lnTo>
                  <a:lnTo>
                    <a:pt x="471" y="571"/>
                  </a:lnTo>
                  <a:lnTo>
                    <a:pt x="459" y="557"/>
                  </a:lnTo>
                  <a:lnTo>
                    <a:pt x="448" y="545"/>
                  </a:lnTo>
                  <a:lnTo>
                    <a:pt x="439" y="534"/>
                  </a:lnTo>
                  <a:lnTo>
                    <a:pt x="425" y="521"/>
                  </a:lnTo>
                  <a:lnTo>
                    <a:pt x="411" y="508"/>
                  </a:lnTo>
                  <a:lnTo>
                    <a:pt x="402" y="494"/>
                  </a:lnTo>
                  <a:lnTo>
                    <a:pt x="388" y="484"/>
                  </a:lnTo>
                  <a:lnTo>
                    <a:pt x="375" y="474"/>
                  </a:lnTo>
                  <a:lnTo>
                    <a:pt x="365" y="461"/>
                  </a:lnTo>
                  <a:lnTo>
                    <a:pt x="351" y="451"/>
                  </a:lnTo>
                  <a:lnTo>
                    <a:pt x="342" y="441"/>
                  </a:lnTo>
                  <a:lnTo>
                    <a:pt x="328" y="434"/>
                  </a:lnTo>
                  <a:lnTo>
                    <a:pt x="318" y="424"/>
                  </a:lnTo>
                  <a:lnTo>
                    <a:pt x="305" y="417"/>
                  </a:lnTo>
                  <a:lnTo>
                    <a:pt x="295" y="411"/>
                  </a:lnTo>
                  <a:lnTo>
                    <a:pt x="288" y="407"/>
                  </a:lnTo>
                  <a:lnTo>
                    <a:pt x="288" y="407"/>
                  </a:lnTo>
                  <a:lnTo>
                    <a:pt x="285" y="404"/>
                  </a:lnTo>
                  <a:lnTo>
                    <a:pt x="278" y="401"/>
                  </a:lnTo>
                  <a:lnTo>
                    <a:pt x="278" y="401"/>
                  </a:lnTo>
                  <a:lnTo>
                    <a:pt x="275" y="397"/>
                  </a:lnTo>
                  <a:lnTo>
                    <a:pt x="268" y="394"/>
                  </a:lnTo>
                  <a:lnTo>
                    <a:pt x="268" y="394"/>
                  </a:lnTo>
                  <a:lnTo>
                    <a:pt x="265" y="394"/>
                  </a:lnTo>
                  <a:lnTo>
                    <a:pt x="258" y="391"/>
                  </a:lnTo>
                  <a:lnTo>
                    <a:pt x="258" y="391"/>
                  </a:lnTo>
                  <a:lnTo>
                    <a:pt x="255" y="387"/>
                  </a:lnTo>
                  <a:lnTo>
                    <a:pt x="248" y="387"/>
                  </a:lnTo>
                  <a:lnTo>
                    <a:pt x="251" y="387"/>
                  </a:lnTo>
                  <a:lnTo>
                    <a:pt x="245" y="384"/>
                  </a:lnTo>
                  <a:lnTo>
                    <a:pt x="241" y="384"/>
                  </a:lnTo>
                  <a:lnTo>
                    <a:pt x="241" y="384"/>
                  </a:lnTo>
                  <a:lnTo>
                    <a:pt x="238" y="381"/>
                  </a:lnTo>
                  <a:lnTo>
                    <a:pt x="238" y="384"/>
                  </a:lnTo>
                  <a:lnTo>
                    <a:pt x="235" y="381"/>
                  </a:lnTo>
                  <a:lnTo>
                    <a:pt x="235" y="381"/>
                  </a:lnTo>
                  <a:lnTo>
                    <a:pt x="228" y="381"/>
                  </a:lnTo>
                  <a:lnTo>
                    <a:pt x="231" y="381"/>
                  </a:lnTo>
                  <a:lnTo>
                    <a:pt x="228" y="381"/>
                  </a:lnTo>
                  <a:lnTo>
                    <a:pt x="228" y="381"/>
                  </a:lnTo>
                  <a:lnTo>
                    <a:pt x="225" y="381"/>
                  </a:lnTo>
                  <a:lnTo>
                    <a:pt x="228" y="381"/>
                  </a:lnTo>
                  <a:lnTo>
                    <a:pt x="221" y="381"/>
                  </a:lnTo>
                  <a:lnTo>
                    <a:pt x="225" y="381"/>
                  </a:lnTo>
                  <a:lnTo>
                    <a:pt x="218" y="381"/>
                  </a:lnTo>
                  <a:lnTo>
                    <a:pt x="221" y="381"/>
                  </a:lnTo>
                  <a:lnTo>
                    <a:pt x="215" y="381"/>
                  </a:lnTo>
                  <a:lnTo>
                    <a:pt x="221" y="381"/>
                  </a:lnTo>
                  <a:lnTo>
                    <a:pt x="215" y="381"/>
                  </a:lnTo>
                  <a:lnTo>
                    <a:pt x="218" y="381"/>
                  </a:lnTo>
                  <a:lnTo>
                    <a:pt x="211" y="381"/>
                  </a:lnTo>
                  <a:lnTo>
                    <a:pt x="218" y="381"/>
                  </a:lnTo>
                  <a:lnTo>
                    <a:pt x="211" y="381"/>
                  </a:lnTo>
                  <a:lnTo>
                    <a:pt x="215" y="381"/>
                  </a:lnTo>
                  <a:lnTo>
                    <a:pt x="211" y="381"/>
                  </a:lnTo>
                  <a:lnTo>
                    <a:pt x="215" y="381"/>
                  </a:lnTo>
                  <a:lnTo>
                    <a:pt x="211" y="381"/>
                  </a:lnTo>
                  <a:lnTo>
                    <a:pt x="215" y="381"/>
                  </a:lnTo>
                  <a:lnTo>
                    <a:pt x="208" y="381"/>
                  </a:lnTo>
                  <a:lnTo>
                    <a:pt x="215" y="381"/>
                  </a:lnTo>
                  <a:lnTo>
                    <a:pt x="208" y="381"/>
                  </a:lnTo>
                  <a:lnTo>
                    <a:pt x="215" y="381"/>
                  </a:lnTo>
                  <a:lnTo>
                    <a:pt x="208" y="384"/>
                  </a:lnTo>
                  <a:lnTo>
                    <a:pt x="215" y="381"/>
                  </a:lnTo>
                  <a:lnTo>
                    <a:pt x="208" y="384"/>
                  </a:lnTo>
                  <a:lnTo>
                    <a:pt x="215" y="381"/>
                  </a:lnTo>
                  <a:lnTo>
                    <a:pt x="208" y="384"/>
                  </a:lnTo>
                  <a:lnTo>
                    <a:pt x="215" y="381"/>
                  </a:lnTo>
                  <a:lnTo>
                    <a:pt x="208" y="384"/>
                  </a:lnTo>
                  <a:lnTo>
                    <a:pt x="215" y="381"/>
                  </a:lnTo>
                  <a:lnTo>
                    <a:pt x="208" y="384"/>
                  </a:lnTo>
                  <a:lnTo>
                    <a:pt x="215" y="381"/>
                  </a:lnTo>
                  <a:lnTo>
                    <a:pt x="208" y="384"/>
                  </a:lnTo>
                  <a:lnTo>
                    <a:pt x="215" y="381"/>
                  </a:lnTo>
                  <a:lnTo>
                    <a:pt x="208" y="384"/>
                  </a:lnTo>
                  <a:lnTo>
                    <a:pt x="215" y="381"/>
                  </a:lnTo>
                  <a:lnTo>
                    <a:pt x="208" y="387"/>
                  </a:lnTo>
                  <a:lnTo>
                    <a:pt x="211" y="384"/>
                  </a:lnTo>
                  <a:lnTo>
                    <a:pt x="208" y="387"/>
                  </a:lnTo>
                  <a:lnTo>
                    <a:pt x="211" y="384"/>
                  </a:lnTo>
                  <a:lnTo>
                    <a:pt x="208" y="387"/>
                  </a:lnTo>
                  <a:lnTo>
                    <a:pt x="211" y="384"/>
                  </a:lnTo>
                  <a:lnTo>
                    <a:pt x="208" y="391"/>
                  </a:lnTo>
                  <a:lnTo>
                    <a:pt x="211" y="387"/>
                  </a:lnTo>
                  <a:lnTo>
                    <a:pt x="208" y="391"/>
                  </a:lnTo>
                  <a:lnTo>
                    <a:pt x="208" y="387"/>
                  </a:lnTo>
                  <a:lnTo>
                    <a:pt x="204" y="394"/>
                  </a:lnTo>
                  <a:lnTo>
                    <a:pt x="208" y="391"/>
                  </a:lnTo>
                  <a:lnTo>
                    <a:pt x="204" y="394"/>
                  </a:lnTo>
                  <a:lnTo>
                    <a:pt x="208" y="391"/>
                  </a:lnTo>
                  <a:lnTo>
                    <a:pt x="204" y="397"/>
                  </a:lnTo>
                  <a:lnTo>
                    <a:pt x="204" y="394"/>
                  </a:lnTo>
                  <a:lnTo>
                    <a:pt x="201" y="401"/>
                  </a:lnTo>
                  <a:lnTo>
                    <a:pt x="204" y="397"/>
                  </a:lnTo>
                  <a:lnTo>
                    <a:pt x="201" y="404"/>
                  </a:lnTo>
                  <a:lnTo>
                    <a:pt x="201" y="404"/>
                  </a:lnTo>
                  <a:lnTo>
                    <a:pt x="201" y="404"/>
                  </a:lnTo>
                  <a:lnTo>
                    <a:pt x="201" y="411"/>
                  </a:lnTo>
                  <a:lnTo>
                    <a:pt x="201" y="407"/>
                  </a:lnTo>
                  <a:lnTo>
                    <a:pt x="198" y="414"/>
                  </a:lnTo>
                  <a:lnTo>
                    <a:pt x="198" y="421"/>
                  </a:lnTo>
                  <a:lnTo>
                    <a:pt x="198" y="417"/>
                  </a:lnTo>
                  <a:lnTo>
                    <a:pt x="198" y="424"/>
                  </a:lnTo>
                  <a:lnTo>
                    <a:pt x="195" y="431"/>
                  </a:lnTo>
                  <a:lnTo>
                    <a:pt x="195" y="427"/>
                  </a:lnTo>
                  <a:lnTo>
                    <a:pt x="195" y="437"/>
                  </a:lnTo>
                  <a:lnTo>
                    <a:pt x="191" y="444"/>
                  </a:lnTo>
                  <a:lnTo>
                    <a:pt x="195" y="441"/>
                  </a:lnTo>
                  <a:lnTo>
                    <a:pt x="191" y="451"/>
                  </a:lnTo>
                  <a:lnTo>
                    <a:pt x="191" y="461"/>
                  </a:lnTo>
                  <a:lnTo>
                    <a:pt x="191" y="457"/>
                  </a:lnTo>
                  <a:lnTo>
                    <a:pt x="191" y="468"/>
                  </a:lnTo>
                  <a:lnTo>
                    <a:pt x="188" y="477"/>
                  </a:lnTo>
                  <a:lnTo>
                    <a:pt x="188" y="488"/>
                  </a:lnTo>
                  <a:lnTo>
                    <a:pt x="188" y="497"/>
                  </a:lnTo>
                  <a:lnTo>
                    <a:pt x="188" y="508"/>
                  </a:lnTo>
                  <a:lnTo>
                    <a:pt x="188" y="517"/>
                  </a:lnTo>
                  <a:lnTo>
                    <a:pt x="188" y="528"/>
                  </a:lnTo>
                  <a:lnTo>
                    <a:pt x="188" y="541"/>
                  </a:lnTo>
                  <a:lnTo>
                    <a:pt x="188" y="561"/>
                  </a:lnTo>
                  <a:lnTo>
                    <a:pt x="191" y="577"/>
                  </a:lnTo>
                  <a:lnTo>
                    <a:pt x="191" y="597"/>
                  </a:lnTo>
                  <a:lnTo>
                    <a:pt x="195" y="614"/>
                  </a:lnTo>
                  <a:lnTo>
                    <a:pt x="195" y="634"/>
                  </a:lnTo>
                  <a:lnTo>
                    <a:pt x="198" y="654"/>
                  </a:lnTo>
                  <a:lnTo>
                    <a:pt x="201" y="671"/>
                  </a:lnTo>
                  <a:lnTo>
                    <a:pt x="204" y="691"/>
                  </a:lnTo>
                  <a:lnTo>
                    <a:pt x="208" y="711"/>
                  </a:lnTo>
                  <a:lnTo>
                    <a:pt x="211" y="728"/>
                  </a:lnTo>
                  <a:lnTo>
                    <a:pt x="215" y="748"/>
                  </a:lnTo>
                  <a:lnTo>
                    <a:pt x="221" y="768"/>
                  </a:lnTo>
                  <a:lnTo>
                    <a:pt x="225" y="785"/>
                  </a:lnTo>
                  <a:lnTo>
                    <a:pt x="231" y="805"/>
                  </a:lnTo>
                  <a:lnTo>
                    <a:pt x="235" y="825"/>
                  </a:lnTo>
                  <a:lnTo>
                    <a:pt x="241" y="845"/>
                  </a:lnTo>
                  <a:lnTo>
                    <a:pt x="248" y="862"/>
                  </a:lnTo>
                  <a:lnTo>
                    <a:pt x="251" y="882"/>
                  </a:lnTo>
                  <a:lnTo>
                    <a:pt x="258" y="902"/>
                  </a:lnTo>
                  <a:lnTo>
                    <a:pt x="265" y="918"/>
                  </a:lnTo>
                  <a:lnTo>
                    <a:pt x="271" y="938"/>
                  </a:lnTo>
                  <a:lnTo>
                    <a:pt x="278" y="958"/>
                  </a:lnTo>
                  <a:lnTo>
                    <a:pt x="285" y="975"/>
                  </a:lnTo>
                  <a:lnTo>
                    <a:pt x="295" y="995"/>
                  </a:lnTo>
                  <a:lnTo>
                    <a:pt x="301" y="1015"/>
                  </a:lnTo>
                  <a:lnTo>
                    <a:pt x="308" y="1032"/>
                  </a:lnTo>
                  <a:lnTo>
                    <a:pt x="318" y="1052"/>
                  </a:lnTo>
                  <a:lnTo>
                    <a:pt x="325" y="1072"/>
                  </a:lnTo>
                  <a:lnTo>
                    <a:pt x="335" y="1089"/>
                  </a:lnTo>
                  <a:lnTo>
                    <a:pt x="342" y="1109"/>
                  </a:lnTo>
                  <a:lnTo>
                    <a:pt x="351" y="1129"/>
                  </a:lnTo>
                  <a:lnTo>
                    <a:pt x="358" y="1146"/>
                  </a:lnTo>
                  <a:lnTo>
                    <a:pt x="368" y="1166"/>
                  </a:lnTo>
                  <a:lnTo>
                    <a:pt x="371" y="1169"/>
                  </a:lnTo>
                  <a:lnTo>
                    <a:pt x="378" y="1186"/>
                  </a:lnTo>
                  <a:lnTo>
                    <a:pt x="385" y="1206"/>
                  </a:lnTo>
                  <a:lnTo>
                    <a:pt x="395" y="1223"/>
                  </a:lnTo>
                  <a:lnTo>
                    <a:pt x="411" y="1263"/>
                  </a:lnTo>
                  <a:lnTo>
                    <a:pt x="428" y="1299"/>
                  </a:lnTo>
                  <a:lnTo>
                    <a:pt x="448" y="1339"/>
                  </a:lnTo>
                  <a:lnTo>
                    <a:pt x="468" y="1376"/>
                  </a:lnTo>
                  <a:lnTo>
                    <a:pt x="485" y="1416"/>
                  </a:lnTo>
                  <a:lnTo>
                    <a:pt x="505" y="1453"/>
                  </a:lnTo>
                  <a:lnTo>
                    <a:pt x="525" y="1490"/>
                  </a:lnTo>
                  <a:lnTo>
                    <a:pt x="545" y="1527"/>
                  </a:lnTo>
                  <a:lnTo>
                    <a:pt x="582" y="1604"/>
                  </a:lnTo>
                  <a:lnTo>
                    <a:pt x="605" y="1647"/>
                  </a:lnTo>
                  <a:lnTo>
                    <a:pt x="622" y="1677"/>
                  </a:lnTo>
                  <a:lnTo>
                    <a:pt x="639" y="1714"/>
                  </a:lnTo>
                  <a:lnTo>
                    <a:pt x="656" y="1750"/>
                  </a:lnTo>
                  <a:lnTo>
                    <a:pt x="682" y="1800"/>
                  </a:lnTo>
                  <a:lnTo>
                    <a:pt x="706" y="1854"/>
                  </a:lnTo>
                  <a:lnTo>
                    <a:pt x="729" y="1904"/>
                  </a:lnTo>
                  <a:lnTo>
                    <a:pt x="752" y="1954"/>
                  </a:lnTo>
                  <a:lnTo>
                    <a:pt x="779" y="2005"/>
                  </a:lnTo>
                  <a:lnTo>
                    <a:pt x="789" y="2028"/>
                  </a:lnTo>
                  <a:lnTo>
                    <a:pt x="803" y="2054"/>
                  </a:lnTo>
                  <a:lnTo>
                    <a:pt x="816" y="2078"/>
                  </a:lnTo>
                  <a:lnTo>
                    <a:pt x="829" y="2105"/>
                  </a:lnTo>
                  <a:lnTo>
                    <a:pt x="839" y="2128"/>
                  </a:lnTo>
                  <a:lnTo>
                    <a:pt x="843" y="2131"/>
                  </a:lnTo>
                  <a:lnTo>
                    <a:pt x="852" y="2151"/>
                  </a:lnTo>
                  <a:lnTo>
                    <a:pt x="856" y="2161"/>
                  </a:lnTo>
                  <a:lnTo>
                    <a:pt x="860" y="2158"/>
                  </a:lnTo>
                  <a:lnTo>
                    <a:pt x="856" y="2158"/>
                  </a:lnTo>
                  <a:lnTo>
                    <a:pt x="860" y="2155"/>
                  </a:lnTo>
                  <a:lnTo>
                    <a:pt x="866" y="2151"/>
                  </a:lnTo>
                  <a:lnTo>
                    <a:pt x="863" y="2151"/>
                  </a:lnTo>
                  <a:lnTo>
                    <a:pt x="869" y="2141"/>
                  </a:lnTo>
                  <a:lnTo>
                    <a:pt x="880" y="2131"/>
                  </a:lnTo>
                  <a:lnTo>
                    <a:pt x="876" y="2134"/>
                  </a:lnTo>
                  <a:lnTo>
                    <a:pt x="883" y="2125"/>
                  </a:lnTo>
                  <a:lnTo>
                    <a:pt x="889" y="2114"/>
                  </a:lnTo>
                  <a:lnTo>
                    <a:pt x="896" y="2105"/>
                  </a:lnTo>
                  <a:lnTo>
                    <a:pt x="903" y="2091"/>
                  </a:lnTo>
                  <a:lnTo>
                    <a:pt x="909" y="2081"/>
                  </a:lnTo>
                  <a:lnTo>
                    <a:pt x="916" y="2068"/>
                  </a:lnTo>
                  <a:lnTo>
                    <a:pt x="920" y="2058"/>
                  </a:lnTo>
                  <a:lnTo>
                    <a:pt x="926" y="2045"/>
                  </a:lnTo>
                  <a:lnTo>
                    <a:pt x="932" y="2031"/>
                  </a:lnTo>
                  <a:lnTo>
                    <a:pt x="936" y="2017"/>
                  </a:lnTo>
                  <a:lnTo>
                    <a:pt x="943" y="2005"/>
                  </a:lnTo>
                  <a:lnTo>
                    <a:pt x="946" y="1991"/>
                  </a:lnTo>
                  <a:lnTo>
                    <a:pt x="949" y="1985"/>
                  </a:lnTo>
                  <a:lnTo>
                    <a:pt x="953" y="1974"/>
                  </a:lnTo>
                  <a:lnTo>
                    <a:pt x="957" y="1960"/>
                  </a:lnTo>
                  <a:lnTo>
                    <a:pt x="963" y="1948"/>
                  </a:lnTo>
                  <a:lnTo>
                    <a:pt x="966" y="1931"/>
                  </a:lnTo>
                  <a:lnTo>
                    <a:pt x="969" y="1917"/>
                  </a:lnTo>
                  <a:lnTo>
                    <a:pt x="977" y="1900"/>
                  </a:lnTo>
                  <a:lnTo>
                    <a:pt x="980" y="1884"/>
                  </a:lnTo>
                  <a:lnTo>
                    <a:pt x="983" y="1871"/>
                  </a:lnTo>
                  <a:lnTo>
                    <a:pt x="986" y="1854"/>
                  </a:lnTo>
                  <a:lnTo>
                    <a:pt x="989" y="1837"/>
                  </a:lnTo>
                  <a:lnTo>
                    <a:pt x="997" y="1824"/>
                  </a:lnTo>
                  <a:lnTo>
                    <a:pt x="1000" y="1807"/>
                  </a:lnTo>
                  <a:lnTo>
                    <a:pt x="1003" y="1791"/>
                  </a:lnTo>
                  <a:lnTo>
                    <a:pt x="1006" y="1760"/>
                  </a:lnTo>
                  <a:lnTo>
                    <a:pt x="1013" y="1727"/>
                  </a:lnTo>
                  <a:lnTo>
                    <a:pt x="1020" y="1697"/>
                  </a:lnTo>
                  <a:lnTo>
                    <a:pt x="1020" y="1687"/>
                  </a:lnTo>
                  <a:lnTo>
                    <a:pt x="1023" y="1667"/>
                  </a:lnTo>
                  <a:lnTo>
                    <a:pt x="1026" y="1637"/>
                  </a:lnTo>
                  <a:lnTo>
                    <a:pt x="1033" y="1610"/>
                  </a:lnTo>
                  <a:lnTo>
                    <a:pt x="1040" y="1556"/>
                  </a:lnTo>
                  <a:lnTo>
                    <a:pt x="1043" y="1510"/>
                  </a:lnTo>
                  <a:lnTo>
                    <a:pt x="1046" y="1487"/>
                  </a:lnTo>
                  <a:lnTo>
                    <a:pt x="1050" y="1467"/>
                  </a:lnTo>
                  <a:lnTo>
                    <a:pt x="1053" y="1459"/>
                  </a:lnTo>
                  <a:lnTo>
                    <a:pt x="1053" y="1450"/>
                  </a:lnTo>
                  <a:lnTo>
                    <a:pt x="1057" y="1430"/>
                  </a:lnTo>
                  <a:lnTo>
                    <a:pt x="1057" y="1410"/>
                  </a:lnTo>
                  <a:lnTo>
                    <a:pt x="1060" y="1390"/>
                  </a:lnTo>
                  <a:lnTo>
                    <a:pt x="1066" y="1353"/>
                  </a:lnTo>
                  <a:lnTo>
                    <a:pt x="1073" y="1309"/>
                  </a:lnTo>
                  <a:lnTo>
                    <a:pt x="1080" y="1269"/>
                  </a:lnTo>
                  <a:lnTo>
                    <a:pt x="1086" y="1226"/>
                  </a:lnTo>
                  <a:lnTo>
                    <a:pt x="1103" y="1139"/>
                  </a:lnTo>
                  <a:lnTo>
                    <a:pt x="1110" y="1095"/>
                  </a:lnTo>
                  <a:lnTo>
                    <a:pt x="1117" y="1052"/>
                  </a:lnTo>
                  <a:lnTo>
                    <a:pt x="1127" y="1006"/>
                  </a:lnTo>
                  <a:lnTo>
                    <a:pt x="1133" y="958"/>
                  </a:lnTo>
                  <a:lnTo>
                    <a:pt x="1140" y="915"/>
                  </a:lnTo>
                  <a:lnTo>
                    <a:pt x="1143" y="892"/>
                  </a:lnTo>
                  <a:lnTo>
                    <a:pt x="1147" y="868"/>
                  </a:lnTo>
                  <a:lnTo>
                    <a:pt x="1150" y="845"/>
                  </a:lnTo>
                  <a:lnTo>
                    <a:pt x="1153" y="822"/>
                  </a:lnTo>
                  <a:lnTo>
                    <a:pt x="1157" y="798"/>
                  </a:lnTo>
                  <a:lnTo>
                    <a:pt x="1160" y="775"/>
                  </a:lnTo>
                  <a:lnTo>
                    <a:pt x="1160" y="771"/>
                  </a:lnTo>
                  <a:lnTo>
                    <a:pt x="1160" y="755"/>
                  </a:lnTo>
                  <a:lnTo>
                    <a:pt x="1163" y="731"/>
                  </a:lnTo>
                  <a:lnTo>
                    <a:pt x="1163" y="708"/>
                  </a:lnTo>
                  <a:lnTo>
                    <a:pt x="1167" y="685"/>
                  </a:lnTo>
                  <a:lnTo>
                    <a:pt x="1167" y="662"/>
                  </a:lnTo>
                  <a:lnTo>
                    <a:pt x="1170" y="642"/>
                  </a:lnTo>
                  <a:lnTo>
                    <a:pt x="1170" y="617"/>
                  </a:lnTo>
                  <a:lnTo>
                    <a:pt x="1170" y="594"/>
                  </a:lnTo>
                  <a:lnTo>
                    <a:pt x="1170" y="571"/>
                  </a:lnTo>
                  <a:lnTo>
                    <a:pt x="1173" y="551"/>
                  </a:lnTo>
                  <a:lnTo>
                    <a:pt x="1173" y="528"/>
                  </a:lnTo>
                  <a:lnTo>
                    <a:pt x="1170" y="508"/>
                  </a:lnTo>
                  <a:lnTo>
                    <a:pt x="1170" y="484"/>
                  </a:lnTo>
                  <a:lnTo>
                    <a:pt x="1170" y="464"/>
                  </a:lnTo>
                  <a:lnTo>
                    <a:pt x="1170" y="444"/>
                  </a:lnTo>
                  <a:lnTo>
                    <a:pt x="1167" y="424"/>
                  </a:lnTo>
                  <a:lnTo>
                    <a:pt x="1167" y="401"/>
                  </a:lnTo>
                  <a:lnTo>
                    <a:pt x="1163" y="381"/>
                  </a:lnTo>
                  <a:lnTo>
                    <a:pt x="1160" y="361"/>
                  </a:lnTo>
                  <a:lnTo>
                    <a:pt x="1157" y="341"/>
                  </a:lnTo>
                  <a:lnTo>
                    <a:pt x="1153" y="324"/>
                  </a:lnTo>
                  <a:lnTo>
                    <a:pt x="1150" y="304"/>
                  </a:lnTo>
                  <a:lnTo>
                    <a:pt x="1150" y="294"/>
                  </a:lnTo>
                  <a:lnTo>
                    <a:pt x="1147" y="284"/>
                  </a:lnTo>
                  <a:lnTo>
                    <a:pt x="1143" y="274"/>
                  </a:lnTo>
                  <a:lnTo>
                    <a:pt x="1143" y="267"/>
                  </a:lnTo>
                  <a:lnTo>
                    <a:pt x="1140" y="257"/>
                  </a:lnTo>
                  <a:lnTo>
                    <a:pt x="1137" y="247"/>
                  </a:lnTo>
                  <a:lnTo>
                    <a:pt x="1133" y="241"/>
                  </a:lnTo>
                  <a:lnTo>
                    <a:pt x="1130" y="230"/>
                  </a:lnTo>
                  <a:lnTo>
                    <a:pt x="1130" y="221"/>
                  </a:lnTo>
                  <a:lnTo>
                    <a:pt x="1127" y="213"/>
                  </a:lnTo>
                  <a:lnTo>
                    <a:pt x="1123" y="204"/>
                  </a:lnTo>
                  <a:lnTo>
                    <a:pt x="1120" y="197"/>
                  </a:lnTo>
                  <a:lnTo>
                    <a:pt x="1117" y="187"/>
                  </a:lnTo>
                  <a:lnTo>
                    <a:pt x="1113" y="180"/>
                  </a:lnTo>
                  <a:lnTo>
                    <a:pt x="1110" y="170"/>
                  </a:lnTo>
                  <a:lnTo>
                    <a:pt x="1106" y="164"/>
                  </a:lnTo>
                  <a:lnTo>
                    <a:pt x="1103" y="156"/>
                  </a:lnTo>
                  <a:lnTo>
                    <a:pt x="1100" y="147"/>
                  </a:lnTo>
                  <a:lnTo>
                    <a:pt x="1093" y="140"/>
                  </a:lnTo>
                  <a:lnTo>
                    <a:pt x="1093" y="136"/>
                  </a:lnTo>
                  <a:lnTo>
                    <a:pt x="1090" y="133"/>
                  </a:lnTo>
                  <a:lnTo>
                    <a:pt x="1090" y="133"/>
                  </a:lnTo>
                  <a:lnTo>
                    <a:pt x="1090" y="130"/>
                  </a:lnTo>
                  <a:lnTo>
                    <a:pt x="1090" y="133"/>
                  </a:lnTo>
                  <a:lnTo>
                    <a:pt x="1086" y="130"/>
                  </a:lnTo>
                  <a:lnTo>
                    <a:pt x="1090" y="133"/>
                  </a:lnTo>
                  <a:lnTo>
                    <a:pt x="1086" y="130"/>
                  </a:lnTo>
                  <a:lnTo>
                    <a:pt x="1090" y="133"/>
                  </a:lnTo>
                  <a:lnTo>
                    <a:pt x="1090" y="133"/>
                  </a:lnTo>
                  <a:lnTo>
                    <a:pt x="1086" y="130"/>
                  </a:lnTo>
                  <a:lnTo>
                    <a:pt x="1090" y="130"/>
                  </a:lnTo>
                  <a:lnTo>
                    <a:pt x="1086" y="130"/>
                  </a:lnTo>
                  <a:lnTo>
                    <a:pt x="1090" y="130"/>
                  </a:lnTo>
                  <a:lnTo>
                    <a:pt x="1086" y="130"/>
                  </a:lnTo>
                  <a:lnTo>
                    <a:pt x="1090" y="130"/>
                  </a:lnTo>
                  <a:lnTo>
                    <a:pt x="1086" y="130"/>
                  </a:lnTo>
                  <a:lnTo>
                    <a:pt x="1090" y="130"/>
                  </a:lnTo>
                  <a:lnTo>
                    <a:pt x="1083" y="130"/>
                  </a:lnTo>
                  <a:lnTo>
                    <a:pt x="1086" y="130"/>
                  </a:lnTo>
                  <a:lnTo>
                    <a:pt x="1083" y="130"/>
                  </a:lnTo>
                  <a:lnTo>
                    <a:pt x="1086" y="130"/>
                  </a:lnTo>
                  <a:lnTo>
                    <a:pt x="1083" y="130"/>
                  </a:lnTo>
                  <a:lnTo>
                    <a:pt x="1086" y="130"/>
                  </a:lnTo>
                  <a:lnTo>
                    <a:pt x="1080" y="130"/>
                  </a:lnTo>
                  <a:lnTo>
                    <a:pt x="1083" y="130"/>
                  </a:lnTo>
                  <a:lnTo>
                    <a:pt x="1080" y="130"/>
                  </a:lnTo>
                  <a:lnTo>
                    <a:pt x="1083" y="130"/>
                  </a:lnTo>
                  <a:lnTo>
                    <a:pt x="1077" y="133"/>
                  </a:lnTo>
                  <a:close/>
                  <a:moveTo>
                    <a:pt x="1090" y="133"/>
                  </a:moveTo>
                  <a:lnTo>
                    <a:pt x="1090" y="130"/>
                  </a:lnTo>
                  <a:lnTo>
                    <a:pt x="1086" y="130"/>
                  </a:lnTo>
                  <a:close/>
                  <a:moveTo>
                    <a:pt x="1090" y="130"/>
                  </a:moveTo>
                  <a:lnTo>
                    <a:pt x="1086" y="130"/>
                  </a:lnTo>
                  <a:lnTo>
                    <a:pt x="1090" y="130"/>
                  </a:lnTo>
                  <a:lnTo>
                    <a:pt x="1086" y="130"/>
                  </a:lnTo>
                  <a:lnTo>
                    <a:pt x="1090" y="130"/>
                  </a:lnTo>
                  <a:lnTo>
                    <a:pt x="1086" y="130"/>
                  </a:lnTo>
                  <a:lnTo>
                    <a:pt x="1090" y="130"/>
                  </a:lnTo>
                  <a:lnTo>
                    <a:pt x="1086" y="130"/>
                  </a:lnTo>
                  <a:lnTo>
                    <a:pt x="1090" y="130"/>
                  </a:lnTo>
                  <a:lnTo>
                    <a:pt x="1086" y="13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42"/>
            <p:cNvSpPr/>
            <p:nvPr/>
          </p:nvSpPr>
          <p:spPr>
            <a:xfrm>
              <a:off x="3961950" y="2113800"/>
              <a:ext cx="19575" cy="63100"/>
            </a:xfrm>
            <a:custGeom>
              <a:rect b="b" l="l" r="r" t="t"/>
              <a:pathLst>
                <a:path extrusionOk="0" h="2524" w="783">
                  <a:moveTo>
                    <a:pt x="642" y="1892"/>
                  </a:moveTo>
                  <a:lnTo>
                    <a:pt x="639" y="1936"/>
                  </a:lnTo>
                  <a:lnTo>
                    <a:pt x="639" y="1962"/>
                  </a:lnTo>
                  <a:lnTo>
                    <a:pt x="639" y="1989"/>
                  </a:lnTo>
                  <a:lnTo>
                    <a:pt x="636" y="2012"/>
                  </a:lnTo>
                  <a:lnTo>
                    <a:pt x="636" y="2039"/>
                  </a:lnTo>
                  <a:lnTo>
                    <a:pt x="632" y="2066"/>
                  </a:lnTo>
                  <a:lnTo>
                    <a:pt x="632" y="2092"/>
                  </a:lnTo>
                  <a:lnTo>
                    <a:pt x="629" y="2119"/>
                  </a:lnTo>
                  <a:lnTo>
                    <a:pt x="625" y="2146"/>
                  </a:lnTo>
                  <a:lnTo>
                    <a:pt x="622" y="2172"/>
                  </a:lnTo>
                  <a:lnTo>
                    <a:pt x="619" y="2200"/>
                  </a:lnTo>
                  <a:lnTo>
                    <a:pt x="619" y="2212"/>
                  </a:lnTo>
                  <a:lnTo>
                    <a:pt x="616" y="2223"/>
                  </a:lnTo>
                  <a:lnTo>
                    <a:pt x="612" y="2236"/>
                  </a:lnTo>
                  <a:lnTo>
                    <a:pt x="612" y="2249"/>
                  </a:lnTo>
                  <a:lnTo>
                    <a:pt x="609" y="2263"/>
                  </a:lnTo>
                  <a:lnTo>
                    <a:pt x="605" y="2276"/>
                  </a:lnTo>
                  <a:lnTo>
                    <a:pt x="602" y="2289"/>
                  </a:lnTo>
                  <a:lnTo>
                    <a:pt x="599" y="2300"/>
                  </a:lnTo>
                  <a:lnTo>
                    <a:pt x="596" y="2313"/>
                  </a:lnTo>
                  <a:lnTo>
                    <a:pt x="592" y="2326"/>
                  </a:lnTo>
                  <a:lnTo>
                    <a:pt x="589" y="2340"/>
                  </a:lnTo>
                  <a:lnTo>
                    <a:pt x="585" y="2349"/>
                  </a:lnTo>
                  <a:lnTo>
                    <a:pt x="582" y="2363"/>
                  </a:lnTo>
                  <a:lnTo>
                    <a:pt x="579" y="2377"/>
                  </a:lnTo>
                  <a:lnTo>
                    <a:pt x="576" y="2380"/>
                  </a:lnTo>
                  <a:lnTo>
                    <a:pt x="576" y="2380"/>
                  </a:lnTo>
                  <a:lnTo>
                    <a:pt x="576" y="2383"/>
                  </a:lnTo>
                  <a:lnTo>
                    <a:pt x="576" y="2380"/>
                  </a:lnTo>
                  <a:lnTo>
                    <a:pt x="576" y="2390"/>
                  </a:lnTo>
                  <a:lnTo>
                    <a:pt x="572" y="2403"/>
                  </a:lnTo>
                  <a:lnTo>
                    <a:pt x="572" y="2417"/>
                  </a:lnTo>
                  <a:lnTo>
                    <a:pt x="568" y="2430"/>
                  </a:lnTo>
                  <a:lnTo>
                    <a:pt x="568" y="2443"/>
                  </a:lnTo>
                  <a:lnTo>
                    <a:pt x="565" y="2457"/>
                  </a:lnTo>
                  <a:lnTo>
                    <a:pt x="559" y="2470"/>
                  </a:lnTo>
                  <a:lnTo>
                    <a:pt x="548" y="2487"/>
                  </a:lnTo>
                  <a:lnTo>
                    <a:pt x="539" y="2493"/>
                  </a:lnTo>
                  <a:lnTo>
                    <a:pt x="528" y="2503"/>
                  </a:lnTo>
                  <a:lnTo>
                    <a:pt x="519" y="2510"/>
                  </a:lnTo>
                  <a:lnTo>
                    <a:pt x="519" y="2510"/>
                  </a:lnTo>
                  <a:lnTo>
                    <a:pt x="505" y="2513"/>
                  </a:lnTo>
                  <a:lnTo>
                    <a:pt x="505" y="2517"/>
                  </a:lnTo>
                  <a:lnTo>
                    <a:pt x="492" y="2520"/>
                  </a:lnTo>
                  <a:lnTo>
                    <a:pt x="475" y="2523"/>
                  </a:lnTo>
                  <a:lnTo>
                    <a:pt x="462" y="2523"/>
                  </a:lnTo>
                  <a:lnTo>
                    <a:pt x="462" y="2523"/>
                  </a:lnTo>
                  <a:lnTo>
                    <a:pt x="448" y="2523"/>
                  </a:lnTo>
                  <a:lnTo>
                    <a:pt x="445" y="2523"/>
                  </a:lnTo>
                  <a:lnTo>
                    <a:pt x="428" y="2517"/>
                  </a:lnTo>
                  <a:lnTo>
                    <a:pt x="411" y="2510"/>
                  </a:lnTo>
                  <a:lnTo>
                    <a:pt x="411" y="2510"/>
                  </a:lnTo>
                  <a:lnTo>
                    <a:pt x="395" y="2500"/>
                  </a:lnTo>
                  <a:lnTo>
                    <a:pt x="395" y="2500"/>
                  </a:lnTo>
                  <a:lnTo>
                    <a:pt x="382" y="2490"/>
                  </a:lnTo>
                  <a:lnTo>
                    <a:pt x="382" y="2490"/>
                  </a:lnTo>
                  <a:lnTo>
                    <a:pt x="368" y="2477"/>
                  </a:lnTo>
                  <a:lnTo>
                    <a:pt x="362" y="2467"/>
                  </a:lnTo>
                  <a:lnTo>
                    <a:pt x="355" y="2450"/>
                  </a:lnTo>
                  <a:lnTo>
                    <a:pt x="351" y="2440"/>
                  </a:lnTo>
                  <a:lnTo>
                    <a:pt x="348" y="2430"/>
                  </a:lnTo>
                  <a:lnTo>
                    <a:pt x="342" y="2417"/>
                  </a:lnTo>
                  <a:lnTo>
                    <a:pt x="342" y="2417"/>
                  </a:lnTo>
                  <a:lnTo>
                    <a:pt x="342" y="2406"/>
                  </a:lnTo>
                  <a:lnTo>
                    <a:pt x="338" y="2397"/>
                  </a:lnTo>
                  <a:lnTo>
                    <a:pt x="338" y="2380"/>
                  </a:lnTo>
                  <a:lnTo>
                    <a:pt x="338" y="2363"/>
                  </a:lnTo>
                  <a:lnTo>
                    <a:pt x="338" y="2357"/>
                  </a:lnTo>
                  <a:lnTo>
                    <a:pt x="335" y="2353"/>
                  </a:lnTo>
                  <a:lnTo>
                    <a:pt x="335" y="2349"/>
                  </a:lnTo>
                  <a:lnTo>
                    <a:pt x="335" y="2349"/>
                  </a:lnTo>
                  <a:lnTo>
                    <a:pt x="331" y="2329"/>
                  </a:lnTo>
                  <a:lnTo>
                    <a:pt x="328" y="2309"/>
                  </a:lnTo>
                  <a:lnTo>
                    <a:pt x="322" y="2269"/>
                  </a:lnTo>
                  <a:lnTo>
                    <a:pt x="315" y="2229"/>
                  </a:lnTo>
                  <a:lnTo>
                    <a:pt x="308" y="2189"/>
                  </a:lnTo>
                  <a:lnTo>
                    <a:pt x="295" y="2119"/>
                  </a:lnTo>
                  <a:lnTo>
                    <a:pt x="285" y="2049"/>
                  </a:lnTo>
                  <a:lnTo>
                    <a:pt x="271" y="1979"/>
                  </a:lnTo>
                  <a:lnTo>
                    <a:pt x="265" y="1939"/>
                  </a:lnTo>
                  <a:lnTo>
                    <a:pt x="261" y="1908"/>
                  </a:lnTo>
                  <a:lnTo>
                    <a:pt x="251" y="1839"/>
                  </a:lnTo>
                  <a:lnTo>
                    <a:pt x="241" y="1768"/>
                  </a:lnTo>
                  <a:lnTo>
                    <a:pt x="231" y="1698"/>
                  </a:lnTo>
                  <a:lnTo>
                    <a:pt x="225" y="1628"/>
                  </a:lnTo>
                  <a:lnTo>
                    <a:pt x="201" y="1441"/>
                  </a:lnTo>
                  <a:lnTo>
                    <a:pt x="188" y="1347"/>
                  </a:lnTo>
                  <a:lnTo>
                    <a:pt x="178" y="1257"/>
                  </a:lnTo>
                  <a:lnTo>
                    <a:pt x="171" y="1210"/>
                  </a:lnTo>
                  <a:lnTo>
                    <a:pt x="164" y="1164"/>
                  </a:lnTo>
                  <a:lnTo>
                    <a:pt x="158" y="1117"/>
                  </a:lnTo>
                  <a:lnTo>
                    <a:pt x="151" y="1077"/>
                  </a:lnTo>
                  <a:lnTo>
                    <a:pt x="151" y="1070"/>
                  </a:lnTo>
                  <a:lnTo>
                    <a:pt x="144" y="1023"/>
                  </a:lnTo>
                  <a:lnTo>
                    <a:pt x="138" y="980"/>
                  </a:lnTo>
                  <a:lnTo>
                    <a:pt x="131" y="933"/>
                  </a:lnTo>
                  <a:lnTo>
                    <a:pt x="124" y="886"/>
                  </a:lnTo>
                  <a:lnTo>
                    <a:pt x="115" y="840"/>
                  </a:lnTo>
                  <a:lnTo>
                    <a:pt x="107" y="796"/>
                  </a:lnTo>
                  <a:lnTo>
                    <a:pt x="101" y="749"/>
                  </a:lnTo>
                  <a:lnTo>
                    <a:pt x="91" y="703"/>
                  </a:lnTo>
                  <a:lnTo>
                    <a:pt x="84" y="659"/>
                  </a:lnTo>
                  <a:lnTo>
                    <a:pt x="75" y="613"/>
                  </a:lnTo>
                  <a:lnTo>
                    <a:pt x="75" y="606"/>
                  </a:lnTo>
                  <a:lnTo>
                    <a:pt x="64" y="565"/>
                  </a:lnTo>
                  <a:lnTo>
                    <a:pt x="58" y="522"/>
                  </a:lnTo>
                  <a:lnTo>
                    <a:pt x="47" y="476"/>
                  </a:lnTo>
                  <a:lnTo>
                    <a:pt x="38" y="432"/>
                  </a:lnTo>
                  <a:lnTo>
                    <a:pt x="27" y="385"/>
                  </a:lnTo>
                  <a:lnTo>
                    <a:pt x="14" y="342"/>
                  </a:lnTo>
                  <a:lnTo>
                    <a:pt x="4" y="295"/>
                  </a:lnTo>
                  <a:lnTo>
                    <a:pt x="1" y="278"/>
                  </a:lnTo>
                  <a:lnTo>
                    <a:pt x="1" y="275"/>
                  </a:lnTo>
                  <a:lnTo>
                    <a:pt x="4" y="248"/>
                  </a:lnTo>
                  <a:lnTo>
                    <a:pt x="4" y="225"/>
                  </a:lnTo>
                  <a:lnTo>
                    <a:pt x="4" y="198"/>
                  </a:lnTo>
                  <a:lnTo>
                    <a:pt x="4" y="175"/>
                  </a:lnTo>
                  <a:lnTo>
                    <a:pt x="4" y="152"/>
                  </a:lnTo>
                  <a:lnTo>
                    <a:pt x="18" y="121"/>
                  </a:lnTo>
                  <a:lnTo>
                    <a:pt x="47" y="138"/>
                  </a:lnTo>
                  <a:lnTo>
                    <a:pt x="61" y="158"/>
                  </a:lnTo>
                  <a:lnTo>
                    <a:pt x="75" y="178"/>
                  </a:lnTo>
                  <a:lnTo>
                    <a:pt x="87" y="198"/>
                  </a:lnTo>
                  <a:lnTo>
                    <a:pt x="104" y="218"/>
                  </a:lnTo>
                  <a:lnTo>
                    <a:pt x="121" y="238"/>
                  </a:lnTo>
                  <a:lnTo>
                    <a:pt x="124" y="242"/>
                  </a:lnTo>
                  <a:lnTo>
                    <a:pt x="131" y="258"/>
                  </a:lnTo>
                  <a:lnTo>
                    <a:pt x="144" y="305"/>
                  </a:lnTo>
                  <a:lnTo>
                    <a:pt x="161" y="348"/>
                  </a:lnTo>
                  <a:lnTo>
                    <a:pt x="175" y="395"/>
                  </a:lnTo>
                  <a:lnTo>
                    <a:pt x="188" y="439"/>
                  </a:lnTo>
                  <a:lnTo>
                    <a:pt x="201" y="485"/>
                  </a:lnTo>
                  <a:lnTo>
                    <a:pt x="215" y="533"/>
                  </a:lnTo>
                  <a:lnTo>
                    <a:pt x="225" y="573"/>
                  </a:lnTo>
                  <a:lnTo>
                    <a:pt x="228" y="576"/>
                  </a:lnTo>
                  <a:lnTo>
                    <a:pt x="238" y="622"/>
                  </a:lnTo>
                  <a:lnTo>
                    <a:pt x="251" y="669"/>
                  </a:lnTo>
                  <a:lnTo>
                    <a:pt x="261" y="716"/>
                  </a:lnTo>
                  <a:lnTo>
                    <a:pt x="271" y="763"/>
                  </a:lnTo>
                  <a:lnTo>
                    <a:pt x="281" y="806"/>
                  </a:lnTo>
                  <a:lnTo>
                    <a:pt x="295" y="853"/>
                  </a:lnTo>
                  <a:lnTo>
                    <a:pt x="305" y="900"/>
                  </a:lnTo>
                  <a:lnTo>
                    <a:pt x="315" y="946"/>
                  </a:lnTo>
                  <a:lnTo>
                    <a:pt x="322" y="994"/>
                  </a:lnTo>
                  <a:lnTo>
                    <a:pt x="331" y="1040"/>
                  </a:lnTo>
                  <a:lnTo>
                    <a:pt x="335" y="1047"/>
                  </a:lnTo>
                  <a:lnTo>
                    <a:pt x="342" y="1087"/>
                  </a:lnTo>
                  <a:lnTo>
                    <a:pt x="351" y="1134"/>
                  </a:lnTo>
                  <a:lnTo>
                    <a:pt x="358" y="1180"/>
                  </a:lnTo>
                  <a:lnTo>
                    <a:pt x="368" y="1224"/>
                  </a:lnTo>
                  <a:lnTo>
                    <a:pt x="385" y="1318"/>
                  </a:lnTo>
                  <a:lnTo>
                    <a:pt x="402" y="1411"/>
                  </a:lnTo>
                  <a:lnTo>
                    <a:pt x="435" y="1595"/>
                  </a:lnTo>
                  <a:lnTo>
                    <a:pt x="448" y="1665"/>
                  </a:lnTo>
                  <a:lnTo>
                    <a:pt x="462" y="1731"/>
                  </a:lnTo>
                  <a:lnTo>
                    <a:pt x="471" y="1802"/>
                  </a:lnTo>
                  <a:lnTo>
                    <a:pt x="479" y="1822"/>
                  </a:lnTo>
                  <a:lnTo>
                    <a:pt x="479" y="1782"/>
                  </a:lnTo>
                  <a:lnTo>
                    <a:pt x="482" y="1731"/>
                  </a:lnTo>
                  <a:lnTo>
                    <a:pt x="482" y="1708"/>
                  </a:lnTo>
                  <a:lnTo>
                    <a:pt x="482" y="1685"/>
                  </a:lnTo>
                  <a:lnTo>
                    <a:pt x="485" y="1665"/>
                  </a:lnTo>
                  <a:lnTo>
                    <a:pt x="485" y="1641"/>
                  </a:lnTo>
                  <a:lnTo>
                    <a:pt x="496" y="1538"/>
                  </a:lnTo>
                  <a:lnTo>
                    <a:pt x="502" y="1435"/>
                  </a:lnTo>
                  <a:lnTo>
                    <a:pt x="512" y="1334"/>
                  </a:lnTo>
                  <a:lnTo>
                    <a:pt x="519" y="1230"/>
                  </a:lnTo>
                  <a:lnTo>
                    <a:pt x="522" y="1214"/>
                  </a:lnTo>
                  <a:lnTo>
                    <a:pt x="528" y="1127"/>
                  </a:lnTo>
                  <a:lnTo>
                    <a:pt x="536" y="1023"/>
                  </a:lnTo>
                  <a:lnTo>
                    <a:pt x="545" y="923"/>
                  </a:lnTo>
                  <a:lnTo>
                    <a:pt x="548" y="869"/>
                  </a:lnTo>
                  <a:lnTo>
                    <a:pt x="552" y="820"/>
                  </a:lnTo>
                  <a:lnTo>
                    <a:pt x="559" y="766"/>
                  </a:lnTo>
                  <a:lnTo>
                    <a:pt x="562" y="716"/>
                  </a:lnTo>
                  <a:lnTo>
                    <a:pt x="568" y="662"/>
                  </a:lnTo>
                  <a:lnTo>
                    <a:pt x="572" y="613"/>
                  </a:lnTo>
                  <a:lnTo>
                    <a:pt x="579" y="559"/>
                  </a:lnTo>
                  <a:lnTo>
                    <a:pt x="582" y="509"/>
                  </a:lnTo>
                  <a:lnTo>
                    <a:pt x="589" y="459"/>
                  </a:lnTo>
                  <a:lnTo>
                    <a:pt x="596" y="405"/>
                  </a:lnTo>
                  <a:lnTo>
                    <a:pt x="602" y="355"/>
                  </a:lnTo>
                  <a:lnTo>
                    <a:pt x="609" y="302"/>
                  </a:lnTo>
                  <a:lnTo>
                    <a:pt x="616" y="252"/>
                  </a:lnTo>
                  <a:lnTo>
                    <a:pt x="622" y="198"/>
                  </a:lnTo>
                  <a:lnTo>
                    <a:pt x="629" y="148"/>
                  </a:lnTo>
                  <a:lnTo>
                    <a:pt x="639" y="98"/>
                  </a:lnTo>
                  <a:lnTo>
                    <a:pt x="639" y="81"/>
                  </a:lnTo>
                  <a:lnTo>
                    <a:pt x="652" y="48"/>
                  </a:lnTo>
                  <a:lnTo>
                    <a:pt x="662" y="21"/>
                  </a:lnTo>
                  <a:lnTo>
                    <a:pt x="689" y="1"/>
                  </a:lnTo>
                  <a:lnTo>
                    <a:pt x="763" y="11"/>
                  </a:lnTo>
                  <a:lnTo>
                    <a:pt x="779" y="38"/>
                  </a:lnTo>
                  <a:lnTo>
                    <a:pt x="779" y="68"/>
                  </a:lnTo>
                  <a:lnTo>
                    <a:pt x="783" y="101"/>
                  </a:lnTo>
                  <a:lnTo>
                    <a:pt x="779" y="118"/>
                  </a:lnTo>
                  <a:lnTo>
                    <a:pt x="772" y="168"/>
                  </a:lnTo>
                  <a:lnTo>
                    <a:pt x="766" y="218"/>
                  </a:lnTo>
                  <a:lnTo>
                    <a:pt x="759" y="272"/>
                  </a:lnTo>
                  <a:lnTo>
                    <a:pt x="752" y="322"/>
                  </a:lnTo>
                  <a:lnTo>
                    <a:pt x="749" y="372"/>
                  </a:lnTo>
                  <a:lnTo>
                    <a:pt x="742" y="422"/>
                  </a:lnTo>
                  <a:lnTo>
                    <a:pt x="736" y="472"/>
                  </a:lnTo>
                  <a:lnTo>
                    <a:pt x="732" y="525"/>
                  </a:lnTo>
                  <a:lnTo>
                    <a:pt x="726" y="576"/>
                  </a:lnTo>
                  <a:lnTo>
                    <a:pt x="722" y="626"/>
                  </a:lnTo>
                  <a:lnTo>
                    <a:pt x="719" y="676"/>
                  </a:lnTo>
                  <a:lnTo>
                    <a:pt x="712" y="729"/>
                  </a:lnTo>
                  <a:lnTo>
                    <a:pt x="709" y="780"/>
                  </a:lnTo>
                  <a:lnTo>
                    <a:pt x="706" y="829"/>
                  </a:lnTo>
                  <a:lnTo>
                    <a:pt x="702" y="883"/>
                  </a:lnTo>
                  <a:lnTo>
                    <a:pt x="699" y="933"/>
                  </a:lnTo>
                  <a:lnTo>
                    <a:pt x="689" y="1037"/>
                  </a:lnTo>
                  <a:lnTo>
                    <a:pt x="682" y="1140"/>
                  </a:lnTo>
                  <a:lnTo>
                    <a:pt x="679" y="1227"/>
                  </a:lnTo>
                  <a:lnTo>
                    <a:pt x="676" y="1241"/>
                  </a:lnTo>
                  <a:lnTo>
                    <a:pt x="669" y="1344"/>
                  </a:lnTo>
                  <a:lnTo>
                    <a:pt x="662" y="1447"/>
                  </a:lnTo>
                  <a:lnTo>
                    <a:pt x="656" y="1551"/>
                  </a:lnTo>
                  <a:lnTo>
                    <a:pt x="649" y="1655"/>
                  </a:lnTo>
                  <a:lnTo>
                    <a:pt x="649" y="1675"/>
                  </a:lnTo>
                  <a:lnTo>
                    <a:pt x="645" y="1695"/>
                  </a:lnTo>
                  <a:lnTo>
                    <a:pt x="645" y="1718"/>
                  </a:lnTo>
                  <a:lnTo>
                    <a:pt x="645" y="1738"/>
                  </a:lnTo>
                  <a:lnTo>
                    <a:pt x="642" y="1785"/>
                  </a:lnTo>
                  <a:lnTo>
                    <a:pt x="642" y="1836"/>
                  </a:lnTo>
                  <a:lnTo>
                    <a:pt x="642" y="1836"/>
                  </a:lnTo>
                  <a:lnTo>
                    <a:pt x="642" y="1885"/>
                  </a:lnTo>
                  <a:close/>
                  <a:moveTo>
                    <a:pt x="391" y="2326"/>
                  </a:moveTo>
                  <a:lnTo>
                    <a:pt x="391" y="2326"/>
                  </a:lnTo>
                  <a:lnTo>
                    <a:pt x="375" y="2343"/>
                  </a:lnTo>
                  <a:lnTo>
                    <a:pt x="378" y="2343"/>
                  </a:lnTo>
                  <a:lnTo>
                    <a:pt x="371" y="2353"/>
                  </a:lnTo>
                  <a:lnTo>
                    <a:pt x="371" y="2353"/>
                  </a:lnTo>
                  <a:lnTo>
                    <a:pt x="368" y="2357"/>
                  </a:lnTo>
                  <a:lnTo>
                    <a:pt x="378" y="2349"/>
                  </a:lnTo>
                  <a:lnTo>
                    <a:pt x="385" y="2343"/>
                  </a:lnTo>
                  <a:lnTo>
                    <a:pt x="391" y="2337"/>
                  </a:lnTo>
                  <a:lnTo>
                    <a:pt x="399" y="2329"/>
                  </a:lnTo>
                  <a:lnTo>
                    <a:pt x="405" y="2323"/>
                  </a:lnTo>
                  <a:lnTo>
                    <a:pt x="408" y="2320"/>
                  </a:lnTo>
                  <a:lnTo>
                    <a:pt x="411" y="2317"/>
                  </a:lnTo>
                  <a:lnTo>
                    <a:pt x="411" y="2313"/>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42"/>
            <p:cNvSpPr/>
            <p:nvPr/>
          </p:nvSpPr>
          <p:spPr>
            <a:xfrm>
              <a:off x="3986175" y="2116750"/>
              <a:ext cx="25850" cy="60725"/>
            </a:xfrm>
            <a:custGeom>
              <a:rect b="b" l="l" r="r" t="t"/>
              <a:pathLst>
                <a:path extrusionOk="0" h="2429" w="1034">
                  <a:moveTo>
                    <a:pt x="54" y="2028"/>
                  </a:moveTo>
                  <a:lnTo>
                    <a:pt x="51" y="1985"/>
                  </a:lnTo>
                  <a:lnTo>
                    <a:pt x="48" y="1938"/>
                  </a:lnTo>
                  <a:lnTo>
                    <a:pt x="44" y="1891"/>
                  </a:lnTo>
                  <a:lnTo>
                    <a:pt x="44" y="1844"/>
                  </a:lnTo>
                  <a:lnTo>
                    <a:pt x="40" y="1804"/>
                  </a:lnTo>
                  <a:lnTo>
                    <a:pt x="40" y="1798"/>
                  </a:lnTo>
                  <a:lnTo>
                    <a:pt x="37" y="1750"/>
                  </a:lnTo>
                  <a:lnTo>
                    <a:pt x="37" y="1701"/>
                  </a:lnTo>
                  <a:lnTo>
                    <a:pt x="37" y="1653"/>
                  </a:lnTo>
                  <a:lnTo>
                    <a:pt x="34" y="1607"/>
                  </a:lnTo>
                  <a:lnTo>
                    <a:pt x="34" y="1560"/>
                  </a:lnTo>
                  <a:lnTo>
                    <a:pt x="34" y="1513"/>
                  </a:lnTo>
                  <a:lnTo>
                    <a:pt x="34" y="1467"/>
                  </a:lnTo>
                  <a:lnTo>
                    <a:pt x="31" y="1420"/>
                  </a:lnTo>
                  <a:lnTo>
                    <a:pt x="31" y="1373"/>
                  </a:lnTo>
                  <a:lnTo>
                    <a:pt x="31" y="1326"/>
                  </a:lnTo>
                  <a:lnTo>
                    <a:pt x="31" y="1280"/>
                  </a:lnTo>
                  <a:lnTo>
                    <a:pt x="31" y="1277"/>
                  </a:lnTo>
                  <a:lnTo>
                    <a:pt x="31" y="1240"/>
                  </a:lnTo>
                  <a:lnTo>
                    <a:pt x="31" y="1203"/>
                  </a:lnTo>
                  <a:lnTo>
                    <a:pt x="31" y="1163"/>
                  </a:lnTo>
                  <a:lnTo>
                    <a:pt x="31" y="1126"/>
                  </a:lnTo>
                  <a:lnTo>
                    <a:pt x="31" y="1086"/>
                  </a:lnTo>
                  <a:lnTo>
                    <a:pt x="28" y="1049"/>
                  </a:lnTo>
                  <a:lnTo>
                    <a:pt x="28" y="1009"/>
                  </a:lnTo>
                  <a:lnTo>
                    <a:pt x="24" y="969"/>
                  </a:lnTo>
                  <a:lnTo>
                    <a:pt x="20" y="892"/>
                  </a:lnTo>
                  <a:lnTo>
                    <a:pt x="17" y="811"/>
                  </a:lnTo>
                  <a:lnTo>
                    <a:pt x="14" y="735"/>
                  </a:lnTo>
                  <a:lnTo>
                    <a:pt x="11" y="655"/>
                  </a:lnTo>
                  <a:lnTo>
                    <a:pt x="8" y="615"/>
                  </a:lnTo>
                  <a:lnTo>
                    <a:pt x="8" y="578"/>
                  </a:lnTo>
                  <a:lnTo>
                    <a:pt x="8" y="538"/>
                  </a:lnTo>
                  <a:lnTo>
                    <a:pt x="4" y="498"/>
                  </a:lnTo>
                  <a:lnTo>
                    <a:pt x="4" y="458"/>
                  </a:lnTo>
                  <a:lnTo>
                    <a:pt x="4" y="418"/>
                  </a:lnTo>
                  <a:lnTo>
                    <a:pt x="0" y="391"/>
                  </a:lnTo>
                  <a:lnTo>
                    <a:pt x="4" y="378"/>
                  </a:lnTo>
                  <a:lnTo>
                    <a:pt x="4" y="338"/>
                  </a:lnTo>
                  <a:lnTo>
                    <a:pt x="4" y="298"/>
                  </a:lnTo>
                  <a:lnTo>
                    <a:pt x="8" y="257"/>
                  </a:lnTo>
                  <a:lnTo>
                    <a:pt x="8" y="217"/>
                  </a:lnTo>
                  <a:lnTo>
                    <a:pt x="11" y="180"/>
                  </a:lnTo>
                  <a:lnTo>
                    <a:pt x="14" y="140"/>
                  </a:lnTo>
                  <a:lnTo>
                    <a:pt x="17" y="120"/>
                  </a:lnTo>
                  <a:lnTo>
                    <a:pt x="17" y="100"/>
                  </a:lnTo>
                  <a:lnTo>
                    <a:pt x="20" y="80"/>
                  </a:lnTo>
                  <a:lnTo>
                    <a:pt x="20" y="60"/>
                  </a:lnTo>
                  <a:lnTo>
                    <a:pt x="20" y="60"/>
                  </a:lnTo>
                  <a:lnTo>
                    <a:pt x="34" y="40"/>
                  </a:lnTo>
                  <a:lnTo>
                    <a:pt x="48" y="20"/>
                  </a:lnTo>
                  <a:lnTo>
                    <a:pt x="71" y="0"/>
                  </a:lnTo>
                  <a:lnTo>
                    <a:pt x="94" y="23"/>
                  </a:lnTo>
                  <a:lnTo>
                    <a:pt x="104" y="43"/>
                  </a:lnTo>
                  <a:lnTo>
                    <a:pt x="114" y="63"/>
                  </a:lnTo>
                  <a:lnTo>
                    <a:pt x="114" y="63"/>
                  </a:lnTo>
                  <a:lnTo>
                    <a:pt x="114" y="83"/>
                  </a:lnTo>
                  <a:lnTo>
                    <a:pt x="117" y="103"/>
                  </a:lnTo>
                  <a:lnTo>
                    <a:pt x="117" y="120"/>
                  </a:lnTo>
                  <a:lnTo>
                    <a:pt x="117" y="140"/>
                  </a:lnTo>
                  <a:lnTo>
                    <a:pt x="121" y="180"/>
                  </a:lnTo>
                  <a:lnTo>
                    <a:pt x="124" y="217"/>
                  </a:lnTo>
                  <a:lnTo>
                    <a:pt x="128" y="257"/>
                  </a:lnTo>
                  <a:lnTo>
                    <a:pt x="131" y="294"/>
                  </a:lnTo>
                  <a:lnTo>
                    <a:pt x="134" y="334"/>
                  </a:lnTo>
                  <a:lnTo>
                    <a:pt x="137" y="370"/>
                  </a:lnTo>
                  <a:lnTo>
                    <a:pt x="141" y="384"/>
                  </a:lnTo>
                  <a:lnTo>
                    <a:pt x="141" y="411"/>
                  </a:lnTo>
                  <a:lnTo>
                    <a:pt x="144" y="447"/>
                  </a:lnTo>
                  <a:lnTo>
                    <a:pt x="148" y="488"/>
                  </a:lnTo>
                  <a:lnTo>
                    <a:pt x="154" y="528"/>
                  </a:lnTo>
                  <a:lnTo>
                    <a:pt x="158" y="565"/>
                  </a:lnTo>
                  <a:lnTo>
                    <a:pt x="161" y="605"/>
                  </a:lnTo>
                  <a:lnTo>
                    <a:pt x="168" y="641"/>
                  </a:lnTo>
                  <a:lnTo>
                    <a:pt x="174" y="722"/>
                  </a:lnTo>
                  <a:lnTo>
                    <a:pt x="184" y="799"/>
                  </a:lnTo>
                  <a:lnTo>
                    <a:pt x="194" y="876"/>
                  </a:lnTo>
                  <a:lnTo>
                    <a:pt x="204" y="956"/>
                  </a:lnTo>
                  <a:lnTo>
                    <a:pt x="211" y="996"/>
                  </a:lnTo>
                  <a:lnTo>
                    <a:pt x="214" y="1032"/>
                  </a:lnTo>
                  <a:lnTo>
                    <a:pt x="218" y="1072"/>
                  </a:lnTo>
                  <a:lnTo>
                    <a:pt x="224" y="1112"/>
                  </a:lnTo>
                  <a:lnTo>
                    <a:pt x="228" y="1152"/>
                  </a:lnTo>
                  <a:lnTo>
                    <a:pt x="231" y="1192"/>
                  </a:lnTo>
                  <a:lnTo>
                    <a:pt x="235" y="1232"/>
                  </a:lnTo>
                  <a:lnTo>
                    <a:pt x="238" y="1269"/>
                  </a:lnTo>
                  <a:lnTo>
                    <a:pt x="238" y="1273"/>
                  </a:lnTo>
                  <a:lnTo>
                    <a:pt x="241" y="1317"/>
                  </a:lnTo>
                  <a:lnTo>
                    <a:pt x="244" y="1363"/>
                  </a:lnTo>
                  <a:lnTo>
                    <a:pt x="248" y="1410"/>
                  </a:lnTo>
                  <a:lnTo>
                    <a:pt x="255" y="1457"/>
                  </a:lnTo>
                  <a:lnTo>
                    <a:pt x="258" y="1503"/>
                  </a:lnTo>
                  <a:lnTo>
                    <a:pt x="261" y="1547"/>
                  </a:lnTo>
                  <a:lnTo>
                    <a:pt x="268" y="1593"/>
                  </a:lnTo>
                  <a:lnTo>
                    <a:pt x="271" y="1641"/>
                  </a:lnTo>
                  <a:lnTo>
                    <a:pt x="275" y="1687"/>
                  </a:lnTo>
                  <a:lnTo>
                    <a:pt x="281" y="1730"/>
                  </a:lnTo>
                  <a:lnTo>
                    <a:pt x="284" y="1778"/>
                  </a:lnTo>
                  <a:lnTo>
                    <a:pt x="288" y="1784"/>
                  </a:lnTo>
                  <a:lnTo>
                    <a:pt x="291" y="1824"/>
                  </a:lnTo>
                  <a:lnTo>
                    <a:pt x="295" y="1871"/>
                  </a:lnTo>
                  <a:lnTo>
                    <a:pt x="301" y="1914"/>
                  </a:lnTo>
                  <a:lnTo>
                    <a:pt x="308" y="1961"/>
                  </a:lnTo>
                  <a:lnTo>
                    <a:pt x="311" y="2008"/>
                  </a:lnTo>
                  <a:lnTo>
                    <a:pt x="315" y="2021"/>
                  </a:lnTo>
                  <a:lnTo>
                    <a:pt x="315" y="2034"/>
                  </a:lnTo>
                  <a:lnTo>
                    <a:pt x="315" y="2065"/>
                  </a:lnTo>
                  <a:lnTo>
                    <a:pt x="315" y="2082"/>
                  </a:lnTo>
                  <a:lnTo>
                    <a:pt x="315" y="2094"/>
                  </a:lnTo>
                  <a:lnTo>
                    <a:pt x="318" y="2111"/>
                  </a:lnTo>
                  <a:lnTo>
                    <a:pt x="318" y="2128"/>
                  </a:lnTo>
                  <a:lnTo>
                    <a:pt x="321" y="2145"/>
                  </a:lnTo>
                  <a:lnTo>
                    <a:pt x="321" y="2151"/>
                  </a:lnTo>
                  <a:lnTo>
                    <a:pt x="321" y="2158"/>
                  </a:lnTo>
                  <a:lnTo>
                    <a:pt x="321" y="2158"/>
                  </a:lnTo>
                  <a:lnTo>
                    <a:pt x="324" y="2162"/>
                  </a:lnTo>
                  <a:lnTo>
                    <a:pt x="321" y="2158"/>
                  </a:lnTo>
                  <a:lnTo>
                    <a:pt x="324" y="2162"/>
                  </a:lnTo>
                  <a:lnTo>
                    <a:pt x="328" y="2162"/>
                  </a:lnTo>
                  <a:lnTo>
                    <a:pt x="335" y="2162"/>
                  </a:lnTo>
                  <a:lnTo>
                    <a:pt x="332" y="2162"/>
                  </a:lnTo>
                  <a:lnTo>
                    <a:pt x="338" y="2165"/>
                  </a:lnTo>
                  <a:lnTo>
                    <a:pt x="341" y="2165"/>
                  </a:lnTo>
                  <a:lnTo>
                    <a:pt x="341" y="2165"/>
                  </a:lnTo>
                  <a:lnTo>
                    <a:pt x="348" y="2168"/>
                  </a:lnTo>
                  <a:lnTo>
                    <a:pt x="355" y="2168"/>
                  </a:lnTo>
                  <a:lnTo>
                    <a:pt x="352" y="2168"/>
                  </a:lnTo>
                  <a:lnTo>
                    <a:pt x="358" y="2168"/>
                  </a:lnTo>
                  <a:lnTo>
                    <a:pt x="364" y="2171"/>
                  </a:lnTo>
                  <a:lnTo>
                    <a:pt x="368" y="2171"/>
                  </a:lnTo>
                  <a:lnTo>
                    <a:pt x="375" y="2175"/>
                  </a:lnTo>
                  <a:lnTo>
                    <a:pt x="381" y="2175"/>
                  </a:lnTo>
                  <a:lnTo>
                    <a:pt x="388" y="2175"/>
                  </a:lnTo>
                  <a:lnTo>
                    <a:pt x="401" y="2179"/>
                  </a:lnTo>
                  <a:lnTo>
                    <a:pt x="418" y="2179"/>
                  </a:lnTo>
                  <a:lnTo>
                    <a:pt x="432" y="2182"/>
                  </a:lnTo>
                  <a:lnTo>
                    <a:pt x="449" y="2182"/>
                  </a:lnTo>
                  <a:lnTo>
                    <a:pt x="461" y="2182"/>
                  </a:lnTo>
                  <a:lnTo>
                    <a:pt x="469" y="2182"/>
                  </a:lnTo>
                  <a:lnTo>
                    <a:pt x="478" y="2182"/>
                  </a:lnTo>
                  <a:lnTo>
                    <a:pt x="495" y="2182"/>
                  </a:lnTo>
                  <a:lnTo>
                    <a:pt x="512" y="2182"/>
                  </a:lnTo>
                  <a:lnTo>
                    <a:pt x="529" y="2182"/>
                  </a:lnTo>
                  <a:lnTo>
                    <a:pt x="545" y="2182"/>
                  </a:lnTo>
                  <a:lnTo>
                    <a:pt x="558" y="2182"/>
                  </a:lnTo>
                  <a:lnTo>
                    <a:pt x="575" y="2182"/>
                  </a:lnTo>
                  <a:lnTo>
                    <a:pt x="609" y="2179"/>
                  </a:lnTo>
                  <a:lnTo>
                    <a:pt x="639" y="2179"/>
                  </a:lnTo>
                  <a:lnTo>
                    <a:pt x="665" y="2175"/>
                  </a:lnTo>
                  <a:lnTo>
                    <a:pt x="692" y="2175"/>
                  </a:lnTo>
                  <a:lnTo>
                    <a:pt x="709" y="2171"/>
                  </a:lnTo>
                  <a:lnTo>
                    <a:pt x="725" y="2171"/>
                  </a:lnTo>
                  <a:lnTo>
                    <a:pt x="742" y="2168"/>
                  </a:lnTo>
                  <a:lnTo>
                    <a:pt x="749" y="2168"/>
                  </a:lnTo>
                  <a:lnTo>
                    <a:pt x="762" y="2171"/>
                  </a:lnTo>
                  <a:lnTo>
                    <a:pt x="779" y="2171"/>
                  </a:lnTo>
                  <a:lnTo>
                    <a:pt x="796" y="2171"/>
                  </a:lnTo>
                  <a:lnTo>
                    <a:pt x="813" y="2171"/>
                  </a:lnTo>
                  <a:lnTo>
                    <a:pt x="829" y="2171"/>
                  </a:lnTo>
                  <a:lnTo>
                    <a:pt x="849" y="2171"/>
                  </a:lnTo>
                  <a:lnTo>
                    <a:pt x="866" y="2171"/>
                  </a:lnTo>
                  <a:lnTo>
                    <a:pt x="870" y="2171"/>
                  </a:lnTo>
                  <a:lnTo>
                    <a:pt x="882" y="2168"/>
                  </a:lnTo>
                  <a:lnTo>
                    <a:pt x="902" y="2168"/>
                  </a:lnTo>
                  <a:lnTo>
                    <a:pt x="919" y="2165"/>
                  </a:lnTo>
                  <a:lnTo>
                    <a:pt x="936" y="2165"/>
                  </a:lnTo>
                  <a:lnTo>
                    <a:pt x="956" y="2162"/>
                  </a:lnTo>
                  <a:lnTo>
                    <a:pt x="973" y="2158"/>
                  </a:lnTo>
                  <a:lnTo>
                    <a:pt x="1033" y="2182"/>
                  </a:lnTo>
                  <a:lnTo>
                    <a:pt x="1006" y="2242"/>
                  </a:lnTo>
                  <a:lnTo>
                    <a:pt x="990" y="2252"/>
                  </a:lnTo>
                  <a:lnTo>
                    <a:pt x="973" y="2262"/>
                  </a:lnTo>
                  <a:lnTo>
                    <a:pt x="956" y="2272"/>
                  </a:lnTo>
                  <a:lnTo>
                    <a:pt x="939" y="2282"/>
                  </a:lnTo>
                  <a:lnTo>
                    <a:pt x="922" y="2292"/>
                  </a:lnTo>
                  <a:lnTo>
                    <a:pt x="910" y="2299"/>
                  </a:lnTo>
                  <a:lnTo>
                    <a:pt x="906" y="2302"/>
                  </a:lnTo>
                  <a:lnTo>
                    <a:pt x="886" y="2312"/>
                  </a:lnTo>
                  <a:lnTo>
                    <a:pt x="870" y="2322"/>
                  </a:lnTo>
                  <a:lnTo>
                    <a:pt x="853" y="2328"/>
                  </a:lnTo>
                  <a:lnTo>
                    <a:pt x="836" y="2339"/>
                  </a:lnTo>
                  <a:lnTo>
                    <a:pt x="816" y="2345"/>
                  </a:lnTo>
                  <a:lnTo>
                    <a:pt x="799" y="2355"/>
                  </a:lnTo>
                  <a:lnTo>
                    <a:pt x="785" y="2362"/>
                  </a:lnTo>
                  <a:lnTo>
                    <a:pt x="779" y="2362"/>
                  </a:lnTo>
                  <a:lnTo>
                    <a:pt x="759" y="2365"/>
                  </a:lnTo>
                  <a:lnTo>
                    <a:pt x="739" y="2372"/>
                  </a:lnTo>
                  <a:lnTo>
                    <a:pt x="722" y="2375"/>
                  </a:lnTo>
                  <a:lnTo>
                    <a:pt x="696" y="2382"/>
                  </a:lnTo>
                  <a:lnTo>
                    <a:pt x="669" y="2389"/>
                  </a:lnTo>
                  <a:lnTo>
                    <a:pt x="639" y="2395"/>
                  </a:lnTo>
                  <a:lnTo>
                    <a:pt x="605" y="2402"/>
                  </a:lnTo>
                  <a:lnTo>
                    <a:pt x="585" y="2405"/>
                  </a:lnTo>
                  <a:lnTo>
                    <a:pt x="569" y="2409"/>
                  </a:lnTo>
                  <a:lnTo>
                    <a:pt x="552" y="2412"/>
                  </a:lnTo>
                  <a:lnTo>
                    <a:pt x="532" y="2415"/>
                  </a:lnTo>
                  <a:lnTo>
                    <a:pt x="512" y="2419"/>
                  </a:lnTo>
                  <a:lnTo>
                    <a:pt x="492" y="2422"/>
                  </a:lnTo>
                  <a:lnTo>
                    <a:pt x="481" y="2422"/>
                  </a:lnTo>
                  <a:lnTo>
                    <a:pt x="475" y="2422"/>
                  </a:lnTo>
                  <a:lnTo>
                    <a:pt x="455" y="2425"/>
                  </a:lnTo>
                  <a:lnTo>
                    <a:pt x="435" y="2425"/>
                  </a:lnTo>
                  <a:lnTo>
                    <a:pt x="412" y="2425"/>
                  </a:lnTo>
                  <a:lnTo>
                    <a:pt x="392" y="2429"/>
                  </a:lnTo>
                  <a:lnTo>
                    <a:pt x="372" y="2429"/>
                  </a:lnTo>
                  <a:lnTo>
                    <a:pt x="361" y="2429"/>
                  </a:lnTo>
                  <a:lnTo>
                    <a:pt x="352" y="2425"/>
                  </a:lnTo>
                  <a:lnTo>
                    <a:pt x="341" y="2425"/>
                  </a:lnTo>
                  <a:lnTo>
                    <a:pt x="332" y="2425"/>
                  </a:lnTo>
                  <a:lnTo>
                    <a:pt x="321" y="2425"/>
                  </a:lnTo>
                  <a:lnTo>
                    <a:pt x="308" y="2422"/>
                  </a:lnTo>
                  <a:lnTo>
                    <a:pt x="298" y="2422"/>
                  </a:lnTo>
                  <a:lnTo>
                    <a:pt x="288" y="2419"/>
                  </a:lnTo>
                  <a:lnTo>
                    <a:pt x="278" y="2419"/>
                  </a:lnTo>
                  <a:lnTo>
                    <a:pt x="268" y="2415"/>
                  </a:lnTo>
                  <a:lnTo>
                    <a:pt x="255" y="2415"/>
                  </a:lnTo>
                  <a:lnTo>
                    <a:pt x="255" y="2412"/>
                  </a:lnTo>
                  <a:lnTo>
                    <a:pt x="244" y="2412"/>
                  </a:lnTo>
                  <a:lnTo>
                    <a:pt x="235" y="2409"/>
                  </a:lnTo>
                  <a:lnTo>
                    <a:pt x="224" y="2405"/>
                  </a:lnTo>
                  <a:lnTo>
                    <a:pt x="214" y="2399"/>
                  </a:lnTo>
                  <a:lnTo>
                    <a:pt x="204" y="2395"/>
                  </a:lnTo>
                  <a:lnTo>
                    <a:pt x="191" y="2392"/>
                  </a:lnTo>
                  <a:lnTo>
                    <a:pt x="181" y="2385"/>
                  </a:lnTo>
                  <a:lnTo>
                    <a:pt x="171" y="2382"/>
                  </a:lnTo>
                  <a:lnTo>
                    <a:pt x="161" y="2375"/>
                  </a:lnTo>
                  <a:lnTo>
                    <a:pt x="151" y="2369"/>
                  </a:lnTo>
                  <a:lnTo>
                    <a:pt x="141" y="2362"/>
                  </a:lnTo>
                  <a:lnTo>
                    <a:pt x="131" y="2352"/>
                  </a:lnTo>
                  <a:lnTo>
                    <a:pt x="117" y="2345"/>
                  </a:lnTo>
                  <a:lnTo>
                    <a:pt x="111" y="2335"/>
                  </a:lnTo>
                  <a:lnTo>
                    <a:pt x="101" y="2325"/>
                  </a:lnTo>
                  <a:lnTo>
                    <a:pt x="94" y="2319"/>
                  </a:lnTo>
                  <a:lnTo>
                    <a:pt x="91" y="2308"/>
                  </a:lnTo>
                  <a:lnTo>
                    <a:pt x="84" y="2302"/>
                  </a:lnTo>
                  <a:lnTo>
                    <a:pt x="81" y="2292"/>
                  </a:lnTo>
                  <a:lnTo>
                    <a:pt x="74" y="2279"/>
                  </a:lnTo>
                  <a:lnTo>
                    <a:pt x="68" y="2265"/>
                  </a:lnTo>
                  <a:lnTo>
                    <a:pt x="64" y="2252"/>
                  </a:lnTo>
                  <a:lnTo>
                    <a:pt x="61" y="2239"/>
                  </a:lnTo>
                  <a:lnTo>
                    <a:pt x="57" y="2228"/>
                  </a:lnTo>
                  <a:lnTo>
                    <a:pt x="57" y="2222"/>
                  </a:lnTo>
                  <a:lnTo>
                    <a:pt x="57" y="2215"/>
                  </a:lnTo>
                  <a:lnTo>
                    <a:pt x="54" y="2205"/>
                  </a:lnTo>
                  <a:lnTo>
                    <a:pt x="54" y="2195"/>
                  </a:lnTo>
                  <a:lnTo>
                    <a:pt x="54" y="2182"/>
                  </a:lnTo>
                  <a:lnTo>
                    <a:pt x="54" y="2171"/>
                  </a:lnTo>
                  <a:lnTo>
                    <a:pt x="51" y="2162"/>
                  </a:lnTo>
                  <a:lnTo>
                    <a:pt x="51" y="2142"/>
                  </a:lnTo>
                  <a:lnTo>
                    <a:pt x="51" y="2122"/>
                  </a:lnTo>
                  <a:lnTo>
                    <a:pt x="51" y="2102"/>
                  </a:lnTo>
                  <a:lnTo>
                    <a:pt x="51" y="2082"/>
                  </a:lnTo>
                  <a:lnTo>
                    <a:pt x="51" y="2065"/>
                  </a:lnTo>
                  <a:lnTo>
                    <a:pt x="54" y="2041"/>
                  </a:lnTo>
                  <a:lnTo>
                    <a:pt x="54" y="2031"/>
                  </a:lnTo>
                  <a:lnTo>
                    <a:pt x="54" y="2034"/>
                  </a:lnTo>
                  <a:close/>
                  <a:moveTo>
                    <a:pt x="304" y="2151"/>
                  </a:moveTo>
                  <a:lnTo>
                    <a:pt x="304" y="2151"/>
                  </a:lnTo>
                  <a:lnTo>
                    <a:pt x="304" y="2148"/>
                  </a:lnTo>
                  <a:close/>
                  <a:moveTo>
                    <a:pt x="304" y="2148"/>
                  </a:moveTo>
                  <a:lnTo>
                    <a:pt x="304" y="2148"/>
                  </a:lnTo>
                  <a:lnTo>
                    <a:pt x="301" y="2148"/>
                  </a:lnTo>
                  <a:close/>
                  <a:moveTo>
                    <a:pt x="301" y="2148"/>
                  </a:moveTo>
                  <a:lnTo>
                    <a:pt x="301" y="2148"/>
                  </a:lnTo>
                  <a:close/>
                  <a:moveTo>
                    <a:pt x="301" y="2148"/>
                  </a:moveTo>
                  <a:lnTo>
                    <a:pt x="301" y="2148"/>
                  </a:lnTo>
                  <a:lnTo>
                    <a:pt x="298" y="2145"/>
                  </a:lnTo>
                  <a:close/>
                  <a:moveTo>
                    <a:pt x="301" y="2148"/>
                  </a:moveTo>
                  <a:lnTo>
                    <a:pt x="301" y="2148"/>
                  </a:lnTo>
                  <a:lnTo>
                    <a:pt x="298" y="2145"/>
                  </a:lnTo>
                  <a:close/>
                  <a:moveTo>
                    <a:pt x="301" y="2148"/>
                  </a:moveTo>
                  <a:lnTo>
                    <a:pt x="301" y="2148"/>
                  </a:lnTo>
                  <a:lnTo>
                    <a:pt x="298" y="2145"/>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42"/>
            <p:cNvSpPr/>
            <p:nvPr/>
          </p:nvSpPr>
          <p:spPr>
            <a:xfrm>
              <a:off x="3987675" y="2145550"/>
              <a:ext cx="16050" cy="8375"/>
            </a:xfrm>
            <a:custGeom>
              <a:rect b="b" l="l" r="r" t="t"/>
              <a:pathLst>
                <a:path extrusionOk="0" h="335" w="642">
                  <a:moveTo>
                    <a:pt x="465" y="4"/>
                  </a:moveTo>
                  <a:lnTo>
                    <a:pt x="478" y="4"/>
                  </a:lnTo>
                  <a:lnTo>
                    <a:pt x="505" y="11"/>
                  </a:lnTo>
                  <a:lnTo>
                    <a:pt x="522" y="11"/>
                  </a:lnTo>
                  <a:lnTo>
                    <a:pt x="525" y="11"/>
                  </a:lnTo>
                  <a:lnTo>
                    <a:pt x="542" y="14"/>
                  </a:lnTo>
                  <a:lnTo>
                    <a:pt x="562" y="17"/>
                  </a:lnTo>
                  <a:lnTo>
                    <a:pt x="582" y="17"/>
                  </a:lnTo>
                  <a:lnTo>
                    <a:pt x="642" y="40"/>
                  </a:lnTo>
                  <a:lnTo>
                    <a:pt x="609" y="97"/>
                  </a:lnTo>
                  <a:lnTo>
                    <a:pt x="592" y="111"/>
                  </a:lnTo>
                  <a:lnTo>
                    <a:pt x="575" y="125"/>
                  </a:lnTo>
                  <a:lnTo>
                    <a:pt x="565" y="134"/>
                  </a:lnTo>
                  <a:lnTo>
                    <a:pt x="562" y="137"/>
                  </a:lnTo>
                  <a:lnTo>
                    <a:pt x="545" y="151"/>
                  </a:lnTo>
                  <a:lnTo>
                    <a:pt x="525" y="168"/>
                  </a:lnTo>
                  <a:lnTo>
                    <a:pt x="515" y="174"/>
                  </a:lnTo>
                  <a:lnTo>
                    <a:pt x="495" y="188"/>
                  </a:lnTo>
                  <a:lnTo>
                    <a:pt x="482" y="194"/>
                  </a:lnTo>
                  <a:lnTo>
                    <a:pt x="449" y="208"/>
                  </a:lnTo>
                  <a:lnTo>
                    <a:pt x="415" y="221"/>
                  </a:lnTo>
                  <a:lnTo>
                    <a:pt x="412" y="221"/>
                  </a:lnTo>
                  <a:lnTo>
                    <a:pt x="378" y="231"/>
                  </a:lnTo>
                  <a:lnTo>
                    <a:pt x="344" y="245"/>
                  </a:lnTo>
                  <a:lnTo>
                    <a:pt x="312" y="254"/>
                  </a:lnTo>
                  <a:lnTo>
                    <a:pt x="312" y="254"/>
                  </a:lnTo>
                  <a:lnTo>
                    <a:pt x="295" y="261"/>
                  </a:lnTo>
                  <a:lnTo>
                    <a:pt x="278" y="265"/>
                  </a:lnTo>
                  <a:lnTo>
                    <a:pt x="261" y="271"/>
                  </a:lnTo>
                  <a:lnTo>
                    <a:pt x="244" y="278"/>
                  </a:lnTo>
                  <a:lnTo>
                    <a:pt x="228" y="285"/>
                  </a:lnTo>
                  <a:lnTo>
                    <a:pt x="215" y="288"/>
                  </a:lnTo>
                  <a:lnTo>
                    <a:pt x="198" y="294"/>
                  </a:lnTo>
                  <a:lnTo>
                    <a:pt x="181" y="301"/>
                  </a:lnTo>
                  <a:lnTo>
                    <a:pt x="168" y="308"/>
                  </a:lnTo>
                  <a:lnTo>
                    <a:pt x="151" y="315"/>
                  </a:lnTo>
                  <a:lnTo>
                    <a:pt x="148" y="315"/>
                  </a:lnTo>
                  <a:lnTo>
                    <a:pt x="134" y="321"/>
                  </a:lnTo>
                  <a:lnTo>
                    <a:pt x="121" y="325"/>
                  </a:lnTo>
                  <a:lnTo>
                    <a:pt x="121" y="325"/>
                  </a:lnTo>
                  <a:lnTo>
                    <a:pt x="104" y="331"/>
                  </a:lnTo>
                  <a:lnTo>
                    <a:pt x="94" y="335"/>
                  </a:lnTo>
                  <a:lnTo>
                    <a:pt x="68" y="288"/>
                  </a:lnTo>
                  <a:lnTo>
                    <a:pt x="17" y="181"/>
                  </a:lnTo>
                  <a:lnTo>
                    <a:pt x="1" y="128"/>
                  </a:lnTo>
                  <a:lnTo>
                    <a:pt x="11" y="121"/>
                  </a:lnTo>
                  <a:lnTo>
                    <a:pt x="28" y="111"/>
                  </a:lnTo>
                  <a:lnTo>
                    <a:pt x="28" y="111"/>
                  </a:lnTo>
                  <a:lnTo>
                    <a:pt x="48" y="104"/>
                  </a:lnTo>
                  <a:lnTo>
                    <a:pt x="61" y="97"/>
                  </a:lnTo>
                  <a:lnTo>
                    <a:pt x="64" y="97"/>
                  </a:lnTo>
                  <a:lnTo>
                    <a:pt x="84" y="91"/>
                  </a:lnTo>
                  <a:lnTo>
                    <a:pt x="101" y="84"/>
                  </a:lnTo>
                  <a:lnTo>
                    <a:pt x="121" y="77"/>
                  </a:lnTo>
                  <a:lnTo>
                    <a:pt x="138" y="71"/>
                  </a:lnTo>
                  <a:lnTo>
                    <a:pt x="158" y="64"/>
                  </a:lnTo>
                  <a:lnTo>
                    <a:pt x="175" y="60"/>
                  </a:lnTo>
                  <a:lnTo>
                    <a:pt x="195" y="54"/>
                  </a:lnTo>
                  <a:lnTo>
                    <a:pt x="211" y="51"/>
                  </a:lnTo>
                  <a:lnTo>
                    <a:pt x="231" y="44"/>
                  </a:lnTo>
                  <a:lnTo>
                    <a:pt x="248" y="40"/>
                  </a:lnTo>
                  <a:lnTo>
                    <a:pt x="251" y="40"/>
                  </a:lnTo>
                  <a:lnTo>
                    <a:pt x="284" y="31"/>
                  </a:lnTo>
                  <a:lnTo>
                    <a:pt x="321" y="24"/>
                  </a:lnTo>
                  <a:lnTo>
                    <a:pt x="358" y="17"/>
                  </a:lnTo>
                  <a:lnTo>
                    <a:pt x="358" y="17"/>
                  </a:lnTo>
                  <a:lnTo>
                    <a:pt x="392" y="11"/>
                  </a:lnTo>
                  <a:lnTo>
                    <a:pt x="429" y="4"/>
                  </a:lnTo>
                  <a:lnTo>
                    <a:pt x="441"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42"/>
            <p:cNvSpPr/>
            <p:nvPr/>
          </p:nvSpPr>
          <p:spPr>
            <a:xfrm>
              <a:off x="3985600" y="2110475"/>
              <a:ext cx="19975" cy="10725"/>
            </a:xfrm>
            <a:custGeom>
              <a:rect b="b" l="l" r="r" t="t"/>
              <a:pathLst>
                <a:path extrusionOk="0" h="429" w="799">
                  <a:moveTo>
                    <a:pt x="799" y="57"/>
                  </a:moveTo>
                  <a:lnTo>
                    <a:pt x="728" y="177"/>
                  </a:lnTo>
                  <a:lnTo>
                    <a:pt x="692" y="201"/>
                  </a:lnTo>
                  <a:lnTo>
                    <a:pt x="652" y="221"/>
                  </a:lnTo>
                  <a:lnTo>
                    <a:pt x="645" y="225"/>
                  </a:lnTo>
                  <a:lnTo>
                    <a:pt x="572" y="261"/>
                  </a:lnTo>
                  <a:lnTo>
                    <a:pt x="572" y="261"/>
                  </a:lnTo>
                  <a:lnTo>
                    <a:pt x="532" y="278"/>
                  </a:lnTo>
                  <a:lnTo>
                    <a:pt x="504" y="291"/>
                  </a:lnTo>
                  <a:lnTo>
                    <a:pt x="492" y="294"/>
                  </a:lnTo>
                  <a:lnTo>
                    <a:pt x="452" y="308"/>
                  </a:lnTo>
                  <a:lnTo>
                    <a:pt x="411" y="321"/>
                  </a:lnTo>
                  <a:lnTo>
                    <a:pt x="371" y="334"/>
                  </a:lnTo>
                  <a:lnTo>
                    <a:pt x="331" y="351"/>
                  </a:lnTo>
                  <a:lnTo>
                    <a:pt x="311" y="358"/>
                  </a:lnTo>
                  <a:lnTo>
                    <a:pt x="294" y="365"/>
                  </a:lnTo>
                  <a:lnTo>
                    <a:pt x="287" y="365"/>
                  </a:lnTo>
                  <a:lnTo>
                    <a:pt x="274" y="371"/>
                  </a:lnTo>
                  <a:lnTo>
                    <a:pt x="254" y="378"/>
                  </a:lnTo>
                  <a:lnTo>
                    <a:pt x="234" y="385"/>
                  </a:lnTo>
                  <a:lnTo>
                    <a:pt x="214" y="391"/>
                  </a:lnTo>
                  <a:lnTo>
                    <a:pt x="194" y="398"/>
                  </a:lnTo>
                  <a:lnTo>
                    <a:pt x="181" y="405"/>
                  </a:lnTo>
                  <a:lnTo>
                    <a:pt x="177" y="405"/>
                  </a:lnTo>
                  <a:lnTo>
                    <a:pt x="157" y="411"/>
                  </a:lnTo>
                  <a:lnTo>
                    <a:pt x="137" y="418"/>
                  </a:lnTo>
                  <a:lnTo>
                    <a:pt x="117" y="425"/>
                  </a:lnTo>
                  <a:lnTo>
                    <a:pt x="104" y="428"/>
                  </a:lnTo>
                  <a:lnTo>
                    <a:pt x="74" y="378"/>
                  </a:lnTo>
                  <a:lnTo>
                    <a:pt x="20" y="265"/>
                  </a:lnTo>
                  <a:lnTo>
                    <a:pt x="0" y="208"/>
                  </a:lnTo>
                  <a:lnTo>
                    <a:pt x="14" y="197"/>
                  </a:lnTo>
                  <a:lnTo>
                    <a:pt x="34" y="188"/>
                  </a:lnTo>
                  <a:lnTo>
                    <a:pt x="54" y="177"/>
                  </a:lnTo>
                  <a:lnTo>
                    <a:pt x="74" y="164"/>
                  </a:lnTo>
                  <a:lnTo>
                    <a:pt x="77" y="164"/>
                  </a:lnTo>
                  <a:lnTo>
                    <a:pt x="94" y="154"/>
                  </a:lnTo>
                  <a:lnTo>
                    <a:pt x="114" y="148"/>
                  </a:lnTo>
                  <a:lnTo>
                    <a:pt x="137" y="137"/>
                  </a:lnTo>
                  <a:lnTo>
                    <a:pt x="157" y="128"/>
                  </a:lnTo>
                  <a:lnTo>
                    <a:pt x="177" y="120"/>
                  </a:lnTo>
                  <a:lnTo>
                    <a:pt x="194" y="111"/>
                  </a:lnTo>
                  <a:lnTo>
                    <a:pt x="201" y="111"/>
                  </a:lnTo>
                  <a:lnTo>
                    <a:pt x="221" y="104"/>
                  </a:lnTo>
                  <a:lnTo>
                    <a:pt x="241" y="97"/>
                  </a:lnTo>
                  <a:lnTo>
                    <a:pt x="284" y="80"/>
                  </a:lnTo>
                  <a:lnTo>
                    <a:pt x="327" y="67"/>
                  </a:lnTo>
                  <a:lnTo>
                    <a:pt x="371" y="54"/>
                  </a:lnTo>
                  <a:lnTo>
                    <a:pt x="411" y="40"/>
                  </a:lnTo>
                  <a:lnTo>
                    <a:pt x="424" y="37"/>
                  </a:lnTo>
                  <a:lnTo>
                    <a:pt x="455" y="31"/>
                  </a:lnTo>
                  <a:lnTo>
                    <a:pt x="498" y="24"/>
                  </a:lnTo>
                  <a:lnTo>
                    <a:pt x="498" y="24"/>
                  </a:lnTo>
                  <a:lnTo>
                    <a:pt x="578" y="11"/>
                  </a:lnTo>
                  <a:lnTo>
                    <a:pt x="585" y="11"/>
                  </a:lnTo>
                  <a:lnTo>
                    <a:pt x="628" y="7"/>
                  </a:lnTo>
                  <a:lnTo>
                    <a:pt x="672"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42"/>
            <p:cNvSpPr/>
            <p:nvPr/>
          </p:nvSpPr>
          <p:spPr>
            <a:xfrm>
              <a:off x="3742200" y="1777150"/>
              <a:ext cx="37375" cy="61825"/>
            </a:xfrm>
            <a:custGeom>
              <a:rect b="b" l="l" r="r" t="t"/>
              <a:pathLst>
                <a:path extrusionOk="0" h="2473" w="1495">
                  <a:moveTo>
                    <a:pt x="1484" y="1961"/>
                  </a:moveTo>
                  <a:cubicBezTo>
                    <a:pt x="1421" y="1721"/>
                    <a:pt x="1441" y="1480"/>
                    <a:pt x="1468" y="1236"/>
                  </a:cubicBezTo>
                  <a:cubicBezTo>
                    <a:pt x="1474" y="1173"/>
                    <a:pt x="1481" y="1110"/>
                    <a:pt x="1484" y="1042"/>
                  </a:cubicBezTo>
                  <a:cubicBezTo>
                    <a:pt x="1484" y="1030"/>
                    <a:pt x="1494" y="982"/>
                    <a:pt x="1481" y="973"/>
                  </a:cubicBezTo>
                  <a:cubicBezTo>
                    <a:pt x="1464" y="953"/>
                    <a:pt x="1391" y="1042"/>
                    <a:pt x="1384" y="1050"/>
                  </a:cubicBezTo>
                  <a:cubicBezTo>
                    <a:pt x="1341" y="1113"/>
                    <a:pt x="1311" y="1186"/>
                    <a:pt x="1288" y="1256"/>
                  </a:cubicBezTo>
                  <a:cubicBezTo>
                    <a:pt x="1284" y="1263"/>
                    <a:pt x="1257" y="1350"/>
                    <a:pt x="1257" y="1350"/>
                  </a:cubicBezTo>
                  <a:cubicBezTo>
                    <a:pt x="1234" y="1346"/>
                    <a:pt x="1207" y="1270"/>
                    <a:pt x="1200" y="1253"/>
                  </a:cubicBezTo>
                  <a:cubicBezTo>
                    <a:pt x="1083" y="985"/>
                    <a:pt x="990" y="698"/>
                    <a:pt x="880" y="424"/>
                  </a:cubicBezTo>
                  <a:cubicBezTo>
                    <a:pt x="847" y="341"/>
                    <a:pt x="813" y="254"/>
                    <a:pt x="776" y="171"/>
                  </a:cubicBezTo>
                  <a:cubicBezTo>
                    <a:pt x="762" y="137"/>
                    <a:pt x="750" y="107"/>
                    <a:pt x="736" y="77"/>
                  </a:cubicBezTo>
                  <a:cubicBezTo>
                    <a:pt x="730" y="57"/>
                    <a:pt x="713" y="3"/>
                    <a:pt x="713" y="23"/>
                  </a:cubicBezTo>
                  <a:cubicBezTo>
                    <a:pt x="682" y="274"/>
                    <a:pt x="776" y="535"/>
                    <a:pt x="847" y="769"/>
                  </a:cubicBezTo>
                  <a:cubicBezTo>
                    <a:pt x="870" y="852"/>
                    <a:pt x="896" y="933"/>
                    <a:pt x="923" y="1016"/>
                  </a:cubicBezTo>
                  <a:cubicBezTo>
                    <a:pt x="930" y="1039"/>
                    <a:pt x="936" y="1066"/>
                    <a:pt x="947" y="1093"/>
                  </a:cubicBezTo>
                  <a:cubicBezTo>
                    <a:pt x="950" y="1106"/>
                    <a:pt x="967" y="1139"/>
                    <a:pt x="956" y="1133"/>
                  </a:cubicBezTo>
                  <a:cubicBezTo>
                    <a:pt x="907" y="1096"/>
                    <a:pt x="870" y="1005"/>
                    <a:pt x="839" y="953"/>
                  </a:cubicBezTo>
                  <a:cubicBezTo>
                    <a:pt x="722" y="755"/>
                    <a:pt x="633" y="544"/>
                    <a:pt x="526" y="341"/>
                  </a:cubicBezTo>
                  <a:cubicBezTo>
                    <a:pt x="482" y="261"/>
                    <a:pt x="442" y="184"/>
                    <a:pt x="395" y="107"/>
                  </a:cubicBezTo>
                  <a:cubicBezTo>
                    <a:pt x="382" y="83"/>
                    <a:pt x="369" y="63"/>
                    <a:pt x="355" y="40"/>
                  </a:cubicBezTo>
                  <a:cubicBezTo>
                    <a:pt x="346" y="31"/>
                    <a:pt x="338" y="0"/>
                    <a:pt x="332" y="10"/>
                  </a:cubicBezTo>
                  <a:cubicBezTo>
                    <a:pt x="305" y="40"/>
                    <a:pt x="346" y="174"/>
                    <a:pt x="355" y="208"/>
                  </a:cubicBezTo>
                  <a:cubicBezTo>
                    <a:pt x="412" y="424"/>
                    <a:pt x="529" y="621"/>
                    <a:pt x="633" y="815"/>
                  </a:cubicBezTo>
                  <a:cubicBezTo>
                    <a:pt x="669" y="882"/>
                    <a:pt x="699" y="953"/>
                    <a:pt x="736" y="1019"/>
                  </a:cubicBezTo>
                  <a:cubicBezTo>
                    <a:pt x="750" y="1039"/>
                    <a:pt x="759" y="1062"/>
                    <a:pt x="773" y="1086"/>
                  </a:cubicBezTo>
                  <a:cubicBezTo>
                    <a:pt x="779" y="1103"/>
                    <a:pt x="813" y="1143"/>
                    <a:pt x="799" y="1133"/>
                  </a:cubicBezTo>
                  <a:cubicBezTo>
                    <a:pt x="629" y="1010"/>
                    <a:pt x="469" y="859"/>
                    <a:pt x="312" y="718"/>
                  </a:cubicBezTo>
                  <a:cubicBezTo>
                    <a:pt x="255" y="669"/>
                    <a:pt x="198" y="612"/>
                    <a:pt x="141" y="561"/>
                  </a:cubicBezTo>
                  <a:cubicBezTo>
                    <a:pt x="121" y="544"/>
                    <a:pt x="101" y="528"/>
                    <a:pt x="85" y="512"/>
                  </a:cubicBezTo>
                  <a:cubicBezTo>
                    <a:pt x="75" y="504"/>
                    <a:pt x="61" y="484"/>
                    <a:pt x="58" y="495"/>
                  </a:cubicBezTo>
                  <a:cubicBezTo>
                    <a:pt x="41" y="569"/>
                    <a:pt x="108" y="655"/>
                    <a:pt x="151" y="709"/>
                  </a:cubicBezTo>
                  <a:cubicBezTo>
                    <a:pt x="265" y="852"/>
                    <a:pt x="392" y="985"/>
                    <a:pt x="519" y="1119"/>
                  </a:cubicBezTo>
                  <a:cubicBezTo>
                    <a:pt x="569" y="1173"/>
                    <a:pt x="622" y="1223"/>
                    <a:pt x="673" y="1277"/>
                  </a:cubicBezTo>
                  <a:cubicBezTo>
                    <a:pt x="693" y="1297"/>
                    <a:pt x="710" y="1313"/>
                    <a:pt x="726" y="1333"/>
                  </a:cubicBezTo>
                  <a:cubicBezTo>
                    <a:pt x="736" y="1343"/>
                    <a:pt x="762" y="1366"/>
                    <a:pt x="753" y="1360"/>
                  </a:cubicBezTo>
                  <a:cubicBezTo>
                    <a:pt x="566" y="1263"/>
                    <a:pt x="398" y="1130"/>
                    <a:pt x="195" y="1066"/>
                  </a:cubicBezTo>
                  <a:cubicBezTo>
                    <a:pt x="185" y="1066"/>
                    <a:pt x="38" y="1019"/>
                    <a:pt x="31" y="1036"/>
                  </a:cubicBezTo>
                  <a:cubicBezTo>
                    <a:pt x="1" y="1113"/>
                    <a:pt x="88" y="1186"/>
                    <a:pt x="141" y="1226"/>
                  </a:cubicBezTo>
                  <a:cubicBezTo>
                    <a:pt x="312" y="1366"/>
                    <a:pt x="502" y="1477"/>
                    <a:pt x="669" y="1627"/>
                  </a:cubicBezTo>
                  <a:cubicBezTo>
                    <a:pt x="830" y="1774"/>
                    <a:pt x="963" y="1928"/>
                    <a:pt x="1087" y="2108"/>
                  </a:cubicBezTo>
                  <a:cubicBezTo>
                    <a:pt x="1177" y="2245"/>
                    <a:pt x="1254" y="2409"/>
                    <a:pt x="1418" y="2473"/>
                  </a:cubicBezTo>
                  <a:close/>
                </a:path>
              </a:pathLst>
            </a:custGeom>
            <a:solidFill>
              <a:srgbClr val="FFBB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42"/>
            <p:cNvSpPr/>
            <p:nvPr/>
          </p:nvSpPr>
          <p:spPr>
            <a:xfrm>
              <a:off x="4050575" y="1749000"/>
              <a:ext cx="28900" cy="49900"/>
            </a:xfrm>
            <a:custGeom>
              <a:rect b="b" l="l" r="r" t="t"/>
              <a:pathLst>
                <a:path extrusionOk="0" h="1996" w="1156">
                  <a:moveTo>
                    <a:pt x="84" y="1634"/>
                  </a:moveTo>
                  <a:cubicBezTo>
                    <a:pt x="144" y="1420"/>
                    <a:pt x="104" y="1189"/>
                    <a:pt x="67" y="976"/>
                  </a:cubicBezTo>
                  <a:cubicBezTo>
                    <a:pt x="53" y="906"/>
                    <a:pt x="37" y="836"/>
                    <a:pt x="27" y="762"/>
                  </a:cubicBezTo>
                  <a:cubicBezTo>
                    <a:pt x="24" y="742"/>
                    <a:pt x="21" y="722"/>
                    <a:pt x="17" y="702"/>
                  </a:cubicBezTo>
                  <a:cubicBezTo>
                    <a:pt x="17" y="688"/>
                    <a:pt x="1" y="655"/>
                    <a:pt x="13" y="662"/>
                  </a:cubicBezTo>
                  <a:cubicBezTo>
                    <a:pt x="84" y="685"/>
                    <a:pt x="118" y="802"/>
                    <a:pt x="138" y="862"/>
                  </a:cubicBezTo>
                  <a:cubicBezTo>
                    <a:pt x="144" y="879"/>
                    <a:pt x="167" y="973"/>
                    <a:pt x="178" y="953"/>
                  </a:cubicBezTo>
                  <a:cubicBezTo>
                    <a:pt x="284" y="782"/>
                    <a:pt x="284" y="535"/>
                    <a:pt x="324" y="344"/>
                  </a:cubicBezTo>
                  <a:cubicBezTo>
                    <a:pt x="338" y="281"/>
                    <a:pt x="351" y="221"/>
                    <a:pt x="368" y="161"/>
                  </a:cubicBezTo>
                  <a:cubicBezTo>
                    <a:pt x="371" y="141"/>
                    <a:pt x="378" y="121"/>
                    <a:pt x="385" y="101"/>
                  </a:cubicBezTo>
                  <a:cubicBezTo>
                    <a:pt x="388" y="87"/>
                    <a:pt x="391" y="57"/>
                    <a:pt x="398" y="67"/>
                  </a:cubicBezTo>
                  <a:cubicBezTo>
                    <a:pt x="442" y="141"/>
                    <a:pt x="428" y="258"/>
                    <a:pt x="425" y="338"/>
                  </a:cubicBezTo>
                  <a:cubicBezTo>
                    <a:pt x="414" y="518"/>
                    <a:pt x="394" y="695"/>
                    <a:pt x="391" y="876"/>
                  </a:cubicBezTo>
                  <a:cubicBezTo>
                    <a:pt x="391" y="886"/>
                    <a:pt x="398" y="862"/>
                    <a:pt x="401" y="856"/>
                  </a:cubicBezTo>
                  <a:cubicBezTo>
                    <a:pt x="405" y="842"/>
                    <a:pt x="411" y="833"/>
                    <a:pt x="414" y="822"/>
                  </a:cubicBezTo>
                  <a:cubicBezTo>
                    <a:pt x="434" y="776"/>
                    <a:pt x="451" y="728"/>
                    <a:pt x="465" y="679"/>
                  </a:cubicBezTo>
                  <a:cubicBezTo>
                    <a:pt x="519" y="528"/>
                    <a:pt x="555" y="372"/>
                    <a:pt x="602" y="218"/>
                  </a:cubicBezTo>
                  <a:cubicBezTo>
                    <a:pt x="619" y="167"/>
                    <a:pt x="635" y="117"/>
                    <a:pt x="655" y="67"/>
                  </a:cubicBezTo>
                  <a:cubicBezTo>
                    <a:pt x="659" y="51"/>
                    <a:pt x="665" y="37"/>
                    <a:pt x="672" y="20"/>
                  </a:cubicBezTo>
                  <a:cubicBezTo>
                    <a:pt x="675" y="14"/>
                    <a:pt x="675" y="0"/>
                    <a:pt x="679" y="7"/>
                  </a:cubicBezTo>
                  <a:cubicBezTo>
                    <a:pt x="705" y="47"/>
                    <a:pt x="682" y="161"/>
                    <a:pt x="675" y="207"/>
                  </a:cubicBezTo>
                  <a:cubicBezTo>
                    <a:pt x="659" y="372"/>
                    <a:pt x="619" y="528"/>
                    <a:pt x="585" y="688"/>
                  </a:cubicBezTo>
                  <a:cubicBezTo>
                    <a:pt x="571" y="752"/>
                    <a:pt x="562" y="819"/>
                    <a:pt x="551" y="886"/>
                  </a:cubicBezTo>
                  <a:cubicBezTo>
                    <a:pt x="548" y="906"/>
                    <a:pt x="545" y="922"/>
                    <a:pt x="542" y="942"/>
                  </a:cubicBezTo>
                  <a:cubicBezTo>
                    <a:pt x="542" y="956"/>
                    <a:pt x="528" y="986"/>
                    <a:pt x="539" y="979"/>
                  </a:cubicBezTo>
                  <a:cubicBezTo>
                    <a:pt x="571" y="949"/>
                    <a:pt x="591" y="856"/>
                    <a:pt x="608" y="816"/>
                  </a:cubicBezTo>
                  <a:cubicBezTo>
                    <a:pt x="665" y="679"/>
                    <a:pt x="715" y="538"/>
                    <a:pt x="782" y="408"/>
                  </a:cubicBezTo>
                  <a:cubicBezTo>
                    <a:pt x="815" y="348"/>
                    <a:pt x="852" y="291"/>
                    <a:pt x="886" y="234"/>
                  </a:cubicBezTo>
                  <a:cubicBezTo>
                    <a:pt x="895" y="218"/>
                    <a:pt x="909" y="198"/>
                    <a:pt x="919" y="181"/>
                  </a:cubicBezTo>
                  <a:cubicBezTo>
                    <a:pt x="929" y="167"/>
                    <a:pt x="943" y="131"/>
                    <a:pt x="946" y="144"/>
                  </a:cubicBezTo>
                  <a:cubicBezTo>
                    <a:pt x="966" y="331"/>
                    <a:pt x="842" y="558"/>
                    <a:pt x="779" y="732"/>
                  </a:cubicBezTo>
                  <a:cubicBezTo>
                    <a:pt x="759" y="792"/>
                    <a:pt x="735" y="853"/>
                    <a:pt x="719" y="913"/>
                  </a:cubicBezTo>
                  <a:cubicBezTo>
                    <a:pt x="715" y="933"/>
                    <a:pt x="709" y="949"/>
                    <a:pt x="705" y="969"/>
                  </a:cubicBezTo>
                  <a:cubicBezTo>
                    <a:pt x="699" y="983"/>
                    <a:pt x="679" y="1009"/>
                    <a:pt x="692" y="1009"/>
                  </a:cubicBezTo>
                  <a:cubicBezTo>
                    <a:pt x="705" y="1006"/>
                    <a:pt x="749" y="926"/>
                    <a:pt x="759" y="913"/>
                  </a:cubicBezTo>
                  <a:cubicBezTo>
                    <a:pt x="832" y="805"/>
                    <a:pt x="909" y="705"/>
                    <a:pt x="992" y="605"/>
                  </a:cubicBezTo>
                  <a:cubicBezTo>
                    <a:pt x="1023" y="575"/>
                    <a:pt x="1049" y="542"/>
                    <a:pt x="1080" y="512"/>
                  </a:cubicBezTo>
                  <a:cubicBezTo>
                    <a:pt x="1093" y="501"/>
                    <a:pt x="1103" y="492"/>
                    <a:pt x="1116" y="481"/>
                  </a:cubicBezTo>
                  <a:cubicBezTo>
                    <a:pt x="1123" y="478"/>
                    <a:pt x="1129" y="465"/>
                    <a:pt x="1133" y="468"/>
                  </a:cubicBezTo>
                  <a:cubicBezTo>
                    <a:pt x="1156" y="595"/>
                    <a:pt x="996" y="765"/>
                    <a:pt x="929" y="859"/>
                  </a:cubicBezTo>
                  <a:cubicBezTo>
                    <a:pt x="789" y="1059"/>
                    <a:pt x="648" y="1257"/>
                    <a:pt x="528" y="1470"/>
                  </a:cubicBezTo>
                  <a:cubicBezTo>
                    <a:pt x="431" y="1650"/>
                    <a:pt x="374" y="1851"/>
                    <a:pt x="221" y="1995"/>
                  </a:cubicBezTo>
                  <a:close/>
                </a:path>
              </a:pathLst>
            </a:custGeom>
            <a:solidFill>
              <a:srgbClr val="FFBB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42"/>
            <p:cNvSpPr/>
            <p:nvPr/>
          </p:nvSpPr>
          <p:spPr>
            <a:xfrm>
              <a:off x="3878925" y="2597325"/>
              <a:ext cx="50825" cy="21650"/>
            </a:xfrm>
            <a:custGeom>
              <a:rect b="b" l="l" r="r" t="t"/>
              <a:pathLst>
                <a:path extrusionOk="0" h="866" w="2033">
                  <a:moveTo>
                    <a:pt x="1718" y="0"/>
                  </a:moveTo>
                  <a:lnTo>
                    <a:pt x="1718" y="0"/>
                  </a:lnTo>
                  <a:cubicBezTo>
                    <a:pt x="1601" y="124"/>
                    <a:pt x="1762" y="391"/>
                    <a:pt x="1598" y="471"/>
                  </a:cubicBezTo>
                  <a:cubicBezTo>
                    <a:pt x="1598" y="414"/>
                    <a:pt x="1334" y="99"/>
                    <a:pt x="1079" y="99"/>
                  </a:cubicBezTo>
                  <a:cubicBezTo>
                    <a:pt x="990" y="99"/>
                    <a:pt x="901" y="138"/>
                    <a:pt x="826" y="241"/>
                  </a:cubicBezTo>
                  <a:cubicBezTo>
                    <a:pt x="676" y="441"/>
                    <a:pt x="278" y="575"/>
                    <a:pt x="152" y="591"/>
                  </a:cubicBezTo>
                  <a:cubicBezTo>
                    <a:pt x="88" y="598"/>
                    <a:pt x="38" y="635"/>
                    <a:pt x="1" y="682"/>
                  </a:cubicBezTo>
                  <a:cubicBezTo>
                    <a:pt x="143" y="658"/>
                    <a:pt x="291" y="643"/>
                    <a:pt x="438" y="643"/>
                  </a:cubicBezTo>
                  <a:cubicBezTo>
                    <a:pt x="585" y="643"/>
                    <a:pt x="731" y="658"/>
                    <a:pt x="870" y="695"/>
                  </a:cubicBezTo>
                  <a:cubicBezTo>
                    <a:pt x="870" y="695"/>
                    <a:pt x="1224" y="755"/>
                    <a:pt x="1411" y="805"/>
                  </a:cubicBezTo>
                  <a:cubicBezTo>
                    <a:pt x="1478" y="825"/>
                    <a:pt x="1547" y="845"/>
                    <a:pt x="1615" y="865"/>
                  </a:cubicBezTo>
                  <a:cubicBezTo>
                    <a:pt x="1688" y="842"/>
                    <a:pt x="1762" y="812"/>
                    <a:pt x="1835" y="782"/>
                  </a:cubicBezTo>
                  <a:cubicBezTo>
                    <a:pt x="1895" y="759"/>
                    <a:pt x="1965" y="731"/>
                    <a:pt x="2033" y="702"/>
                  </a:cubicBezTo>
                  <a:cubicBezTo>
                    <a:pt x="1976" y="495"/>
                    <a:pt x="1868" y="244"/>
                    <a:pt x="1718"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42"/>
            <p:cNvSpPr/>
            <p:nvPr/>
          </p:nvSpPr>
          <p:spPr>
            <a:xfrm>
              <a:off x="3876425" y="2615350"/>
              <a:ext cx="36275" cy="8600"/>
            </a:xfrm>
            <a:custGeom>
              <a:rect b="b" l="l" r="r" t="t"/>
              <a:pathLst>
                <a:path extrusionOk="0" h="344" w="1451">
                  <a:moveTo>
                    <a:pt x="513" y="1"/>
                  </a:moveTo>
                  <a:cubicBezTo>
                    <a:pt x="337" y="1"/>
                    <a:pt x="202" y="44"/>
                    <a:pt x="138" y="61"/>
                  </a:cubicBezTo>
                  <a:cubicBezTo>
                    <a:pt x="101" y="70"/>
                    <a:pt x="64" y="84"/>
                    <a:pt x="34" y="95"/>
                  </a:cubicBezTo>
                  <a:cubicBezTo>
                    <a:pt x="8" y="175"/>
                    <a:pt x="1" y="258"/>
                    <a:pt x="4" y="321"/>
                  </a:cubicBezTo>
                  <a:cubicBezTo>
                    <a:pt x="158" y="336"/>
                    <a:pt x="312" y="344"/>
                    <a:pt x="466" y="344"/>
                  </a:cubicBezTo>
                  <a:cubicBezTo>
                    <a:pt x="801" y="344"/>
                    <a:pt x="1132" y="307"/>
                    <a:pt x="1451" y="224"/>
                  </a:cubicBezTo>
                  <a:cubicBezTo>
                    <a:pt x="1206" y="141"/>
                    <a:pt x="983" y="84"/>
                    <a:pt x="745" y="27"/>
                  </a:cubicBezTo>
                  <a:cubicBezTo>
                    <a:pt x="662" y="8"/>
                    <a:pt x="584" y="1"/>
                    <a:pt x="513" y="1"/>
                  </a:cubicBezTo>
                  <a:close/>
                </a:path>
              </a:pathLst>
            </a:custGeom>
            <a:solidFill>
              <a:srgbClr val="00043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42"/>
            <p:cNvSpPr/>
            <p:nvPr/>
          </p:nvSpPr>
          <p:spPr>
            <a:xfrm>
              <a:off x="3906575" y="2616750"/>
              <a:ext cx="4725" cy="975"/>
            </a:xfrm>
            <a:custGeom>
              <a:rect b="b" l="l" r="r" t="t"/>
              <a:pathLst>
                <a:path extrusionOk="0" h="39" w="189">
                  <a:moveTo>
                    <a:pt x="2" y="0"/>
                  </a:moveTo>
                  <a:cubicBezTo>
                    <a:pt x="1" y="0"/>
                    <a:pt x="1" y="1"/>
                    <a:pt x="4" y="2"/>
                  </a:cubicBezTo>
                  <a:lnTo>
                    <a:pt x="188" y="39"/>
                  </a:lnTo>
                  <a:cubicBezTo>
                    <a:pt x="188" y="39"/>
                    <a:pt x="14" y="0"/>
                    <a:pt x="2" y="0"/>
                  </a:cubicBezTo>
                  <a:close/>
                </a:path>
              </a:pathLst>
            </a:custGeom>
            <a:solidFill>
              <a:srgbClr val="00043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42"/>
            <p:cNvSpPr/>
            <p:nvPr/>
          </p:nvSpPr>
          <p:spPr>
            <a:xfrm>
              <a:off x="3876500" y="2613400"/>
              <a:ext cx="54575" cy="16900"/>
            </a:xfrm>
            <a:custGeom>
              <a:rect b="b" l="l" r="r" t="t"/>
              <a:pathLst>
                <a:path extrusionOk="0" h="676" w="2183">
                  <a:moveTo>
                    <a:pt x="1205" y="134"/>
                  </a:moveTo>
                  <a:cubicBezTo>
                    <a:pt x="1217" y="134"/>
                    <a:pt x="1391" y="173"/>
                    <a:pt x="1391" y="173"/>
                  </a:cubicBezTo>
                  <a:lnTo>
                    <a:pt x="1207" y="136"/>
                  </a:lnTo>
                  <a:cubicBezTo>
                    <a:pt x="1204" y="135"/>
                    <a:pt x="1204" y="134"/>
                    <a:pt x="1205" y="134"/>
                  </a:cubicBezTo>
                  <a:close/>
                  <a:moveTo>
                    <a:pt x="535" y="0"/>
                  </a:moveTo>
                  <a:cubicBezTo>
                    <a:pt x="388" y="0"/>
                    <a:pt x="240" y="15"/>
                    <a:pt x="98" y="39"/>
                  </a:cubicBezTo>
                  <a:cubicBezTo>
                    <a:pt x="68" y="76"/>
                    <a:pt x="48" y="122"/>
                    <a:pt x="31" y="173"/>
                  </a:cubicBezTo>
                  <a:cubicBezTo>
                    <a:pt x="61" y="162"/>
                    <a:pt x="98" y="148"/>
                    <a:pt x="135" y="139"/>
                  </a:cubicBezTo>
                  <a:cubicBezTo>
                    <a:pt x="199" y="122"/>
                    <a:pt x="334" y="79"/>
                    <a:pt x="510" y="79"/>
                  </a:cubicBezTo>
                  <a:cubicBezTo>
                    <a:pt x="581" y="79"/>
                    <a:pt x="659" y="86"/>
                    <a:pt x="742" y="105"/>
                  </a:cubicBezTo>
                  <a:cubicBezTo>
                    <a:pt x="980" y="162"/>
                    <a:pt x="1203" y="219"/>
                    <a:pt x="1448" y="302"/>
                  </a:cubicBezTo>
                  <a:cubicBezTo>
                    <a:pt x="1129" y="385"/>
                    <a:pt x="798" y="422"/>
                    <a:pt x="463" y="422"/>
                  </a:cubicBezTo>
                  <a:cubicBezTo>
                    <a:pt x="309" y="422"/>
                    <a:pt x="155" y="414"/>
                    <a:pt x="1" y="399"/>
                  </a:cubicBezTo>
                  <a:lnTo>
                    <a:pt x="1" y="399"/>
                  </a:lnTo>
                  <a:cubicBezTo>
                    <a:pt x="1" y="453"/>
                    <a:pt x="11" y="489"/>
                    <a:pt x="25" y="493"/>
                  </a:cubicBezTo>
                  <a:cubicBezTo>
                    <a:pt x="422" y="559"/>
                    <a:pt x="786" y="675"/>
                    <a:pt x="1218" y="675"/>
                  </a:cubicBezTo>
                  <a:cubicBezTo>
                    <a:pt x="1490" y="675"/>
                    <a:pt x="1789" y="629"/>
                    <a:pt x="2139" y="493"/>
                  </a:cubicBezTo>
                  <a:cubicBezTo>
                    <a:pt x="2182" y="406"/>
                    <a:pt x="2176" y="249"/>
                    <a:pt x="2130" y="59"/>
                  </a:cubicBezTo>
                  <a:cubicBezTo>
                    <a:pt x="2062" y="88"/>
                    <a:pt x="1992" y="116"/>
                    <a:pt x="1932" y="139"/>
                  </a:cubicBezTo>
                  <a:cubicBezTo>
                    <a:pt x="1859" y="169"/>
                    <a:pt x="1785" y="199"/>
                    <a:pt x="1712" y="222"/>
                  </a:cubicBezTo>
                  <a:cubicBezTo>
                    <a:pt x="1644" y="202"/>
                    <a:pt x="1575" y="182"/>
                    <a:pt x="1508" y="162"/>
                  </a:cubicBezTo>
                  <a:cubicBezTo>
                    <a:pt x="1321" y="112"/>
                    <a:pt x="967" y="52"/>
                    <a:pt x="967" y="52"/>
                  </a:cubicBezTo>
                  <a:cubicBezTo>
                    <a:pt x="828" y="15"/>
                    <a:pt x="682" y="0"/>
                    <a:pt x="53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42"/>
            <p:cNvSpPr/>
            <p:nvPr/>
          </p:nvSpPr>
          <p:spPr>
            <a:xfrm>
              <a:off x="3986750" y="2593375"/>
              <a:ext cx="87825" cy="38050"/>
            </a:xfrm>
            <a:custGeom>
              <a:rect b="b" l="l" r="r" t="t"/>
              <a:pathLst>
                <a:path extrusionOk="0" h="1522" w="3513">
                  <a:moveTo>
                    <a:pt x="916" y="408"/>
                  </a:moveTo>
                  <a:cubicBezTo>
                    <a:pt x="933" y="332"/>
                    <a:pt x="1047" y="1"/>
                    <a:pt x="1300" y="419"/>
                  </a:cubicBezTo>
                  <a:cubicBezTo>
                    <a:pt x="1428" y="633"/>
                    <a:pt x="3101" y="1023"/>
                    <a:pt x="3235" y="1050"/>
                  </a:cubicBezTo>
                  <a:cubicBezTo>
                    <a:pt x="3512" y="1103"/>
                    <a:pt x="3436" y="1277"/>
                    <a:pt x="3422" y="1461"/>
                  </a:cubicBezTo>
                  <a:cubicBezTo>
                    <a:pt x="2724" y="1521"/>
                    <a:pt x="1952" y="1487"/>
                    <a:pt x="1257" y="1424"/>
                  </a:cubicBezTo>
                  <a:cubicBezTo>
                    <a:pt x="469" y="1350"/>
                    <a:pt x="381" y="1244"/>
                    <a:pt x="78" y="1097"/>
                  </a:cubicBezTo>
                  <a:cubicBezTo>
                    <a:pt x="1" y="903"/>
                    <a:pt x="25" y="556"/>
                    <a:pt x="385" y="108"/>
                  </a:cubicBezTo>
                  <a:cubicBezTo>
                    <a:pt x="492" y="245"/>
                    <a:pt x="759" y="315"/>
                    <a:pt x="916" y="408"/>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grpSp>
        <p:nvGrpSpPr>
          <p:cNvPr id="687" name="Google Shape;687;p43"/>
          <p:cNvGrpSpPr/>
          <p:nvPr/>
        </p:nvGrpSpPr>
        <p:grpSpPr>
          <a:xfrm>
            <a:off x="2153740" y="113237"/>
            <a:ext cx="4746658" cy="987778"/>
            <a:chOff x="3473325" y="4931350"/>
            <a:chExt cx="2819350" cy="541100"/>
          </a:xfrm>
        </p:grpSpPr>
        <p:sp>
          <p:nvSpPr>
            <p:cNvPr id="688" name="Google Shape;688;p43"/>
            <p:cNvSpPr/>
            <p:nvPr/>
          </p:nvSpPr>
          <p:spPr>
            <a:xfrm>
              <a:off x="3473325" y="5197425"/>
              <a:ext cx="2819350" cy="165250"/>
            </a:xfrm>
            <a:custGeom>
              <a:rect b="b" l="l" r="r" t="t"/>
              <a:pathLst>
                <a:path extrusionOk="0" h="6610" w="112774">
                  <a:moveTo>
                    <a:pt x="112773" y="0"/>
                  </a:moveTo>
                  <a:lnTo>
                    <a:pt x="1" y="3305"/>
                  </a:lnTo>
                  <a:lnTo>
                    <a:pt x="1" y="5552"/>
                  </a:lnTo>
                  <a:cubicBezTo>
                    <a:pt x="1" y="5913"/>
                    <a:pt x="35" y="6269"/>
                    <a:pt x="103" y="6610"/>
                  </a:cubicBezTo>
                  <a:lnTo>
                    <a:pt x="112773" y="3312"/>
                  </a:lnTo>
                  <a:lnTo>
                    <a:pt x="112773"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43"/>
            <p:cNvSpPr/>
            <p:nvPr/>
          </p:nvSpPr>
          <p:spPr>
            <a:xfrm>
              <a:off x="3473325" y="5110675"/>
              <a:ext cx="2819350" cy="169375"/>
            </a:xfrm>
            <a:custGeom>
              <a:rect b="b" l="l" r="r" t="t"/>
              <a:pathLst>
                <a:path extrusionOk="0" h="6775" w="112774">
                  <a:moveTo>
                    <a:pt x="112773" y="1"/>
                  </a:moveTo>
                  <a:lnTo>
                    <a:pt x="1" y="3306"/>
                  </a:lnTo>
                  <a:lnTo>
                    <a:pt x="1" y="6775"/>
                  </a:lnTo>
                  <a:lnTo>
                    <a:pt x="112773" y="3470"/>
                  </a:lnTo>
                  <a:lnTo>
                    <a:pt x="11277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43"/>
            <p:cNvSpPr/>
            <p:nvPr/>
          </p:nvSpPr>
          <p:spPr>
            <a:xfrm>
              <a:off x="3473325" y="5021750"/>
              <a:ext cx="2819350" cy="171600"/>
            </a:xfrm>
            <a:custGeom>
              <a:rect b="b" l="l" r="r" t="t"/>
              <a:pathLst>
                <a:path extrusionOk="0" h="6864" w="112774">
                  <a:moveTo>
                    <a:pt x="112456" y="1"/>
                  </a:moveTo>
                  <a:lnTo>
                    <a:pt x="1" y="3288"/>
                  </a:lnTo>
                  <a:lnTo>
                    <a:pt x="1" y="6863"/>
                  </a:lnTo>
                  <a:lnTo>
                    <a:pt x="112773" y="3558"/>
                  </a:lnTo>
                  <a:lnTo>
                    <a:pt x="112773" y="1830"/>
                  </a:lnTo>
                  <a:cubicBezTo>
                    <a:pt x="112773" y="1189"/>
                    <a:pt x="112661" y="574"/>
                    <a:pt x="11245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43"/>
            <p:cNvSpPr/>
            <p:nvPr/>
          </p:nvSpPr>
          <p:spPr>
            <a:xfrm>
              <a:off x="3473325" y="4937150"/>
              <a:ext cx="2811425" cy="166825"/>
            </a:xfrm>
            <a:custGeom>
              <a:rect b="b" l="l" r="r" t="t"/>
              <a:pathLst>
                <a:path extrusionOk="0" h="6673" w="112457">
                  <a:moveTo>
                    <a:pt x="108898" y="1"/>
                  </a:moveTo>
                  <a:lnTo>
                    <a:pt x="424" y="3111"/>
                  </a:lnTo>
                  <a:cubicBezTo>
                    <a:pt x="151" y="3760"/>
                    <a:pt x="1" y="4470"/>
                    <a:pt x="1" y="5214"/>
                  </a:cubicBezTo>
                  <a:lnTo>
                    <a:pt x="1" y="6672"/>
                  </a:lnTo>
                  <a:lnTo>
                    <a:pt x="112456" y="3385"/>
                  </a:lnTo>
                  <a:cubicBezTo>
                    <a:pt x="111872" y="1770"/>
                    <a:pt x="110547" y="503"/>
                    <a:pt x="108898"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43"/>
            <p:cNvSpPr/>
            <p:nvPr/>
          </p:nvSpPr>
          <p:spPr>
            <a:xfrm>
              <a:off x="3483925" y="4931350"/>
              <a:ext cx="2711875" cy="83600"/>
            </a:xfrm>
            <a:custGeom>
              <a:rect b="b" l="l" r="r" t="t"/>
              <a:pathLst>
                <a:path extrusionOk="0" h="3344" w="108475">
                  <a:moveTo>
                    <a:pt x="5023" y="1"/>
                  </a:moveTo>
                  <a:cubicBezTo>
                    <a:pt x="2772" y="1"/>
                    <a:pt x="826" y="1384"/>
                    <a:pt x="0" y="3343"/>
                  </a:cubicBezTo>
                  <a:lnTo>
                    <a:pt x="108474" y="233"/>
                  </a:lnTo>
                  <a:cubicBezTo>
                    <a:pt x="107976" y="83"/>
                    <a:pt x="107450" y="1"/>
                    <a:pt x="106904"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43"/>
            <p:cNvSpPr/>
            <p:nvPr/>
          </p:nvSpPr>
          <p:spPr>
            <a:xfrm>
              <a:off x="3475900" y="5280200"/>
              <a:ext cx="2816775" cy="177650"/>
            </a:xfrm>
            <a:custGeom>
              <a:rect b="b" l="l" r="r" t="t"/>
              <a:pathLst>
                <a:path extrusionOk="0" h="7106" w="112671">
                  <a:moveTo>
                    <a:pt x="112670" y="1"/>
                  </a:moveTo>
                  <a:lnTo>
                    <a:pt x="0" y="3299"/>
                  </a:lnTo>
                  <a:cubicBezTo>
                    <a:pt x="331" y="4965"/>
                    <a:pt x="1428" y="6362"/>
                    <a:pt x="2902" y="7106"/>
                  </a:cubicBezTo>
                  <a:lnTo>
                    <a:pt x="112394" y="3951"/>
                  </a:lnTo>
                  <a:cubicBezTo>
                    <a:pt x="112575" y="3412"/>
                    <a:pt x="112670" y="2838"/>
                    <a:pt x="112670" y="2241"/>
                  </a:cubicBezTo>
                  <a:lnTo>
                    <a:pt x="11267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43"/>
            <p:cNvSpPr/>
            <p:nvPr/>
          </p:nvSpPr>
          <p:spPr>
            <a:xfrm>
              <a:off x="3548450" y="5378950"/>
              <a:ext cx="2737325" cy="93500"/>
            </a:xfrm>
            <a:custGeom>
              <a:rect b="b" l="l" r="r" t="t"/>
              <a:pathLst>
                <a:path extrusionOk="0" h="3740" w="109493">
                  <a:moveTo>
                    <a:pt x="109492" y="1"/>
                  </a:moveTo>
                  <a:lnTo>
                    <a:pt x="0" y="3156"/>
                  </a:lnTo>
                  <a:cubicBezTo>
                    <a:pt x="738" y="3528"/>
                    <a:pt x="1567" y="3740"/>
                    <a:pt x="2442" y="3740"/>
                  </a:cubicBezTo>
                  <a:lnTo>
                    <a:pt x="104323" y="3740"/>
                  </a:lnTo>
                  <a:cubicBezTo>
                    <a:pt x="106723" y="3740"/>
                    <a:pt x="108771" y="2166"/>
                    <a:pt x="10949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95" name="Google Shape;695;p43"/>
          <p:cNvSpPr txBox="1"/>
          <p:nvPr>
            <p:ph type="title"/>
          </p:nvPr>
        </p:nvSpPr>
        <p:spPr>
          <a:xfrm>
            <a:off x="2799300" y="225067"/>
            <a:ext cx="3545400" cy="763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5000"/>
              <a:t>THOUGHTS?</a:t>
            </a:r>
            <a:endParaRPr sz="5000"/>
          </a:p>
        </p:txBody>
      </p:sp>
      <p:pic>
        <p:nvPicPr>
          <p:cNvPr id="696" name="Google Shape;696;p43"/>
          <p:cNvPicPr preferRelativeResize="0"/>
          <p:nvPr/>
        </p:nvPicPr>
        <p:blipFill>
          <a:blip r:embed="rId3">
            <a:alphaModFix/>
          </a:blip>
          <a:stretch>
            <a:fillRect/>
          </a:stretch>
        </p:blipFill>
        <p:spPr>
          <a:xfrm>
            <a:off x="1175525" y="1311233"/>
            <a:ext cx="6792845" cy="3820975"/>
          </a:xfrm>
          <a:prstGeom prst="rect">
            <a:avLst/>
          </a:prstGeom>
          <a:noFill/>
          <a:ln>
            <a:noFill/>
          </a:ln>
        </p:spPr>
      </p:pic>
      <p:sp>
        <p:nvSpPr>
          <p:cNvPr id="697" name="Google Shape;697;p43"/>
          <p:cNvSpPr txBox="1"/>
          <p:nvPr/>
        </p:nvSpPr>
        <p:spPr>
          <a:xfrm>
            <a:off x="6174450" y="6405867"/>
            <a:ext cx="29217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000">
                <a:latin typeface="Barlow"/>
                <a:ea typeface="Barlow"/>
                <a:cs typeface="Barlow"/>
                <a:sym typeface="Barlow"/>
              </a:rPr>
              <a:t>GLSEN 2019 National School Climate Survey</a:t>
            </a:r>
            <a:endParaRPr sz="1000">
              <a:latin typeface="Barlow"/>
              <a:ea typeface="Barlow"/>
              <a:cs typeface="Barlow"/>
              <a:sym typeface="Barlow"/>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pic>
        <p:nvPicPr>
          <p:cNvPr id="703" name="Google Shape;703;p44"/>
          <p:cNvPicPr preferRelativeResize="0"/>
          <p:nvPr/>
        </p:nvPicPr>
        <p:blipFill rotWithShape="1">
          <a:blip r:embed="rId3">
            <a:alphaModFix/>
          </a:blip>
          <a:srcRect b="17269" l="27673" r="27974" t="31399"/>
          <a:stretch/>
        </p:blipFill>
        <p:spPr>
          <a:xfrm>
            <a:off x="1676400" y="2046890"/>
            <a:ext cx="5407573" cy="4811110"/>
          </a:xfrm>
          <a:prstGeom prst="rect">
            <a:avLst/>
          </a:prstGeom>
          <a:noFill/>
          <a:ln>
            <a:noFill/>
          </a:ln>
        </p:spPr>
      </p:pic>
      <p:sp>
        <p:nvSpPr>
          <p:cNvPr id="704" name="Google Shape;704;p44"/>
          <p:cNvSpPr txBox="1"/>
          <p:nvPr/>
        </p:nvSpPr>
        <p:spPr>
          <a:xfrm>
            <a:off x="990600" y="914400"/>
            <a:ext cx="7162800"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2400">
                <a:solidFill>
                  <a:srgbClr val="00B050"/>
                </a:solidFill>
                <a:latin typeface="Constantia"/>
                <a:ea typeface="Constantia"/>
                <a:cs typeface="Constantia"/>
                <a:sym typeface="Constantia"/>
              </a:rPr>
              <a:t>Accessing MCPS Bullying, Harassment, or Intimidation Reporting</a:t>
            </a:r>
            <a:r>
              <a:rPr lang="en-US" sz="2400" u="sng">
                <a:solidFill>
                  <a:schemeClr val="hlink"/>
                </a:solidFill>
                <a:latin typeface="Constantia"/>
                <a:ea typeface="Constantia"/>
                <a:cs typeface="Constantia"/>
                <a:sym typeface="Constantia"/>
                <a:hlinkClick r:id="rId4"/>
              </a:rPr>
              <a:t> Form</a:t>
            </a:r>
            <a:r>
              <a:rPr lang="en-US" sz="2400">
                <a:solidFill>
                  <a:srgbClr val="00B050"/>
                </a:solidFill>
                <a:latin typeface="Constantia"/>
                <a:ea typeface="Constantia"/>
                <a:cs typeface="Constantia"/>
                <a:sym typeface="Constantia"/>
              </a:rPr>
              <a:t> </a:t>
            </a:r>
            <a:endParaRPr sz="2400">
              <a:solidFill>
                <a:srgbClr val="00B050"/>
              </a:solidFill>
              <a:latin typeface="Constantia"/>
              <a:ea typeface="Constantia"/>
              <a:cs typeface="Constantia"/>
              <a:sym typeface="Constantia"/>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45"/>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accent3"/>
              </a:buClr>
              <a:buSzPts val="2660"/>
              <a:buFont typeface="Noto Sans Symbols"/>
              <a:buNone/>
            </a:pPr>
            <a:r>
              <a:rPr b="0" i="0" lang="en-US" sz="2800" u="none" cap="none" strike="noStrike">
                <a:solidFill>
                  <a:schemeClr val="dk1"/>
                </a:solidFill>
                <a:latin typeface="Times New Roman"/>
                <a:ea typeface="Times New Roman"/>
                <a:cs typeface="Times New Roman"/>
                <a:sym typeface="Times New Roman"/>
              </a:rPr>
              <a:t>MCPS Policy ACB –Nondiscrimination </a:t>
            </a:r>
            <a:endParaRPr b="0" i="0" sz="2400" u="none" cap="none" strike="noStrike">
              <a:solidFill>
                <a:schemeClr val="dk1"/>
              </a:solidFill>
              <a:latin typeface="Calibri"/>
              <a:ea typeface="Calibri"/>
              <a:cs typeface="Calibri"/>
              <a:sym typeface="Calibri"/>
            </a:endParaRPr>
          </a:p>
          <a:p>
            <a:pPr indent="0" lvl="0" marL="0" marR="0" rtl="0" algn="l">
              <a:spcBef>
                <a:spcPts val="1000"/>
              </a:spcBef>
              <a:spcAft>
                <a:spcPts val="0"/>
              </a:spcAft>
              <a:buClr>
                <a:schemeClr val="accent3"/>
              </a:buClr>
              <a:buSzPts val="2660"/>
              <a:buFont typeface="Noto Sans Symbols"/>
              <a:buNone/>
            </a:pPr>
            <a:r>
              <a:rPr b="0" i="0" lang="en-US" sz="2800" u="none" cap="none" strike="noStrike">
                <a:solidFill>
                  <a:schemeClr val="dk1"/>
                </a:solidFill>
                <a:latin typeface="Times New Roman"/>
                <a:ea typeface="Times New Roman"/>
                <a:cs typeface="Times New Roman"/>
                <a:sym typeface="Times New Roman"/>
              </a:rPr>
              <a:t>A. Purpose</a:t>
            </a:r>
            <a:endParaRPr b="0" i="0" sz="2800" u="none" cap="none" strike="noStrike">
              <a:solidFill>
                <a:schemeClr val="dk1"/>
              </a:solidFill>
              <a:latin typeface="Times New Roman"/>
              <a:ea typeface="Times New Roman"/>
              <a:cs typeface="Times New Roman"/>
              <a:sym typeface="Times New Roman"/>
            </a:endParaRPr>
          </a:p>
          <a:p>
            <a:pPr indent="0" lvl="0" marL="0" marR="0" rtl="0" algn="l">
              <a:spcBef>
                <a:spcPts val="0"/>
              </a:spcBef>
              <a:spcAft>
                <a:spcPts val="0"/>
              </a:spcAft>
              <a:buClr>
                <a:schemeClr val="accent3"/>
              </a:buClr>
              <a:buSzPts val="2660"/>
              <a:buFont typeface="Noto Sans Symbols"/>
              <a:buNone/>
            </a:pPr>
            <a:r>
              <a:rPr b="0" i="0" lang="en-US" sz="2800" u="none" cap="none" strike="noStrike">
                <a:solidFill>
                  <a:schemeClr val="dk1"/>
                </a:solidFill>
                <a:latin typeface="Times New Roman"/>
                <a:ea typeface="Times New Roman"/>
                <a:cs typeface="Times New Roman"/>
                <a:sym typeface="Times New Roman"/>
              </a:rPr>
              <a:t>“To affirm the Board of Education’s commitment to maintaining an environment where all students and staff members conduct themselves in a manner built on mutual respect”</a:t>
            </a:r>
            <a:endParaRPr/>
          </a:p>
          <a:p>
            <a:pPr indent="0" lvl="0" marL="0" marR="0" rtl="0" algn="l">
              <a:spcBef>
                <a:spcPts val="0"/>
              </a:spcBef>
              <a:spcAft>
                <a:spcPts val="0"/>
              </a:spcAft>
              <a:buClr>
                <a:schemeClr val="accent3"/>
              </a:buClr>
              <a:buSzPts val="2660"/>
              <a:buFont typeface="Noto Sans Symbols"/>
              <a:buNone/>
            </a:pPr>
            <a:r>
              <a:t/>
            </a:r>
            <a:endParaRPr b="0" i="0" sz="2800" u="none" cap="none" strike="noStrike">
              <a:solidFill>
                <a:schemeClr val="dk1"/>
              </a:solidFill>
              <a:latin typeface="Times New Roman"/>
              <a:ea typeface="Times New Roman"/>
              <a:cs typeface="Times New Roman"/>
              <a:sym typeface="Times New Roman"/>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sp>
        <p:nvSpPr>
          <p:cNvPr id="711" name="Google Shape;711;p45"/>
          <p:cNvSpPr txBox="1"/>
          <p:nvPr/>
        </p:nvSpPr>
        <p:spPr>
          <a:xfrm>
            <a:off x="609600" y="762000"/>
            <a:ext cx="8001000"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0070C0"/>
                </a:solidFill>
                <a:latin typeface="Constantia"/>
                <a:ea typeface="Constantia"/>
                <a:cs typeface="Constantia"/>
                <a:sym typeface="Constantia"/>
              </a:rPr>
              <a:t>MCPS Policy ACB Nondiscrimination </a:t>
            </a:r>
            <a:endParaRPr sz="3600">
              <a:solidFill>
                <a:srgbClr val="0070C0"/>
              </a:solidFill>
              <a:latin typeface="Constantia"/>
              <a:ea typeface="Constantia"/>
              <a:cs typeface="Constantia"/>
              <a:sym typeface="Constantia"/>
            </a:endParaRPr>
          </a:p>
        </p:txBody>
      </p:sp>
      <p:pic>
        <p:nvPicPr>
          <p:cNvPr id="712" name="Google Shape;712;p45"/>
          <p:cNvPicPr preferRelativeResize="0"/>
          <p:nvPr/>
        </p:nvPicPr>
        <p:blipFill rotWithShape="1">
          <a:blip r:embed="rId3">
            <a:alphaModFix/>
          </a:blip>
          <a:srcRect b="0" l="0" r="0" t="0"/>
          <a:stretch/>
        </p:blipFill>
        <p:spPr>
          <a:xfrm>
            <a:off x="4594860" y="4572000"/>
            <a:ext cx="2352675" cy="182620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46"/>
          <p:cNvSpPr txBox="1"/>
          <p:nvPr>
            <p:ph type="title"/>
          </p:nvPr>
        </p:nvSpPr>
        <p:spPr>
          <a:xfrm>
            <a:off x="457200" y="704088"/>
            <a:ext cx="8229600" cy="1143000"/>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070C0"/>
              </a:buClr>
              <a:buSzPts val="3240"/>
              <a:buFont typeface="Constantia"/>
              <a:buNone/>
            </a:pPr>
            <a:r>
              <a:rPr b="0" i="0" lang="en-US" sz="3240" u="none" cap="none" strike="noStrike">
                <a:solidFill>
                  <a:srgbClr val="0070C0"/>
                </a:solidFill>
                <a:latin typeface="Constantia"/>
                <a:ea typeface="Constantia"/>
                <a:cs typeface="Constantia"/>
                <a:sym typeface="Constantia"/>
              </a:rPr>
              <a:t>MCPS Policy ACB Nondiscrimination </a:t>
            </a:r>
            <a:br>
              <a:rPr b="0" i="0" lang="en-US" sz="3240" u="none" cap="none" strike="noStrike">
                <a:solidFill>
                  <a:srgbClr val="0070C0"/>
                </a:solidFill>
                <a:latin typeface="Constantia"/>
                <a:ea typeface="Constantia"/>
                <a:cs typeface="Constantia"/>
                <a:sym typeface="Constantia"/>
              </a:rPr>
            </a:br>
            <a:endParaRPr b="0" i="0" sz="4500" u="none" cap="none" strike="noStrike">
              <a:solidFill>
                <a:schemeClr val="dk2"/>
              </a:solidFill>
              <a:latin typeface="Calibri"/>
              <a:ea typeface="Calibri"/>
              <a:cs typeface="Calibri"/>
              <a:sym typeface="Calibri"/>
            </a:endParaRPr>
          </a:p>
        </p:txBody>
      </p:sp>
      <p:sp>
        <p:nvSpPr>
          <p:cNvPr id="719" name="Google Shape;719;p46"/>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0BD0D9"/>
              </a:buClr>
              <a:buSzPts val="2660"/>
              <a:buFont typeface="Noto Sans Symbols"/>
              <a:buNone/>
            </a:pPr>
            <a:r>
              <a:rPr b="0" i="0" lang="en-US" sz="2800" u="none" cap="none" strike="noStrike">
                <a:solidFill>
                  <a:schemeClr val="dk1"/>
                </a:solidFill>
                <a:latin typeface="Times New Roman"/>
                <a:ea typeface="Times New Roman"/>
                <a:cs typeface="Times New Roman"/>
                <a:sym typeface="Times New Roman"/>
              </a:rPr>
              <a:t>“ To affirm the Board of Education’s position that it regards all acts of hate/violence and illegal discrimination to be unacceptable and intolerable and in particular those based on race, color, national origin, religion, gender, age, marital status, socio-economic status, sexual orientation, physical characteristics or disability” </a:t>
            </a:r>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pic>
        <p:nvPicPr>
          <p:cNvPr id="720" name="Google Shape;720;p46"/>
          <p:cNvPicPr preferRelativeResize="0"/>
          <p:nvPr/>
        </p:nvPicPr>
        <p:blipFill rotWithShape="1">
          <a:blip r:embed="rId3">
            <a:alphaModFix/>
          </a:blip>
          <a:srcRect b="0" l="0" r="0" t="0"/>
          <a:stretch/>
        </p:blipFill>
        <p:spPr>
          <a:xfrm>
            <a:off x="3124200" y="4771379"/>
            <a:ext cx="2226192" cy="19145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47"/>
          <p:cNvSpPr txBox="1"/>
          <p:nvPr>
            <p:ph type="title"/>
          </p:nvPr>
        </p:nvSpPr>
        <p:spPr>
          <a:xfrm>
            <a:off x="457200" y="704088"/>
            <a:ext cx="8229600" cy="1143000"/>
          </a:xfrm>
          <a:prstGeom prst="rect">
            <a:avLst/>
          </a:prstGeom>
          <a:noFill/>
          <a:ln>
            <a:noFill/>
          </a:ln>
        </p:spPr>
        <p:txBody>
          <a:bodyPr anchorCtr="0" anchor="b" bIns="0" lIns="0" spcFirstLastPara="1" rIns="0" wrap="square" tIns="45700">
            <a:noAutofit/>
          </a:bodyPr>
          <a:lstStyle/>
          <a:p>
            <a:pPr indent="0" lvl="0" marL="0" marR="0" rtl="0" algn="l">
              <a:spcBef>
                <a:spcPts val="0"/>
              </a:spcBef>
              <a:spcAft>
                <a:spcPts val="0"/>
              </a:spcAft>
              <a:buClr>
                <a:schemeClr val="dk2"/>
              </a:buClr>
              <a:buSzPts val="4500"/>
              <a:buFont typeface="Calibri"/>
              <a:buNone/>
            </a:pPr>
            <a:r>
              <a:rPr b="0" i="0" lang="en-US" sz="4500" u="none" cap="none" strike="noStrike">
                <a:solidFill>
                  <a:schemeClr val="dk2"/>
                </a:solidFill>
                <a:latin typeface="Calibri"/>
                <a:ea typeface="Calibri"/>
                <a:cs typeface="Calibri"/>
                <a:sym typeface="Calibri"/>
              </a:rPr>
              <a:t>MCPS Policy ACA-Human Relations</a:t>
            </a:r>
            <a:endParaRPr b="0" i="0" sz="4500" u="none" cap="none" strike="noStrike">
              <a:solidFill>
                <a:schemeClr val="dk2"/>
              </a:solidFill>
              <a:latin typeface="Calibri"/>
              <a:ea typeface="Calibri"/>
              <a:cs typeface="Calibri"/>
              <a:sym typeface="Calibri"/>
            </a:endParaRPr>
          </a:p>
        </p:txBody>
      </p:sp>
      <p:sp>
        <p:nvSpPr>
          <p:cNvPr id="727" name="Google Shape;727;p47"/>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274320" lvl="0" marL="274320" marR="0" rtl="0" algn="l">
              <a:spcBef>
                <a:spcPts val="0"/>
              </a:spcBef>
              <a:spcAft>
                <a:spcPts val="0"/>
              </a:spcAft>
              <a:buClr>
                <a:schemeClr val="accent3"/>
              </a:buClr>
              <a:buSzPts val="2850"/>
              <a:buFont typeface="Noto Sans Symbols"/>
              <a:buChar char="●"/>
            </a:pPr>
            <a:r>
              <a:rPr b="0" i="0" lang="en-US" sz="3000" u="none" cap="none" strike="noStrike">
                <a:solidFill>
                  <a:schemeClr val="dk1"/>
                </a:solidFill>
                <a:latin typeface="Constantia"/>
                <a:ea typeface="Constantia"/>
                <a:cs typeface="Constantia"/>
                <a:sym typeface="Constantia"/>
              </a:rPr>
              <a:t>Commitments</a:t>
            </a:r>
            <a:endParaRPr/>
          </a:p>
          <a:p>
            <a:pPr indent="-93345" lvl="0" marL="274320" marR="0" rtl="0" algn="l">
              <a:spcBef>
                <a:spcPts val="600"/>
              </a:spcBef>
              <a:spcAft>
                <a:spcPts val="0"/>
              </a:spcAft>
              <a:buClr>
                <a:schemeClr val="accent3"/>
              </a:buClr>
              <a:buSzPts val="2850"/>
              <a:buFont typeface="Noto Sans Symbols"/>
              <a:buNone/>
            </a:pPr>
            <a:r>
              <a:t/>
            </a:r>
            <a:endParaRPr b="0" i="0" sz="3000" u="none" cap="none" strike="noStrike">
              <a:solidFill>
                <a:schemeClr val="dk1"/>
              </a:solidFill>
              <a:latin typeface="Constantia"/>
              <a:ea typeface="Constantia"/>
              <a:cs typeface="Constantia"/>
              <a:sym typeface="Constantia"/>
            </a:endParaRPr>
          </a:p>
          <a:p>
            <a:pPr indent="-274320" lvl="0" marL="274320" marR="0" rtl="0" algn="l">
              <a:spcBef>
                <a:spcPts val="600"/>
              </a:spcBef>
              <a:spcAft>
                <a:spcPts val="0"/>
              </a:spcAft>
              <a:buClr>
                <a:schemeClr val="accent3"/>
              </a:buClr>
              <a:buSzPts val="2850"/>
              <a:buFont typeface="Noto Sans Symbols"/>
              <a:buChar char="●"/>
            </a:pPr>
            <a:r>
              <a:rPr b="0" i="0" lang="en-US" sz="3000" u="none" cap="none" strike="noStrike">
                <a:solidFill>
                  <a:schemeClr val="dk1"/>
                </a:solidFill>
                <a:latin typeface="Constantia"/>
                <a:ea typeface="Constantia"/>
                <a:cs typeface="Constantia"/>
                <a:sym typeface="Constantia"/>
              </a:rPr>
              <a:t>Promote an atmosphere of respect and nondiscrimination</a:t>
            </a:r>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pic>
        <p:nvPicPr>
          <p:cNvPr id="728" name="Google Shape;728;p47"/>
          <p:cNvPicPr preferRelativeResize="0"/>
          <p:nvPr/>
        </p:nvPicPr>
        <p:blipFill rotWithShape="1">
          <a:blip r:embed="rId3">
            <a:alphaModFix/>
          </a:blip>
          <a:srcRect b="0" l="0" r="0" t="0"/>
          <a:stretch/>
        </p:blipFill>
        <p:spPr>
          <a:xfrm>
            <a:off x="5486400" y="3733800"/>
            <a:ext cx="2438400" cy="24384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3" name="Shape 733"/>
        <p:cNvGrpSpPr/>
        <p:nvPr/>
      </p:nvGrpSpPr>
      <p:grpSpPr>
        <a:xfrm>
          <a:off x="0" y="0"/>
          <a:ext cx="0" cy="0"/>
          <a:chOff x="0" y="0"/>
          <a:chExt cx="0" cy="0"/>
        </a:xfrm>
      </p:grpSpPr>
      <p:sp>
        <p:nvSpPr>
          <p:cNvPr id="734" name="Google Shape;734;p48"/>
          <p:cNvSpPr txBox="1"/>
          <p:nvPr>
            <p:ph type="title"/>
          </p:nvPr>
        </p:nvSpPr>
        <p:spPr>
          <a:xfrm>
            <a:off x="457200" y="704088"/>
            <a:ext cx="8229600" cy="8961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4500"/>
              <a:buFont typeface="Calibri"/>
              <a:buNone/>
            </a:pPr>
            <a:r>
              <a:rPr b="0" i="0" lang="en-US" sz="4500" u="none" cap="none" strike="noStrike">
                <a:solidFill>
                  <a:srgbClr val="04617B"/>
                </a:solidFill>
                <a:latin typeface="Calibri"/>
                <a:ea typeface="Calibri"/>
                <a:cs typeface="Calibri"/>
                <a:sym typeface="Calibri"/>
              </a:rPr>
              <a:t>MCPS Policy ACA-Human Relations</a:t>
            </a:r>
            <a:endParaRPr b="0" i="0" sz="5000" u="none" cap="none" strike="noStrike">
              <a:solidFill>
                <a:schemeClr val="dk2"/>
              </a:solidFill>
              <a:latin typeface="Calibri"/>
              <a:ea typeface="Calibri"/>
              <a:cs typeface="Calibri"/>
              <a:sym typeface="Calibri"/>
            </a:endParaRPr>
          </a:p>
        </p:txBody>
      </p:sp>
      <p:sp>
        <p:nvSpPr>
          <p:cNvPr id="735" name="Google Shape;735;p48"/>
          <p:cNvSpPr txBox="1"/>
          <p:nvPr>
            <p:ph idx="1" type="body"/>
          </p:nvPr>
        </p:nvSpPr>
        <p:spPr>
          <a:xfrm>
            <a:off x="457200" y="1855330"/>
            <a:ext cx="8229600" cy="4770000"/>
          </a:xfrm>
          <a:prstGeom prst="rect">
            <a:avLst/>
          </a:prstGeom>
          <a:noFill/>
          <a:ln>
            <a:noFill/>
          </a:ln>
        </p:spPr>
        <p:txBody>
          <a:bodyPr anchorCtr="0" anchor="t" bIns="45700" lIns="91425" spcFirstLastPara="1" rIns="91425" wrap="square" tIns="45700">
            <a:noAutofit/>
          </a:bodyPr>
          <a:lstStyle/>
          <a:p>
            <a:pPr indent="0" lvl="0" marL="0" marR="0" rtl="0" algn="l">
              <a:lnSpc>
                <a:spcPct val="95000"/>
              </a:lnSpc>
              <a:spcBef>
                <a:spcPts val="0"/>
              </a:spcBef>
              <a:spcAft>
                <a:spcPts val="0"/>
              </a:spcAft>
              <a:buClr>
                <a:schemeClr val="accent3"/>
              </a:buClr>
              <a:buSzPts val="2209"/>
              <a:buFont typeface="Noto Sans Symbols"/>
              <a:buNone/>
            </a:pPr>
            <a:r>
              <a:rPr b="0" i="0" lang="en-US" sz="2000" u="none" cap="none" strike="noStrike">
                <a:solidFill>
                  <a:schemeClr val="dk1"/>
                </a:solidFill>
                <a:latin typeface="Times New Roman"/>
                <a:ea typeface="Times New Roman"/>
                <a:cs typeface="Times New Roman"/>
                <a:sym typeface="Times New Roman"/>
              </a:rPr>
              <a:t>Each MCPS employee shall be responsible for establishing and maintaining and educational atmosphere in which students and staff can develop attitudes and skills for effective, cooperative living, including:</a:t>
            </a:r>
            <a:endParaRPr b="0" i="0" sz="2000" u="none" cap="none" strike="noStrike">
              <a:solidFill>
                <a:schemeClr val="dk1"/>
              </a:solidFill>
              <a:latin typeface="Calibri"/>
              <a:ea typeface="Calibri"/>
              <a:cs typeface="Calibri"/>
              <a:sym typeface="Calibri"/>
            </a:endParaRPr>
          </a:p>
          <a:p>
            <a:pPr indent="-261064" lvl="0" marL="274320" marR="0" rtl="0" algn="l">
              <a:lnSpc>
                <a:spcPct val="80000"/>
              </a:lnSpc>
              <a:spcBef>
                <a:spcPts val="1000"/>
              </a:spcBef>
              <a:spcAft>
                <a:spcPts val="0"/>
              </a:spcAft>
              <a:buClr>
                <a:schemeClr val="accent3"/>
              </a:buClr>
              <a:buSzPts val="2000"/>
              <a:buFont typeface="Noto Sans Symbols"/>
              <a:buChar char="●"/>
            </a:pPr>
            <a:r>
              <a:rPr b="0" i="0" lang="en-US" sz="2000" u="none" cap="none" strike="noStrike">
                <a:solidFill>
                  <a:srgbClr val="00B050"/>
                </a:solidFill>
                <a:latin typeface="Times New Roman"/>
                <a:ea typeface="Times New Roman"/>
                <a:cs typeface="Times New Roman"/>
                <a:sym typeface="Times New Roman"/>
              </a:rPr>
              <a:t>Respect for the individual regardless of race, color, national origin, religion, gender, age, marital status, socio-economic status, intellectual ability, sexual orientation, physical characteristics, or disability. </a:t>
            </a:r>
            <a:endParaRPr sz="2000"/>
          </a:p>
          <a:p>
            <a:pPr indent="-134064" lvl="0" marL="457200" marR="0" rtl="0" algn="l">
              <a:lnSpc>
                <a:spcPct val="80000"/>
              </a:lnSpc>
              <a:spcBef>
                <a:spcPts val="0"/>
              </a:spcBef>
              <a:spcAft>
                <a:spcPts val="0"/>
              </a:spcAft>
              <a:buClr>
                <a:schemeClr val="accent3"/>
              </a:buClr>
              <a:buSzPts val="2209"/>
              <a:buFont typeface="Noto Sans Symbols"/>
              <a:buNone/>
            </a:pPr>
            <a:r>
              <a:t/>
            </a:r>
            <a:endParaRPr b="0" i="0" sz="2000" u="none" cap="none" strike="noStrike">
              <a:solidFill>
                <a:schemeClr val="dk1"/>
              </a:solidFill>
              <a:latin typeface="Times New Roman"/>
              <a:ea typeface="Times New Roman"/>
              <a:cs typeface="Times New Roman"/>
              <a:sym typeface="Times New Roman"/>
            </a:endParaRPr>
          </a:p>
          <a:p>
            <a:pPr indent="-261064" lvl="0" marL="274320" marR="0" rtl="0" algn="l">
              <a:lnSpc>
                <a:spcPct val="80000"/>
              </a:lnSpc>
              <a:spcBef>
                <a:spcPts val="0"/>
              </a:spcBef>
              <a:spcAft>
                <a:spcPts val="0"/>
              </a:spcAft>
              <a:buClr>
                <a:schemeClr val="accent3"/>
              </a:buClr>
              <a:buSzPts val="2000"/>
              <a:buFont typeface="Noto Sans Symbols"/>
              <a:buChar char="●"/>
            </a:pPr>
            <a:r>
              <a:rPr b="0" i="0" lang="en-US" sz="2000" u="none" cap="none" strike="noStrike">
                <a:solidFill>
                  <a:srgbClr val="7030A0"/>
                </a:solidFill>
                <a:latin typeface="Times New Roman"/>
                <a:ea typeface="Times New Roman"/>
                <a:cs typeface="Times New Roman"/>
                <a:sym typeface="Times New Roman"/>
              </a:rPr>
              <a:t>Respect for cultural and language differences.</a:t>
            </a:r>
            <a:endParaRPr sz="2000"/>
          </a:p>
          <a:p>
            <a:pPr indent="-134064" lvl="0" marL="457200" marR="0" rtl="0" algn="l">
              <a:lnSpc>
                <a:spcPct val="80000"/>
              </a:lnSpc>
              <a:spcBef>
                <a:spcPts val="0"/>
              </a:spcBef>
              <a:spcAft>
                <a:spcPts val="0"/>
              </a:spcAft>
              <a:buClr>
                <a:schemeClr val="accent3"/>
              </a:buClr>
              <a:buSzPts val="2209"/>
              <a:buFont typeface="Noto Sans Symbols"/>
              <a:buNone/>
            </a:pPr>
            <a:r>
              <a:t/>
            </a:r>
            <a:endParaRPr b="0" i="0" sz="2000" u="none" cap="none" strike="noStrike">
              <a:solidFill>
                <a:schemeClr val="dk1"/>
              </a:solidFill>
              <a:latin typeface="Times New Roman"/>
              <a:ea typeface="Times New Roman"/>
              <a:cs typeface="Times New Roman"/>
              <a:sym typeface="Times New Roman"/>
            </a:endParaRPr>
          </a:p>
          <a:p>
            <a:pPr indent="-261064" lvl="0" marL="274320" marR="0" rtl="0" algn="l">
              <a:lnSpc>
                <a:spcPct val="80000"/>
              </a:lnSpc>
              <a:spcBef>
                <a:spcPts val="0"/>
              </a:spcBef>
              <a:spcAft>
                <a:spcPts val="0"/>
              </a:spcAft>
              <a:buClr>
                <a:schemeClr val="accent3"/>
              </a:buClr>
              <a:buSzPts val="2000"/>
              <a:buFont typeface="Noto Sans Symbols"/>
              <a:buChar char="●"/>
            </a:pPr>
            <a:r>
              <a:rPr b="0" i="0" lang="en-US" sz="2000" u="none" cap="none" strike="noStrike">
                <a:solidFill>
                  <a:srgbClr val="00B050"/>
                </a:solidFill>
                <a:latin typeface="Times New Roman"/>
                <a:ea typeface="Times New Roman"/>
                <a:cs typeface="Times New Roman"/>
                <a:sym typeface="Times New Roman"/>
              </a:rPr>
              <a:t>Respect for personal rights of others.</a:t>
            </a:r>
            <a:endParaRPr sz="2000"/>
          </a:p>
          <a:p>
            <a:pPr indent="-134064" lvl="0" marL="457200" marR="0" rtl="0" algn="l">
              <a:lnSpc>
                <a:spcPct val="80000"/>
              </a:lnSpc>
              <a:spcBef>
                <a:spcPts val="0"/>
              </a:spcBef>
              <a:spcAft>
                <a:spcPts val="0"/>
              </a:spcAft>
              <a:buClr>
                <a:schemeClr val="accent3"/>
              </a:buClr>
              <a:buSzPts val="2209"/>
              <a:buFont typeface="Noto Sans Symbols"/>
              <a:buNone/>
            </a:pPr>
            <a:r>
              <a:t/>
            </a:r>
            <a:endParaRPr b="0" i="0" sz="2000" u="none" cap="none" strike="noStrike">
              <a:solidFill>
                <a:schemeClr val="dk1"/>
              </a:solidFill>
              <a:latin typeface="Times New Roman"/>
              <a:ea typeface="Times New Roman"/>
              <a:cs typeface="Times New Roman"/>
              <a:sym typeface="Times New Roman"/>
            </a:endParaRPr>
          </a:p>
          <a:p>
            <a:pPr indent="-261064" lvl="0" marL="274320" marR="0" rtl="0" algn="l">
              <a:lnSpc>
                <a:spcPct val="80000"/>
              </a:lnSpc>
              <a:spcBef>
                <a:spcPts val="0"/>
              </a:spcBef>
              <a:spcAft>
                <a:spcPts val="0"/>
              </a:spcAft>
              <a:buClr>
                <a:schemeClr val="accent3"/>
              </a:buClr>
              <a:buSzPts val="2000"/>
              <a:buFont typeface="Noto Sans Symbols"/>
              <a:buChar char="●"/>
            </a:pPr>
            <a:r>
              <a:rPr b="0" i="0" lang="en-US" sz="2000" u="none" cap="none" strike="noStrike">
                <a:solidFill>
                  <a:srgbClr val="7030A0"/>
                </a:solidFill>
                <a:latin typeface="Times New Roman"/>
                <a:ea typeface="Times New Roman"/>
                <a:cs typeface="Times New Roman"/>
                <a:sym typeface="Times New Roman"/>
              </a:rPr>
              <a:t>Respect for the right of others to seek and maintain their own identities with dignity. </a:t>
            </a:r>
            <a:endParaRPr sz="2000"/>
          </a:p>
          <a:p>
            <a:pPr indent="112204" lvl="0" marL="0" marR="0" rtl="0" algn="l">
              <a:lnSpc>
                <a:spcPct val="95000"/>
              </a:lnSpc>
              <a:spcBef>
                <a:spcPts val="0"/>
              </a:spcBef>
              <a:spcAft>
                <a:spcPts val="0"/>
              </a:spcAft>
              <a:buClr>
                <a:schemeClr val="accent3"/>
              </a:buClr>
              <a:buSzPts val="1767"/>
              <a:buFont typeface="Noto Sans Symbols"/>
              <a:buNone/>
            </a:pPr>
            <a:r>
              <a:t/>
            </a:r>
            <a:endParaRPr b="0" i="0" sz="2000" u="none" cap="none" strike="noStrike">
              <a:solidFill>
                <a:schemeClr val="dk1"/>
              </a:solidFill>
              <a:latin typeface="Calibri"/>
              <a:ea typeface="Calibri"/>
              <a:cs typeface="Calibri"/>
              <a:sym typeface="Calibri"/>
            </a:endParaRPr>
          </a:p>
          <a:p>
            <a:pPr indent="-152765" lvl="0" marL="274320" marR="0" rtl="0" algn="l">
              <a:lnSpc>
                <a:spcPct val="80000"/>
              </a:lnSpc>
              <a:spcBef>
                <a:spcPts val="1403"/>
              </a:spcBef>
              <a:spcAft>
                <a:spcPts val="0"/>
              </a:spcAft>
              <a:buClr>
                <a:schemeClr val="accent3"/>
              </a:buClr>
              <a:buSzPts val="1914"/>
              <a:buFont typeface="Noto Sans Symbols"/>
              <a:buNone/>
            </a:pPr>
            <a:r>
              <a:t/>
            </a:r>
            <a:endParaRPr b="0" i="0" sz="2000" u="none" cap="none" strike="noStrike">
              <a:solidFill>
                <a:schemeClr val="dk1"/>
              </a:solidFill>
              <a:latin typeface="Constantia"/>
              <a:ea typeface="Constantia"/>
              <a:cs typeface="Constantia"/>
              <a:sym typeface="Constantia"/>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49"/>
          <p:cNvSpPr txBox="1"/>
          <p:nvPr>
            <p:ph type="title"/>
          </p:nvPr>
        </p:nvSpPr>
        <p:spPr>
          <a:xfrm>
            <a:off x="457200" y="704088"/>
            <a:ext cx="8229600" cy="8199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5000"/>
              <a:buFont typeface="Calibri"/>
              <a:buNone/>
            </a:pPr>
            <a:r>
              <a:rPr b="0" i="0" lang="en-US" sz="5000" u="none" cap="none" strike="noStrike">
                <a:solidFill>
                  <a:schemeClr val="dk2"/>
                </a:solidFill>
                <a:latin typeface="Calibri"/>
                <a:ea typeface="Calibri"/>
                <a:cs typeface="Calibri"/>
                <a:sym typeface="Calibri"/>
              </a:rPr>
              <a:t>Vocabulary </a:t>
            </a:r>
            <a:endParaRPr b="0" i="0" sz="5000" u="none" cap="none" strike="noStrike">
              <a:solidFill>
                <a:schemeClr val="dk2"/>
              </a:solidFill>
              <a:latin typeface="Calibri"/>
              <a:ea typeface="Calibri"/>
              <a:cs typeface="Calibri"/>
              <a:sym typeface="Calibri"/>
            </a:endParaRPr>
          </a:p>
        </p:txBody>
      </p:sp>
      <p:sp>
        <p:nvSpPr>
          <p:cNvPr id="741" name="Google Shape;741;p49"/>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107000"/>
              </a:lnSpc>
              <a:spcBef>
                <a:spcPts val="0"/>
              </a:spcBef>
              <a:spcAft>
                <a:spcPts val="0"/>
              </a:spcAft>
              <a:buClr>
                <a:schemeClr val="accent3"/>
              </a:buClr>
              <a:buSzPts val="3040"/>
              <a:buFont typeface="Noto Sans Symbols"/>
              <a:buNone/>
            </a:pPr>
            <a:r>
              <a:rPr b="1" i="0" lang="en-US" sz="3200" u="none" cap="none" strike="noStrike">
                <a:solidFill>
                  <a:srgbClr val="7030A0"/>
                </a:solidFill>
                <a:latin typeface="Times New Roman"/>
                <a:ea typeface="Times New Roman"/>
                <a:cs typeface="Times New Roman"/>
                <a:sym typeface="Times New Roman"/>
              </a:rPr>
              <a:t>Homophobia</a:t>
            </a:r>
            <a:r>
              <a:rPr b="0" i="0" lang="en-US" sz="3200" u="none" cap="none" strike="noStrike">
                <a:solidFill>
                  <a:srgbClr val="7030A0"/>
                </a:solidFill>
                <a:latin typeface="Times New Roman"/>
                <a:ea typeface="Times New Roman"/>
                <a:cs typeface="Times New Roman"/>
                <a:sym typeface="Times New Roman"/>
              </a:rPr>
              <a:t>-an unfounded fear and prejudice against homosexuals (APA, 2014) </a:t>
            </a:r>
            <a:endParaRPr/>
          </a:p>
          <a:p>
            <a:pPr indent="0" lvl="0" marL="0" marR="0" rtl="0" algn="l">
              <a:lnSpc>
                <a:spcPct val="107000"/>
              </a:lnSpc>
              <a:spcBef>
                <a:spcPts val="800"/>
              </a:spcBef>
              <a:spcAft>
                <a:spcPts val="0"/>
              </a:spcAft>
              <a:buClr>
                <a:schemeClr val="accent3"/>
              </a:buClr>
              <a:buSzPts val="3040"/>
              <a:buFont typeface="Noto Sans Symbols"/>
              <a:buNone/>
            </a:pPr>
            <a:r>
              <a:t/>
            </a:r>
            <a:endParaRPr b="0" i="0" sz="3200" u="none" cap="none" strike="noStrike">
              <a:solidFill>
                <a:srgbClr val="7030A0"/>
              </a:solidFill>
              <a:latin typeface="Times New Roman"/>
              <a:ea typeface="Times New Roman"/>
              <a:cs typeface="Times New Roman"/>
              <a:sym typeface="Times New Roman"/>
            </a:endParaRPr>
          </a:p>
          <a:p>
            <a:pPr indent="0" lvl="0" marL="0" marR="0" rtl="0" algn="l">
              <a:lnSpc>
                <a:spcPct val="107000"/>
              </a:lnSpc>
              <a:spcBef>
                <a:spcPts val="800"/>
              </a:spcBef>
              <a:spcAft>
                <a:spcPts val="0"/>
              </a:spcAft>
              <a:buClr>
                <a:schemeClr val="accent3"/>
              </a:buClr>
              <a:buSzPts val="3040"/>
              <a:buFont typeface="Noto Sans Symbols"/>
              <a:buNone/>
            </a:pPr>
            <a:r>
              <a:rPr b="0" i="0" lang="en-US" sz="3200" u="none" cap="none" strike="noStrike">
                <a:solidFill>
                  <a:srgbClr val="00B050"/>
                </a:solidFill>
                <a:latin typeface="Constantia"/>
                <a:ea typeface="Constantia"/>
                <a:cs typeface="Constantia"/>
                <a:sym typeface="Constantia"/>
              </a:rPr>
              <a:t>Homophobia is a form of discrimination</a:t>
            </a:r>
            <a:r>
              <a:rPr b="0" i="0" lang="en-US" sz="3200" u="none" cap="none" strike="noStrike">
                <a:solidFill>
                  <a:srgbClr val="FF0000"/>
                </a:solidFill>
                <a:latin typeface="Constantia"/>
                <a:ea typeface="Constantia"/>
                <a:cs typeface="Constantia"/>
                <a:sym typeface="Constantia"/>
              </a:rPr>
              <a:t> </a:t>
            </a:r>
            <a:endParaRPr/>
          </a:p>
          <a:p>
            <a:pPr indent="144780" lvl="0" marL="0" marR="0" rtl="0" algn="l">
              <a:lnSpc>
                <a:spcPct val="107000"/>
              </a:lnSpc>
              <a:spcBef>
                <a:spcPts val="800"/>
              </a:spcBef>
              <a:spcAft>
                <a:spcPts val="0"/>
              </a:spcAft>
              <a:buClr>
                <a:schemeClr val="accent3"/>
              </a:buClr>
              <a:buSzPts val="2280"/>
              <a:buFont typeface="Noto Sans Symbols"/>
              <a:buNone/>
            </a:pPr>
            <a:r>
              <a:t/>
            </a:r>
            <a:endParaRPr b="0" i="0" sz="2400" u="none" cap="none" strike="noStrike">
              <a:solidFill>
                <a:schemeClr val="dk1"/>
              </a:solidFill>
              <a:latin typeface="Calibri"/>
              <a:ea typeface="Calibri"/>
              <a:cs typeface="Calibri"/>
              <a:sym typeface="Calibri"/>
            </a:endParaRPr>
          </a:p>
          <a:p>
            <a:pPr indent="0" lvl="0" marL="0" marR="0" rtl="0" algn="l">
              <a:lnSpc>
                <a:spcPct val="107000"/>
              </a:lnSpc>
              <a:spcBef>
                <a:spcPts val="800"/>
              </a:spcBef>
              <a:spcAft>
                <a:spcPts val="0"/>
              </a:spcAft>
              <a:buClr>
                <a:schemeClr val="accent3"/>
              </a:buClr>
              <a:buSzPts val="2280"/>
              <a:buFont typeface="Noto Sans Symbols"/>
              <a:buNone/>
            </a:pPr>
            <a:r>
              <a:t/>
            </a:r>
            <a:endParaRPr b="0" i="0" sz="2400" u="none" cap="none" strike="noStrike">
              <a:solidFill>
                <a:schemeClr val="dk1"/>
              </a:solidFill>
              <a:latin typeface="Calibri"/>
              <a:ea typeface="Calibri"/>
              <a:cs typeface="Calibri"/>
              <a:sym typeface="Calibri"/>
            </a:endParaRPr>
          </a:p>
          <a:p>
            <a:pPr indent="-117475" lvl="0" marL="274320" marR="0" rtl="0" algn="l">
              <a:spcBef>
                <a:spcPts val="13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23"/>
          <p:cNvSpPr txBox="1"/>
          <p:nvPr>
            <p:ph type="title"/>
          </p:nvPr>
        </p:nvSpPr>
        <p:spPr>
          <a:xfrm>
            <a:off x="457200" y="704088"/>
            <a:ext cx="8229600" cy="1143000"/>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5000"/>
              <a:buFont typeface="Calibri"/>
              <a:buNone/>
            </a:pPr>
            <a:r>
              <a:rPr b="0" i="0" lang="en-US" sz="5000" u="none" cap="none" strike="noStrike">
                <a:solidFill>
                  <a:schemeClr val="dk2"/>
                </a:solidFill>
                <a:latin typeface="Calibri"/>
                <a:ea typeface="Calibri"/>
                <a:cs typeface="Calibri"/>
                <a:sym typeface="Calibri"/>
              </a:rPr>
              <a:t>What is Cyberbullying? </a:t>
            </a:r>
            <a:endParaRPr b="0" i="0" sz="5000" u="none" cap="none" strike="noStrike">
              <a:solidFill>
                <a:schemeClr val="dk2"/>
              </a:solidFill>
              <a:latin typeface="Calibri"/>
              <a:ea typeface="Calibri"/>
              <a:cs typeface="Calibri"/>
              <a:sym typeface="Calibri"/>
            </a:endParaRPr>
          </a:p>
        </p:txBody>
      </p:sp>
      <p:sp>
        <p:nvSpPr>
          <p:cNvPr id="250" name="Google Shape;250;p23"/>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accent3"/>
              </a:buClr>
              <a:buSzPts val="2660"/>
              <a:buFont typeface="Noto Sans Symbols"/>
              <a:buChar char="●"/>
            </a:pPr>
            <a:r>
              <a:rPr b="0" i="1" lang="en-US" sz="2800" u="none" cap="none" strike="noStrike">
                <a:solidFill>
                  <a:schemeClr val="dk1"/>
                </a:solidFill>
                <a:latin typeface="Times New Roman"/>
                <a:ea typeface="Times New Roman"/>
                <a:cs typeface="Times New Roman"/>
                <a:sym typeface="Times New Roman"/>
              </a:rPr>
              <a:t>Cyberbullying</a:t>
            </a:r>
            <a:r>
              <a:rPr b="0" i="0" lang="en-US" sz="2800" u="none" cap="none" strike="noStrike">
                <a:solidFill>
                  <a:schemeClr val="dk1"/>
                </a:solidFill>
                <a:latin typeface="Times New Roman"/>
                <a:ea typeface="Times New Roman"/>
                <a:cs typeface="Times New Roman"/>
                <a:sym typeface="Times New Roman"/>
              </a:rPr>
              <a:t> is when bullies use the Internet, mobile devices or other electronic devices to bully.</a:t>
            </a:r>
            <a:endParaRPr b="0" i="0" sz="2600" u="none" cap="none" strike="noStrike">
              <a:solidFill>
                <a:schemeClr val="dk1"/>
              </a:solidFill>
              <a:latin typeface="Constantia"/>
              <a:ea typeface="Constantia"/>
              <a:cs typeface="Constantia"/>
              <a:sym typeface="Constantia"/>
            </a:endParaRPr>
          </a:p>
        </p:txBody>
      </p:sp>
      <p:pic>
        <p:nvPicPr>
          <p:cNvPr id="251" name="Google Shape;251;p23"/>
          <p:cNvPicPr preferRelativeResize="0"/>
          <p:nvPr/>
        </p:nvPicPr>
        <p:blipFill rotWithShape="1">
          <a:blip r:embed="rId3">
            <a:alphaModFix/>
          </a:blip>
          <a:srcRect b="0" l="0" r="0" t="0"/>
          <a:stretch/>
        </p:blipFill>
        <p:spPr>
          <a:xfrm>
            <a:off x="2865218" y="3048000"/>
            <a:ext cx="3228975" cy="3228975"/>
          </a:xfrm>
          <a:prstGeom prst="rect">
            <a:avLst/>
          </a:prstGeom>
          <a:noFill/>
          <a:ln>
            <a:noFill/>
          </a:ln>
        </p:spPr>
      </p:pic>
      <p:pic>
        <p:nvPicPr>
          <p:cNvPr id="252" name="Google Shape;252;p23"/>
          <p:cNvPicPr preferRelativeResize="0"/>
          <p:nvPr/>
        </p:nvPicPr>
        <p:blipFill rotWithShape="1">
          <a:blip r:embed="rId4">
            <a:alphaModFix/>
          </a:blip>
          <a:srcRect b="35211" l="0" r="0" t="-1234"/>
          <a:stretch/>
        </p:blipFill>
        <p:spPr>
          <a:xfrm>
            <a:off x="6490750" y="5715000"/>
            <a:ext cx="2424650" cy="1156138"/>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50"/>
          <p:cNvSpPr txBox="1"/>
          <p:nvPr>
            <p:ph idx="1" type="body"/>
          </p:nvPr>
        </p:nvSpPr>
        <p:spPr>
          <a:xfrm>
            <a:off x="379950" y="1471980"/>
            <a:ext cx="8229600" cy="4389000"/>
          </a:xfrm>
          <a:prstGeom prst="rect">
            <a:avLst/>
          </a:prstGeom>
          <a:noFill/>
          <a:ln>
            <a:noFill/>
          </a:ln>
        </p:spPr>
        <p:txBody>
          <a:bodyPr anchorCtr="0" anchor="t" bIns="45700" lIns="91425" spcFirstLastPara="1" rIns="91425" wrap="square" tIns="45700">
            <a:noAutofit/>
          </a:bodyPr>
          <a:lstStyle/>
          <a:p>
            <a:pPr indent="-274320" lvl="0" marL="274320" marR="0" rtl="0" algn="l">
              <a:spcBef>
                <a:spcPts val="0"/>
              </a:spcBef>
              <a:spcAft>
                <a:spcPts val="0"/>
              </a:spcAft>
              <a:buClr>
                <a:schemeClr val="accent3"/>
              </a:buClr>
              <a:buSzPts val="2470"/>
              <a:buFont typeface="Noto Sans Symbols"/>
              <a:buChar char="●"/>
            </a:pPr>
            <a:r>
              <a:rPr b="1" i="0" lang="en-US" sz="2600" u="sng" cap="none" strike="noStrike">
                <a:solidFill>
                  <a:srgbClr val="00B050"/>
                </a:solidFill>
                <a:latin typeface="Constantia"/>
                <a:ea typeface="Constantia"/>
                <a:cs typeface="Constantia"/>
                <a:sym typeface="Constantia"/>
              </a:rPr>
              <a:t>Discrimination</a:t>
            </a:r>
            <a:r>
              <a:rPr b="0" i="0" lang="en-US" sz="2600" u="none" cap="none" strike="noStrike">
                <a:solidFill>
                  <a:srgbClr val="00B050"/>
                </a:solidFill>
                <a:latin typeface="Constantia"/>
                <a:ea typeface="Constantia"/>
                <a:cs typeface="Constantia"/>
                <a:sym typeface="Constantia"/>
              </a:rPr>
              <a:t> – </a:t>
            </a:r>
            <a:r>
              <a:rPr b="0" i="0" lang="en-US" sz="2800" u="none" cap="none" strike="noStrike">
                <a:solidFill>
                  <a:srgbClr val="00B050"/>
                </a:solidFill>
                <a:latin typeface="Times New Roman"/>
                <a:ea typeface="Times New Roman"/>
                <a:cs typeface="Times New Roman"/>
                <a:sym typeface="Times New Roman"/>
              </a:rPr>
              <a:t>the practice of unfairly treating a person or group of people differently from other people or groups of people (Webster’s Dictionary)</a:t>
            </a:r>
            <a:endParaRPr b="0" i="0" sz="2800" u="none" cap="none" strike="noStrike">
              <a:solidFill>
                <a:srgbClr val="00B050"/>
              </a:solidFill>
              <a:latin typeface="Times New Roman"/>
              <a:ea typeface="Times New Roman"/>
              <a:cs typeface="Times New Roman"/>
              <a:sym typeface="Times New Roman"/>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274320" lvl="0" marL="274320" marR="0" rtl="0" algn="l">
              <a:spcBef>
                <a:spcPts val="560"/>
              </a:spcBef>
              <a:spcAft>
                <a:spcPts val="0"/>
              </a:spcAft>
              <a:buClr>
                <a:schemeClr val="accent3"/>
              </a:buClr>
              <a:buSzPts val="2470"/>
              <a:buFont typeface="Noto Sans Symbols"/>
              <a:buChar char="●"/>
            </a:pPr>
            <a:r>
              <a:rPr b="1" i="0" lang="en-US" sz="2600" u="sng" cap="none" strike="noStrike">
                <a:solidFill>
                  <a:srgbClr val="7030A0"/>
                </a:solidFill>
                <a:latin typeface="Constantia"/>
                <a:ea typeface="Constantia"/>
                <a:cs typeface="Constantia"/>
                <a:sym typeface="Constantia"/>
              </a:rPr>
              <a:t>Courage </a:t>
            </a:r>
            <a:r>
              <a:rPr b="0" i="0" lang="en-US" sz="2600" u="none" cap="none" strike="noStrike">
                <a:solidFill>
                  <a:srgbClr val="7030A0"/>
                </a:solidFill>
                <a:latin typeface="Constantia"/>
                <a:ea typeface="Constantia"/>
                <a:cs typeface="Constantia"/>
                <a:sym typeface="Constantia"/>
              </a:rPr>
              <a:t>- </a:t>
            </a:r>
            <a:r>
              <a:rPr b="0" i="0" lang="en-US" sz="2800" u="none" cap="none" strike="noStrike">
                <a:solidFill>
                  <a:srgbClr val="7030A0"/>
                </a:solidFill>
                <a:latin typeface="Times New Roman"/>
                <a:ea typeface="Times New Roman"/>
                <a:cs typeface="Times New Roman"/>
                <a:sym typeface="Times New Roman"/>
              </a:rPr>
              <a:t>the ability to do something that you know is difficult or dangerous (Webster’s Dictionary)</a:t>
            </a:r>
            <a:endParaRPr b="0" i="0" sz="2800" u="none" cap="none" strike="noStrike">
              <a:solidFill>
                <a:srgbClr val="7030A0"/>
              </a:solidFill>
              <a:latin typeface="Times New Roman"/>
              <a:ea typeface="Times New Roman"/>
              <a:cs typeface="Times New Roman"/>
              <a:sym typeface="Times New Roman"/>
            </a:endParaRPr>
          </a:p>
          <a:p>
            <a:pPr indent="0" lvl="0" marL="274320" marR="0" rtl="0" algn="l">
              <a:spcBef>
                <a:spcPts val="560"/>
              </a:spcBef>
              <a:spcAft>
                <a:spcPts val="0"/>
              </a:spcAft>
              <a:buNone/>
            </a:pPr>
            <a:r>
              <a:t/>
            </a:r>
            <a:endParaRPr sz="2800">
              <a:solidFill>
                <a:srgbClr val="7030A0"/>
              </a:solidFill>
              <a:latin typeface="Times New Roman"/>
              <a:ea typeface="Times New Roman"/>
              <a:cs typeface="Times New Roman"/>
              <a:sym typeface="Times New Roman"/>
            </a:endParaRPr>
          </a:p>
          <a:p>
            <a:pPr indent="-295275" lvl="0" marL="274320" marR="0" rtl="0" algn="l">
              <a:spcBef>
                <a:spcPts val="560"/>
              </a:spcBef>
              <a:spcAft>
                <a:spcPts val="0"/>
              </a:spcAft>
              <a:buClr>
                <a:srgbClr val="0000FF"/>
              </a:buClr>
              <a:buSzPts val="2800"/>
              <a:buFont typeface="Times New Roman"/>
              <a:buChar char="●"/>
            </a:pPr>
            <a:r>
              <a:rPr b="1" lang="en-US" sz="2800" u="sng">
                <a:solidFill>
                  <a:srgbClr val="0000FF"/>
                </a:solidFill>
                <a:latin typeface="Times New Roman"/>
                <a:ea typeface="Times New Roman"/>
                <a:cs typeface="Times New Roman"/>
                <a:sym typeface="Times New Roman"/>
              </a:rPr>
              <a:t>Acceptance</a:t>
            </a:r>
            <a:r>
              <a:rPr lang="en-US" sz="2800">
                <a:solidFill>
                  <a:srgbClr val="0000FF"/>
                </a:solidFill>
                <a:latin typeface="Times New Roman"/>
                <a:ea typeface="Times New Roman"/>
                <a:cs typeface="Times New Roman"/>
                <a:sym typeface="Times New Roman"/>
              </a:rPr>
              <a:t> - a favorable attitude toward an idea, situation, person, or group (APA, 2020)</a:t>
            </a:r>
            <a:endParaRPr sz="2800">
              <a:solidFill>
                <a:srgbClr val="0000FF"/>
              </a:solidFill>
              <a:latin typeface="Times New Roman"/>
              <a:ea typeface="Times New Roman"/>
              <a:cs typeface="Times New Roman"/>
              <a:sym typeface="Times New Roman"/>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6">
                                            <p:txEl>
                                              <p:pRg end="0" st="0"/>
                                            </p:txEl>
                                          </p:spTgt>
                                        </p:tgtEl>
                                        <p:attrNameLst>
                                          <p:attrName>style.visibility</p:attrName>
                                        </p:attrNameLst>
                                      </p:cBhvr>
                                      <p:to>
                                        <p:strVal val="visible"/>
                                      </p:to>
                                    </p:set>
                                    <p:animEffect filter="fade" transition="in">
                                      <p:cBhvr>
                                        <p:cTn dur="1000"/>
                                        <p:tgtEl>
                                          <p:spTgt spid="74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6">
                                            <p:txEl>
                                              <p:pRg end="1" st="1"/>
                                            </p:txEl>
                                          </p:spTgt>
                                        </p:tgtEl>
                                        <p:attrNameLst>
                                          <p:attrName>style.visibility</p:attrName>
                                        </p:attrNameLst>
                                      </p:cBhvr>
                                      <p:to>
                                        <p:strVal val="visible"/>
                                      </p:to>
                                    </p:set>
                                    <p:animEffect filter="fade" transition="in">
                                      <p:cBhvr>
                                        <p:cTn dur="1000"/>
                                        <p:tgtEl>
                                          <p:spTgt spid="74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6">
                                            <p:txEl>
                                              <p:pRg end="2" st="2"/>
                                            </p:txEl>
                                          </p:spTgt>
                                        </p:tgtEl>
                                        <p:attrNameLst>
                                          <p:attrName>style.visibility</p:attrName>
                                        </p:attrNameLst>
                                      </p:cBhvr>
                                      <p:to>
                                        <p:strVal val="visible"/>
                                      </p:to>
                                    </p:set>
                                    <p:animEffect filter="fade" transition="in">
                                      <p:cBhvr>
                                        <p:cTn dur="1000"/>
                                        <p:tgtEl>
                                          <p:spTgt spid="74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6">
                                            <p:txEl>
                                              <p:pRg end="3" st="3"/>
                                            </p:txEl>
                                          </p:spTgt>
                                        </p:tgtEl>
                                        <p:attrNameLst>
                                          <p:attrName>style.visibility</p:attrName>
                                        </p:attrNameLst>
                                      </p:cBhvr>
                                      <p:to>
                                        <p:strVal val="visible"/>
                                      </p:to>
                                    </p:set>
                                    <p:animEffect filter="fade" transition="in">
                                      <p:cBhvr>
                                        <p:cTn dur="1000"/>
                                        <p:tgtEl>
                                          <p:spTgt spid="74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6">
                                            <p:txEl>
                                              <p:pRg end="4" st="4"/>
                                            </p:txEl>
                                          </p:spTgt>
                                        </p:tgtEl>
                                        <p:attrNameLst>
                                          <p:attrName>style.visibility</p:attrName>
                                        </p:attrNameLst>
                                      </p:cBhvr>
                                      <p:to>
                                        <p:strVal val="visible"/>
                                      </p:to>
                                    </p:set>
                                    <p:animEffect filter="fade" transition="in">
                                      <p:cBhvr>
                                        <p:cTn dur="1000"/>
                                        <p:tgtEl>
                                          <p:spTgt spid="74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6">
                                            <p:txEl>
                                              <p:pRg end="5" st="5"/>
                                            </p:txEl>
                                          </p:spTgt>
                                        </p:tgtEl>
                                        <p:attrNameLst>
                                          <p:attrName>style.visibility</p:attrName>
                                        </p:attrNameLst>
                                      </p:cBhvr>
                                      <p:to>
                                        <p:strVal val="visible"/>
                                      </p:to>
                                    </p:set>
                                    <p:animEffect filter="fade" transition="in">
                                      <p:cBhvr>
                                        <p:cTn dur="1000"/>
                                        <p:tgtEl>
                                          <p:spTgt spid="746">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51"/>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274320" lvl="0" marL="274320" marR="0" rtl="0" algn="l">
              <a:spcBef>
                <a:spcPts val="0"/>
              </a:spcBef>
              <a:spcAft>
                <a:spcPts val="0"/>
              </a:spcAft>
              <a:buClr>
                <a:srgbClr val="0BD0D9"/>
              </a:buClr>
              <a:buSzPts val="2470"/>
              <a:buFont typeface="Noto Sans Symbols"/>
              <a:buChar char="●"/>
            </a:pPr>
            <a:r>
              <a:rPr b="1" i="0" lang="en-US" sz="2600" u="none" cap="none" strike="noStrike">
                <a:solidFill>
                  <a:srgbClr val="00B050"/>
                </a:solidFill>
                <a:latin typeface="Constantia"/>
                <a:ea typeface="Constantia"/>
                <a:cs typeface="Constantia"/>
                <a:sym typeface="Constantia"/>
              </a:rPr>
              <a:t>Questioning</a:t>
            </a:r>
            <a:r>
              <a:rPr b="0" i="0" lang="en-US" sz="2600" u="none" cap="none" strike="noStrike">
                <a:solidFill>
                  <a:srgbClr val="00B050"/>
                </a:solidFill>
                <a:latin typeface="Constantia"/>
                <a:ea typeface="Constantia"/>
                <a:cs typeface="Constantia"/>
                <a:sym typeface="Constantia"/>
              </a:rPr>
              <a:t> - describes an individual who questions their own identity and orientation (Glencoe, 2014)</a:t>
            </a:r>
            <a:endParaRPr/>
          </a:p>
          <a:p>
            <a:pPr indent="0" lvl="0" marL="0" marR="0" rtl="0" algn="l">
              <a:spcBef>
                <a:spcPts val="520"/>
              </a:spcBef>
              <a:spcAft>
                <a:spcPts val="0"/>
              </a:spcAft>
              <a:buClr>
                <a:srgbClr val="0BD0D9"/>
              </a:buClr>
              <a:buSzPts val="2470"/>
              <a:buFont typeface="Noto Sans Symbols"/>
              <a:buNone/>
            </a:pPr>
            <a:r>
              <a:t/>
            </a:r>
            <a:endParaRPr b="0" i="0" sz="2600" u="none" cap="none" strike="noStrike">
              <a:solidFill>
                <a:srgbClr val="000000"/>
              </a:solidFill>
              <a:latin typeface="Constantia"/>
              <a:ea typeface="Constantia"/>
              <a:cs typeface="Constantia"/>
              <a:sym typeface="Constantia"/>
            </a:endParaRPr>
          </a:p>
          <a:p>
            <a:pPr indent="0" lvl="0" marL="0" marR="0" rtl="0" algn="l">
              <a:lnSpc>
                <a:spcPct val="107000"/>
              </a:lnSpc>
              <a:spcBef>
                <a:spcPts val="0"/>
              </a:spcBef>
              <a:spcAft>
                <a:spcPts val="0"/>
              </a:spcAft>
              <a:buClr>
                <a:srgbClr val="0BD0D9"/>
              </a:buClr>
              <a:buSzPts val="2470"/>
              <a:buFont typeface="Noto Sans Symbols"/>
              <a:buChar char="●"/>
            </a:pPr>
            <a:r>
              <a:rPr b="1" i="0" lang="en-US" sz="2600" u="none" cap="none" strike="noStrike">
                <a:solidFill>
                  <a:srgbClr val="7030A0"/>
                </a:solidFill>
                <a:latin typeface="Times New Roman"/>
                <a:ea typeface="Times New Roman"/>
                <a:cs typeface="Times New Roman"/>
                <a:sym typeface="Times New Roman"/>
              </a:rPr>
              <a:t>Coming Out</a:t>
            </a:r>
            <a:r>
              <a:rPr b="0" i="0" lang="en-US" sz="2600" u="none" cap="none" strike="noStrike">
                <a:solidFill>
                  <a:srgbClr val="7030A0"/>
                </a:solidFill>
                <a:latin typeface="Times New Roman"/>
                <a:ea typeface="Times New Roman"/>
                <a:cs typeface="Times New Roman"/>
                <a:sym typeface="Times New Roman"/>
              </a:rPr>
              <a:t> – is used to refer to several aspects of lesbian, gay and bisexual persons’ experiences: self-awareness of same-sex attractions; the telling of one or a few people about these attractions; widespread disclosure of same-sex attractions; and identification with the lesbian, gay and bisexual community (APA, 2008)</a:t>
            </a:r>
            <a:endParaRPr b="0" i="0" sz="2200" u="none" cap="none" strike="noStrike">
              <a:solidFill>
                <a:srgbClr val="7030A0"/>
              </a:solidFill>
              <a:latin typeface="Calibri"/>
              <a:ea typeface="Calibri"/>
              <a:cs typeface="Calibri"/>
              <a:sym typeface="Calibri"/>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52"/>
          <p:cNvSpPr txBox="1"/>
          <p:nvPr>
            <p:ph idx="1" type="body"/>
          </p:nvPr>
        </p:nvSpPr>
        <p:spPr>
          <a:xfrm>
            <a:off x="457200" y="1025680"/>
            <a:ext cx="8229600" cy="4389000"/>
          </a:xfrm>
          <a:prstGeom prst="rect">
            <a:avLst/>
          </a:prstGeom>
          <a:noFill/>
          <a:ln>
            <a:noFill/>
          </a:ln>
        </p:spPr>
        <p:txBody>
          <a:bodyPr anchorCtr="0" anchor="t" bIns="45700" lIns="91425" spcFirstLastPara="1" rIns="91425" wrap="square" tIns="45700">
            <a:noAutofit/>
          </a:bodyPr>
          <a:lstStyle/>
          <a:p>
            <a:pPr indent="-274320" lvl="0" marL="274320" marR="0" rtl="0" algn="l">
              <a:spcBef>
                <a:spcPts val="0"/>
              </a:spcBef>
              <a:spcAft>
                <a:spcPts val="0"/>
              </a:spcAft>
              <a:buClr>
                <a:srgbClr val="0BD0D9"/>
              </a:buClr>
              <a:buSzPts val="2470"/>
              <a:buFont typeface="Noto Sans Symbols"/>
              <a:buChar char="●"/>
            </a:pPr>
            <a:r>
              <a:rPr b="1" i="0" lang="en-US" sz="2600" u="sng" cap="none" strike="noStrike">
                <a:solidFill>
                  <a:srgbClr val="7030A0"/>
                </a:solidFill>
                <a:latin typeface="Constantia"/>
                <a:ea typeface="Constantia"/>
                <a:cs typeface="Constantia"/>
                <a:sym typeface="Constantia"/>
              </a:rPr>
              <a:t>Empathy </a:t>
            </a:r>
            <a:r>
              <a:rPr b="0" i="0" lang="en-US" sz="2600" u="none" cap="none" strike="noStrike">
                <a:solidFill>
                  <a:srgbClr val="7030A0"/>
                </a:solidFill>
                <a:latin typeface="Constantia"/>
                <a:ea typeface="Constantia"/>
                <a:cs typeface="Constantia"/>
                <a:sym typeface="Constantia"/>
              </a:rPr>
              <a:t>- </a:t>
            </a:r>
            <a:r>
              <a:rPr b="0" i="0" lang="en-US" sz="2800" u="none" cap="none" strike="noStrike">
                <a:solidFill>
                  <a:srgbClr val="7030A0"/>
                </a:solidFill>
                <a:latin typeface="Times New Roman"/>
                <a:ea typeface="Times New Roman"/>
                <a:cs typeface="Times New Roman"/>
                <a:sym typeface="Times New Roman"/>
              </a:rPr>
              <a:t>the feeling that you understand and share another person’s experience and emotions: the ability to share someone else’s feelings (Webster’s Dictionary)</a:t>
            </a:r>
            <a:endParaRPr/>
          </a:p>
          <a:p>
            <a:pPr indent="0" lvl="0" marL="0" marR="0" rtl="0" algn="l">
              <a:spcBef>
                <a:spcPts val="560"/>
              </a:spcBef>
              <a:spcAft>
                <a:spcPts val="0"/>
              </a:spcAft>
              <a:buClr>
                <a:srgbClr val="0BD0D9"/>
              </a:buClr>
              <a:buSzPts val="2660"/>
              <a:buFont typeface="Noto Sans Symbols"/>
              <a:buNone/>
            </a:pPr>
            <a:r>
              <a:t/>
            </a:r>
            <a:endParaRPr b="0" i="0" sz="2800" u="none" cap="none" strike="noStrike">
              <a:solidFill>
                <a:srgbClr val="7030A0"/>
              </a:solidFill>
              <a:latin typeface="Times New Roman"/>
              <a:ea typeface="Times New Roman"/>
              <a:cs typeface="Times New Roman"/>
              <a:sym typeface="Times New Roman"/>
            </a:endParaRPr>
          </a:p>
          <a:p>
            <a:pPr indent="-274320" lvl="0" marL="274320" marR="0" rtl="0" algn="l">
              <a:spcBef>
                <a:spcPts val="560"/>
              </a:spcBef>
              <a:spcAft>
                <a:spcPts val="0"/>
              </a:spcAft>
              <a:buClr>
                <a:srgbClr val="0BD0D9"/>
              </a:buClr>
              <a:buSzPts val="2470"/>
              <a:buFont typeface="Noto Sans Symbols"/>
              <a:buChar char="●"/>
            </a:pPr>
            <a:r>
              <a:rPr b="1" i="0" lang="en-US" sz="2600" u="sng" cap="none" strike="noStrike">
                <a:solidFill>
                  <a:srgbClr val="00B050"/>
                </a:solidFill>
                <a:latin typeface="Constantia"/>
                <a:ea typeface="Constantia"/>
                <a:cs typeface="Constantia"/>
                <a:sym typeface="Constantia"/>
              </a:rPr>
              <a:t>Justice </a:t>
            </a:r>
            <a:r>
              <a:rPr b="0" i="0" lang="en-US" sz="2600" u="none" cap="none" strike="noStrike">
                <a:solidFill>
                  <a:srgbClr val="00B050"/>
                </a:solidFill>
                <a:latin typeface="Constantia"/>
                <a:ea typeface="Constantia"/>
                <a:cs typeface="Constantia"/>
                <a:sym typeface="Constantia"/>
              </a:rPr>
              <a:t>- </a:t>
            </a:r>
            <a:r>
              <a:rPr b="0" i="0" lang="en-US" sz="2800" u="none" cap="none" strike="noStrike">
                <a:solidFill>
                  <a:srgbClr val="00B050"/>
                </a:solidFill>
                <a:latin typeface="Times New Roman"/>
                <a:ea typeface="Times New Roman"/>
                <a:cs typeface="Times New Roman"/>
                <a:sym typeface="Times New Roman"/>
              </a:rPr>
              <a:t>the process or result of using laws to fairly judge and punish crimes and criminals (Webster’s Dictionary)</a:t>
            </a:r>
            <a:endParaRPr b="0" i="0" sz="2800" u="none" cap="none" strike="noStrike">
              <a:solidFill>
                <a:srgbClr val="00B050"/>
              </a:solidFill>
              <a:latin typeface="Times New Roman"/>
              <a:ea typeface="Times New Roman"/>
              <a:cs typeface="Times New Roman"/>
              <a:sym typeface="Times New Roman"/>
            </a:endParaRPr>
          </a:p>
          <a:p>
            <a:pPr indent="0" lvl="0" marL="0" marR="0" rtl="0" algn="l">
              <a:spcBef>
                <a:spcPts val="560"/>
              </a:spcBef>
              <a:spcAft>
                <a:spcPts val="0"/>
              </a:spcAft>
              <a:buNone/>
            </a:pPr>
            <a:r>
              <a:t/>
            </a:r>
            <a:endParaRPr sz="2800">
              <a:solidFill>
                <a:srgbClr val="00B050"/>
              </a:solidFill>
              <a:latin typeface="Times New Roman"/>
              <a:ea typeface="Times New Roman"/>
              <a:cs typeface="Times New Roman"/>
              <a:sym typeface="Times New Roman"/>
            </a:endParaRPr>
          </a:p>
          <a:p>
            <a:pPr indent="-406400" lvl="0" marL="457200" marR="0" rtl="0" algn="l">
              <a:spcBef>
                <a:spcPts val="560"/>
              </a:spcBef>
              <a:spcAft>
                <a:spcPts val="0"/>
              </a:spcAft>
              <a:buClr>
                <a:srgbClr val="0000FF"/>
              </a:buClr>
              <a:buSzPts val="2800"/>
              <a:buFont typeface="Times New Roman"/>
              <a:buChar char="●"/>
            </a:pPr>
            <a:r>
              <a:rPr b="1" lang="en-US" sz="2800" u="sng">
                <a:solidFill>
                  <a:srgbClr val="0000FF"/>
                </a:solidFill>
                <a:latin typeface="Times New Roman"/>
                <a:ea typeface="Times New Roman"/>
                <a:cs typeface="Times New Roman"/>
                <a:sym typeface="Times New Roman"/>
              </a:rPr>
              <a:t>Bystander</a:t>
            </a:r>
            <a:r>
              <a:rPr lang="en-US" sz="2800">
                <a:solidFill>
                  <a:srgbClr val="0000FF"/>
                </a:solidFill>
                <a:latin typeface="Times New Roman"/>
                <a:ea typeface="Times New Roman"/>
                <a:cs typeface="Times New Roman"/>
                <a:sym typeface="Times New Roman"/>
              </a:rPr>
              <a:t> - A person present, but not involved; a spectator; onlooker (Webster’s Dictionary)</a:t>
            </a:r>
            <a:endParaRPr sz="2800">
              <a:solidFill>
                <a:srgbClr val="0000FF"/>
              </a:solidFill>
              <a:latin typeface="Times New Roman"/>
              <a:ea typeface="Times New Roman"/>
              <a:cs typeface="Times New Roman"/>
              <a:sym typeface="Times New Roman"/>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53"/>
          <p:cNvSpPr txBox="1"/>
          <p:nvPr>
            <p:ph type="title"/>
          </p:nvPr>
        </p:nvSpPr>
        <p:spPr>
          <a:xfrm>
            <a:off x="457200" y="704088"/>
            <a:ext cx="8229600" cy="8961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5000"/>
              <a:buFont typeface="Calibri"/>
              <a:buNone/>
            </a:pPr>
            <a:r>
              <a:rPr b="0" i="0" lang="en-US" sz="5000" u="none" cap="none" strike="noStrike">
                <a:solidFill>
                  <a:schemeClr val="dk2"/>
                </a:solidFill>
                <a:latin typeface="Calibri"/>
                <a:ea typeface="Calibri"/>
                <a:cs typeface="Calibri"/>
                <a:sym typeface="Calibri"/>
              </a:rPr>
              <a:t> Discussion Circle Activity </a:t>
            </a:r>
            <a:endParaRPr b="0" i="0" sz="5000" u="none" cap="none" strike="noStrike">
              <a:solidFill>
                <a:schemeClr val="dk2"/>
              </a:solidFill>
              <a:latin typeface="Calibri"/>
              <a:ea typeface="Calibri"/>
              <a:cs typeface="Calibri"/>
              <a:sym typeface="Calibri"/>
            </a:endParaRPr>
          </a:p>
        </p:txBody>
      </p:sp>
      <p:sp>
        <p:nvSpPr>
          <p:cNvPr id="762" name="Google Shape;762;p53"/>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274320" lvl="0" marL="274320" marR="0" rtl="0" algn="l">
              <a:spcBef>
                <a:spcPts val="0"/>
              </a:spcBef>
              <a:spcAft>
                <a:spcPts val="0"/>
              </a:spcAft>
              <a:buClr>
                <a:srgbClr val="0BD0D9"/>
              </a:buClr>
              <a:buSzPts val="2470"/>
              <a:buFont typeface="Noto Sans Symbols"/>
              <a:buChar char="●"/>
            </a:pPr>
            <a:r>
              <a:rPr b="0" i="0" lang="en-US" sz="2600" u="none" cap="none" strike="noStrike">
                <a:solidFill>
                  <a:srgbClr val="000000"/>
                </a:solidFill>
                <a:latin typeface="Constantia"/>
                <a:ea typeface="Constantia"/>
                <a:cs typeface="Constantia"/>
                <a:sym typeface="Constantia"/>
              </a:rPr>
              <a:t>Discuss your response to the question about promoting </a:t>
            </a:r>
            <a:r>
              <a:rPr lang="en-US">
                <a:solidFill>
                  <a:srgbClr val="000000"/>
                </a:solidFill>
              </a:rPr>
              <a:t>acceptance</a:t>
            </a:r>
            <a:r>
              <a:rPr b="0" i="0" lang="en-US" sz="2600" u="none" cap="none" strike="noStrike">
                <a:solidFill>
                  <a:srgbClr val="000000"/>
                </a:solidFill>
                <a:latin typeface="Constantia"/>
                <a:ea typeface="Constantia"/>
                <a:cs typeface="Constantia"/>
                <a:sym typeface="Constantia"/>
              </a:rPr>
              <a:t> and respect</a:t>
            </a:r>
            <a:endParaRPr/>
          </a:p>
          <a:p>
            <a:pPr indent="0" lvl="0" marL="0" marR="0" rtl="0" algn="l">
              <a:spcBef>
                <a:spcPts val="520"/>
              </a:spcBef>
              <a:spcAft>
                <a:spcPts val="0"/>
              </a:spcAft>
              <a:buClr>
                <a:srgbClr val="0BD0D9"/>
              </a:buClr>
              <a:buSzPts val="2470"/>
              <a:buFont typeface="Noto Sans Symbols"/>
              <a:buNone/>
            </a:pPr>
            <a:r>
              <a:t/>
            </a:r>
            <a:endParaRPr b="0" i="0" sz="2600" u="none" cap="none" strike="noStrike">
              <a:solidFill>
                <a:srgbClr val="000000"/>
              </a:solidFill>
              <a:latin typeface="Constantia"/>
              <a:ea typeface="Constantia"/>
              <a:cs typeface="Constantia"/>
              <a:sym typeface="Constantia"/>
            </a:endParaRPr>
          </a:p>
          <a:p>
            <a:pPr indent="-274320" lvl="0" marL="274320" marR="0" rtl="0" algn="l">
              <a:spcBef>
                <a:spcPts val="520"/>
              </a:spcBef>
              <a:spcAft>
                <a:spcPts val="0"/>
              </a:spcAft>
              <a:buClr>
                <a:srgbClr val="0BD0D9"/>
              </a:buClr>
              <a:buSzPts val="2470"/>
              <a:buFont typeface="Noto Sans Symbols"/>
              <a:buChar char="●"/>
            </a:pPr>
            <a:r>
              <a:rPr b="0" i="0" lang="en-US" sz="2600" u="none" cap="none" strike="noStrike">
                <a:solidFill>
                  <a:srgbClr val="000000"/>
                </a:solidFill>
                <a:latin typeface="Constantia"/>
                <a:ea typeface="Constantia"/>
                <a:cs typeface="Constantia"/>
                <a:sym typeface="Constantia"/>
              </a:rPr>
              <a:t>Be prepared to have a random member of your group share out with the class. </a:t>
            </a:r>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pic>
        <p:nvPicPr>
          <p:cNvPr descr="C:\Users\hewittca\AppData\Local\Microsoft\Windows\Temporary Internet Files\Content.IE5\N6X92GYS\MC900439587[1].png" id="763" name="Google Shape;763;p53"/>
          <p:cNvPicPr preferRelativeResize="0"/>
          <p:nvPr/>
        </p:nvPicPr>
        <p:blipFill rotWithShape="1">
          <a:blip r:embed="rId3">
            <a:alphaModFix/>
          </a:blip>
          <a:srcRect b="0" l="0" r="0" t="0"/>
          <a:stretch/>
        </p:blipFill>
        <p:spPr>
          <a:xfrm>
            <a:off x="2764222" y="4268913"/>
            <a:ext cx="2667000" cy="212651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54"/>
          <p:cNvSpPr txBox="1"/>
          <p:nvPr>
            <p:ph type="title"/>
          </p:nvPr>
        </p:nvSpPr>
        <p:spPr>
          <a:xfrm>
            <a:off x="457200" y="704088"/>
            <a:ext cx="8229600" cy="9723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5000"/>
              <a:buFont typeface="Calibri"/>
              <a:buNone/>
            </a:pPr>
            <a:r>
              <a:rPr b="0" i="0" lang="en-US" sz="5000" u="none" cap="none" strike="noStrike">
                <a:solidFill>
                  <a:schemeClr val="dk2"/>
                </a:solidFill>
                <a:latin typeface="Calibri"/>
                <a:ea typeface="Calibri"/>
                <a:cs typeface="Calibri"/>
                <a:sym typeface="Calibri"/>
              </a:rPr>
              <a:t>Promoting Dignity and Respect </a:t>
            </a:r>
            <a:endParaRPr b="0" i="0" sz="5000" u="none" cap="none" strike="noStrike">
              <a:solidFill>
                <a:schemeClr val="dk2"/>
              </a:solidFill>
              <a:latin typeface="Calibri"/>
              <a:ea typeface="Calibri"/>
              <a:cs typeface="Calibri"/>
              <a:sym typeface="Calibri"/>
            </a:endParaRPr>
          </a:p>
        </p:txBody>
      </p:sp>
      <p:sp>
        <p:nvSpPr>
          <p:cNvPr id="769" name="Google Shape;769;p54"/>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accent3"/>
              </a:buClr>
              <a:buSzPts val="2660"/>
              <a:buFont typeface="Noto Sans Symbols"/>
              <a:buNone/>
            </a:pPr>
            <a:r>
              <a:rPr b="0" i="0" lang="en-US" sz="2800" u="none" cap="none" strike="noStrike">
                <a:solidFill>
                  <a:srgbClr val="7030A0"/>
                </a:solidFill>
                <a:latin typeface="Times New Roman"/>
                <a:ea typeface="Times New Roman"/>
                <a:cs typeface="Times New Roman"/>
                <a:sym typeface="Times New Roman"/>
              </a:rPr>
              <a:t>1. What are appropriate ways to respond when someone laughs at jokes whose humor depends upon stereotypes (usually negative) of people that may include lesbians, gay, or bisexual people?</a:t>
            </a:r>
            <a:endParaRPr b="0" i="0" sz="2400" u="none" cap="none" strike="noStrike">
              <a:solidFill>
                <a:srgbClr val="7030A0"/>
              </a:solidFill>
              <a:latin typeface="Calibri"/>
              <a:ea typeface="Calibri"/>
              <a:cs typeface="Calibri"/>
              <a:sym typeface="Calibri"/>
            </a:endParaRPr>
          </a:p>
          <a:p>
            <a:pPr indent="144780" lvl="0" marL="0" marR="0" rtl="0" algn="l">
              <a:lnSpc>
                <a:spcPct val="115000"/>
              </a:lnSpc>
              <a:spcBef>
                <a:spcPts val="0"/>
              </a:spcBef>
              <a:spcAft>
                <a:spcPts val="0"/>
              </a:spcAft>
              <a:buClr>
                <a:schemeClr val="accent3"/>
              </a:buClr>
              <a:buSzPts val="2280"/>
              <a:buFont typeface="Noto Sans Symbols"/>
              <a:buNone/>
            </a:pPr>
            <a:r>
              <a:t/>
            </a:r>
            <a:endParaRPr b="0" i="0" sz="24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chemeClr val="accent3"/>
              </a:buClr>
              <a:buSzPts val="2660"/>
              <a:buFont typeface="Noto Sans Symbols"/>
              <a:buNone/>
            </a:pPr>
            <a:r>
              <a:rPr b="0" i="0" lang="en-US" sz="2800" u="none" cap="none" strike="noStrike">
                <a:solidFill>
                  <a:srgbClr val="00B050"/>
                </a:solidFill>
                <a:latin typeface="Times New Roman"/>
                <a:ea typeface="Times New Roman"/>
                <a:cs typeface="Times New Roman"/>
                <a:sym typeface="Times New Roman"/>
              </a:rPr>
              <a:t>2. What are some reasons that bystanders don’t speak up when friends or peers are discriminating against someone?</a:t>
            </a:r>
            <a:endParaRPr b="0" i="0" sz="2400" u="none" cap="none" strike="noStrike">
              <a:solidFill>
                <a:srgbClr val="00B050"/>
              </a:solidFill>
              <a:latin typeface="Calibri"/>
              <a:ea typeface="Calibri"/>
              <a:cs typeface="Calibri"/>
              <a:sym typeface="Calibri"/>
            </a:endParaRPr>
          </a:p>
          <a:p>
            <a:pPr indent="144780" lvl="0" marL="0" marR="0" rtl="0" algn="l">
              <a:lnSpc>
                <a:spcPct val="115000"/>
              </a:lnSpc>
              <a:spcBef>
                <a:spcPts val="0"/>
              </a:spcBef>
              <a:spcAft>
                <a:spcPts val="0"/>
              </a:spcAft>
              <a:buClr>
                <a:schemeClr val="accent3"/>
              </a:buClr>
              <a:buSzPts val="2280"/>
              <a:buFont typeface="Noto Sans Symbols"/>
              <a:buNone/>
            </a:pPr>
            <a:r>
              <a:t/>
            </a:r>
            <a:endParaRPr b="0" i="0" sz="2400" u="none" cap="none" strike="noStrike">
              <a:solidFill>
                <a:schemeClr val="dk1"/>
              </a:solidFill>
              <a:latin typeface="Calibri"/>
              <a:ea typeface="Calibri"/>
              <a:cs typeface="Calibri"/>
              <a:sym typeface="Calibri"/>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69">
                                            <p:txEl>
                                              <p:pRg end="0" st="0"/>
                                            </p:txEl>
                                          </p:spTgt>
                                        </p:tgtEl>
                                        <p:attrNameLst>
                                          <p:attrName>style.visibility</p:attrName>
                                        </p:attrNameLst>
                                      </p:cBhvr>
                                      <p:to>
                                        <p:strVal val="visible"/>
                                      </p:to>
                                    </p:set>
                                    <p:anim calcmode="lin" valueType="num">
                                      <p:cBhvr additive="base">
                                        <p:cTn dur="500"/>
                                        <p:tgtEl>
                                          <p:spTgt spid="769">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69">
                                            <p:txEl>
                                              <p:pRg end="1" st="1"/>
                                            </p:txEl>
                                          </p:spTgt>
                                        </p:tgtEl>
                                        <p:attrNameLst>
                                          <p:attrName>style.visibility</p:attrName>
                                        </p:attrNameLst>
                                      </p:cBhvr>
                                      <p:to>
                                        <p:strVal val="visible"/>
                                      </p:to>
                                    </p:set>
                                    <p:anim calcmode="lin" valueType="num">
                                      <p:cBhvr additive="base">
                                        <p:cTn dur="500"/>
                                        <p:tgtEl>
                                          <p:spTgt spid="769">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69">
                                            <p:txEl>
                                              <p:pRg end="2" st="2"/>
                                            </p:txEl>
                                          </p:spTgt>
                                        </p:tgtEl>
                                        <p:attrNameLst>
                                          <p:attrName>style.visibility</p:attrName>
                                        </p:attrNameLst>
                                      </p:cBhvr>
                                      <p:to>
                                        <p:strVal val="visible"/>
                                      </p:to>
                                    </p:set>
                                    <p:anim calcmode="lin" valueType="num">
                                      <p:cBhvr additive="base">
                                        <p:cTn dur="500"/>
                                        <p:tgtEl>
                                          <p:spTgt spid="769">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69">
                                            <p:txEl>
                                              <p:pRg end="3" st="3"/>
                                            </p:txEl>
                                          </p:spTgt>
                                        </p:tgtEl>
                                        <p:attrNameLst>
                                          <p:attrName>style.visibility</p:attrName>
                                        </p:attrNameLst>
                                      </p:cBhvr>
                                      <p:to>
                                        <p:strVal val="visible"/>
                                      </p:to>
                                    </p:set>
                                    <p:anim calcmode="lin" valueType="num">
                                      <p:cBhvr additive="base">
                                        <p:cTn dur="500"/>
                                        <p:tgtEl>
                                          <p:spTgt spid="769">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69">
                                            <p:txEl>
                                              <p:pRg end="4" st="4"/>
                                            </p:txEl>
                                          </p:spTgt>
                                        </p:tgtEl>
                                        <p:attrNameLst>
                                          <p:attrName>style.visibility</p:attrName>
                                        </p:attrNameLst>
                                      </p:cBhvr>
                                      <p:to>
                                        <p:strVal val="visible"/>
                                      </p:to>
                                    </p:set>
                                    <p:anim calcmode="lin" valueType="num">
                                      <p:cBhvr additive="base">
                                        <p:cTn dur="500"/>
                                        <p:tgtEl>
                                          <p:spTgt spid="769">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sp>
        <p:nvSpPr>
          <p:cNvPr id="774" name="Google Shape;774;p55"/>
          <p:cNvSpPr txBox="1"/>
          <p:nvPr>
            <p:ph type="title"/>
          </p:nvPr>
        </p:nvSpPr>
        <p:spPr>
          <a:xfrm>
            <a:off x="457200" y="704088"/>
            <a:ext cx="8229600" cy="1143000"/>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Promoting Dignity and Respect </a:t>
            </a:r>
            <a:endParaRPr b="0" i="0" sz="5000" u="none" cap="none" strike="noStrike">
              <a:solidFill>
                <a:schemeClr val="dk2"/>
              </a:solidFill>
              <a:latin typeface="Calibri"/>
              <a:ea typeface="Calibri"/>
              <a:cs typeface="Calibri"/>
              <a:sym typeface="Calibri"/>
            </a:endParaRPr>
          </a:p>
        </p:txBody>
      </p:sp>
      <p:sp>
        <p:nvSpPr>
          <p:cNvPr id="775" name="Google Shape;775;p55"/>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0BD0D9"/>
              </a:buClr>
              <a:buSzPts val="2660"/>
              <a:buFont typeface="Noto Sans Symbols"/>
              <a:buNone/>
            </a:pPr>
            <a:r>
              <a:rPr b="0" i="0" lang="en-US" sz="2800" u="none" cap="none" strike="noStrike">
                <a:solidFill>
                  <a:srgbClr val="7030A0"/>
                </a:solidFill>
                <a:latin typeface="Times New Roman"/>
                <a:ea typeface="Times New Roman"/>
                <a:cs typeface="Times New Roman"/>
                <a:sym typeface="Times New Roman"/>
              </a:rPr>
              <a:t>3. What have you learned regarding treatment of people that may be different than you? Provide an example of an action or a behavior you could use to support a positive school environment.</a:t>
            </a:r>
            <a:endParaRPr b="0" i="0" sz="2000" u="none" cap="none" strike="noStrike">
              <a:solidFill>
                <a:srgbClr val="7030A0"/>
              </a:solidFill>
              <a:latin typeface="Calibri"/>
              <a:ea typeface="Calibri"/>
              <a:cs typeface="Calibri"/>
              <a:sym typeface="Calibri"/>
            </a:endParaRPr>
          </a:p>
          <a:p>
            <a:pPr indent="120650" lvl="0" marL="0" marR="0" rtl="0" algn="l">
              <a:lnSpc>
                <a:spcPct val="115000"/>
              </a:lnSpc>
              <a:spcBef>
                <a:spcPts val="0"/>
              </a:spcBef>
              <a:spcAft>
                <a:spcPts val="0"/>
              </a:spcAft>
              <a:buClr>
                <a:srgbClr val="0BD0D9"/>
              </a:buClr>
              <a:buSzPts val="1900"/>
              <a:buFont typeface="Noto Sans Symbols"/>
              <a:buNone/>
            </a:pPr>
            <a:r>
              <a:t/>
            </a:r>
            <a:endParaRPr b="0" i="0" sz="2000" u="none" cap="none" strike="noStrike">
              <a:solidFill>
                <a:srgbClr val="000000"/>
              </a:solidFill>
              <a:latin typeface="Calibri"/>
              <a:ea typeface="Calibri"/>
              <a:cs typeface="Calibri"/>
              <a:sym typeface="Calibri"/>
            </a:endParaRPr>
          </a:p>
          <a:p>
            <a:pPr indent="0" lvl="0" marL="0" marR="0" rtl="0" algn="l">
              <a:lnSpc>
                <a:spcPct val="115000"/>
              </a:lnSpc>
              <a:spcBef>
                <a:spcPts val="0"/>
              </a:spcBef>
              <a:spcAft>
                <a:spcPts val="0"/>
              </a:spcAft>
              <a:buClr>
                <a:srgbClr val="0BD0D9"/>
              </a:buClr>
              <a:buSzPts val="2660"/>
              <a:buFont typeface="Noto Sans Symbols"/>
              <a:buNone/>
            </a:pPr>
            <a:r>
              <a:rPr b="0" i="0" lang="en-US" sz="2800" u="none" cap="none" strike="noStrike">
                <a:solidFill>
                  <a:srgbClr val="00B050"/>
                </a:solidFill>
                <a:latin typeface="Times New Roman"/>
                <a:ea typeface="Times New Roman"/>
                <a:cs typeface="Times New Roman"/>
                <a:sym typeface="Times New Roman"/>
              </a:rPr>
              <a:t>4. What are some school resources a teen that is questioning their sexuality can access?</a:t>
            </a:r>
            <a:endParaRPr b="0" i="0" sz="2000" u="none" cap="none" strike="noStrike">
              <a:solidFill>
                <a:srgbClr val="00B050"/>
              </a:solidFill>
              <a:latin typeface="Calibri"/>
              <a:ea typeface="Calibri"/>
              <a:cs typeface="Calibri"/>
              <a:sym typeface="Calibri"/>
            </a:endParaRPr>
          </a:p>
          <a:p>
            <a:pPr indent="-117475" lvl="0" marL="27432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75">
                                            <p:txEl>
                                              <p:pRg end="0" st="0"/>
                                            </p:txEl>
                                          </p:spTgt>
                                        </p:tgtEl>
                                        <p:attrNameLst>
                                          <p:attrName>style.visibility</p:attrName>
                                        </p:attrNameLst>
                                      </p:cBhvr>
                                      <p:to>
                                        <p:strVal val="visible"/>
                                      </p:to>
                                    </p:set>
                                    <p:anim calcmode="lin" valueType="num">
                                      <p:cBhvr additive="base">
                                        <p:cTn dur="500"/>
                                        <p:tgtEl>
                                          <p:spTgt spid="775">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75">
                                            <p:txEl>
                                              <p:pRg end="1" st="1"/>
                                            </p:txEl>
                                          </p:spTgt>
                                        </p:tgtEl>
                                        <p:attrNameLst>
                                          <p:attrName>style.visibility</p:attrName>
                                        </p:attrNameLst>
                                      </p:cBhvr>
                                      <p:to>
                                        <p:strVal val="visible"/>
                                      </p:to>
                                    </p:set>
                                    <p:anim calcmode="lin" valueType="num">
                                      <p:cBhvr additive="base">
                                        <p:cTn dur="500"/>
                                        <p:tgtEl>
                                          <p:spTgt spid="775">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75">
                                            <p:txEl>
                                              <p:pRg end="2" st="2"/>
                                            </p:txEl>
                                          </p:spTgt>
                                        </p:tgtEl>
                                        <p:attrNameLst>
                                          <p:attrName>style.visibility</p:attrName>
                                        </p:attrNameLst>
                                      </p:cBhvr>
                                      <p:to>
                                        <p:strVal val="visible"/>
                                      </p:to>
                                    </p:set>
                                    <p:anim calcmode="lin" valueType="num">
                                      <p:cBhvr additive="base">
                                        <p:cTn dur="500"/>
                                        <p:tgtEl>
                                          <p:spTgt spid="775">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75">
                                            <p:txEl>
                                              <p:pRg end="3" st="3"/>
                                            </p:txEl>
                                          </p:spTgt>
                                        </p:tgtEl>
                                        <p:attrNameLst>
                                          <p:attrName>style.visibility</p:attrName>
                                        </p:attrNameLst>
                                      </p:cBhvr>
                                      <p:to>
                                        <p:strVal val="visible"/>
                                      </p:to>
                                    </p:set>
                                    <p:anim calcmode="lin" valueType="num">
                                      <p:cBhvr additive="base">
                                        <p:cTn dur="500"/>
                                        <p:tgtEl>
                                          <p:spTgt spid="775">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56"/>
          <p:cNvSpPr txBox="1"/>
          <p:nvPr>
            <p:ph type="title"/>
          </p:nvPr>
        </p:nvSpPr>
        <p:spPr>
          <a:xfrm>
            <a:off x="457200" y="3117438"/>
            <a:ext cx="8229600" cy="1143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US" sz="6000"/>
              <a:t>SLT #5: Promoting Dignity and Respect/School Climate</a:t>
            </a:r>
            <a:endParaRPr b="1" sz="60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85" name="Shape 785"/>
        <p:cNvGrpSpPr/>
        <p:nvPr/>
      </p:nvGrpSpPr>
      <p:grpSpPr>
        <a:xfrm>
          <a:off x="0" y="0"/>
          <a:ext cx="0" cy="0"/>
          <a:chOff x="0" y="0"/>
          <a:chExt cx="0" cy="0"/>
        </a:xfrm>
      </p:grpSpPr>
      <p:sp>
        <p:nvSpPr>
          <p:cNvPr id="786" name="Google Shape;786;p57"/>
          <p:cNvSpPr txBox="1"/>
          <p:nvPr>
            <p:ph type="title"/>
          </p:nvPr>
        </p:nvSpPr>
        <p:spPr>
          <a:xfrm>
            <a:off x="719700" y="40800"/>
            <a:ext cx="7704600" cy="918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5000">
                <a:solidFill>
                  <a:schemeClr val="accent2"/>
                </a:solidFill>
              </a:rPr>
              <a:t>WHAT IS IDENTITY?</a:t>
            </a:r>
            <a:endParaRPr sz="5000">
              <a:solidFill>
                <a:schemeClr val="accent2"/>
              </a:solidFill>
            </a:endParaRPr>
          </a:p>
        </p:txBody>
      </p:sp>
      <p:grpSp>
        <p:nvGrpSpPr>
          <p:cNvPr id="787" name="Google Shape;787;p57"/>
          <p:cNvGrpSpPr/>
          <p:nvPr/>
        </p:nvGrpSpPr>
        <p:grpSpPr>
          <a:xfrm>
            <a:off x="1368294" y="1030264"/>
            <a:ext cx="6407411" cy="5828318"/>
            <a:chOff x="741950" y="1677709"/>
            <a:chExt cx="3829893" cy="2900960"/>
          </a:xfrm>
        </p:grpSpPr>
        <p:sp>
          <p:nvSpPr>
            <p:cNvPr id="788" name="Google Shape;788;p57"/>
            <p:cNvSpPr/>
            <p:nvPr/>
          </p:nvSpPr>
          <p:spPr>
            <a:xfrm>
              <a:off x="2477725" y="4178484"/>
              <a:ext cx="358473" cy="340372"/>
            </a:xfrm>
            <a:custGeom>
              <a:rect b="b" l="l" r="r" t="t"/>
              <a:pathLst>
                <a:path extrusionOk="0" h="12237" w="22968">
                  <a:moveTo>
                    <a:pt x="517" y="0"/>
                  </a:moveTo>
                  <a:lnTo>
                    <a:pt x="1" y="12236"/>
                  </a:lnTo>
                  <a:lnTo>
                    <a:pt x="22968" y="12236"/>
                  </a:lnTo>
                  <a:lnTo>
                    <a:pt x="2245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57"/>
            <p:cNvSpPr/>
            <p:nvPr/>
          </p:nvSpPr>
          <p:spPr>
            <a:xfrm>
              <a:off x="741950" y="1677709"/>
              <a:ext cx="3829893" cy="2521407"/>
            </a:xfrm>
            <a:custGeom>
              <a:rect b="b" l="l" r="r" t="t"/>
              <a:pathLst>
                <a:path extrusionOk="0" h="161551" w="245388">
                  <a:moveTo>
                    <a:pt x="10334" y="1"/>
                  </a:moveTo>
                  <a:cubicBezTo>
                    <a:pt x="4628" y="1"/>
                    <a:pt x="1" y="4628"/>
                    <a:pt x="1" y="10334"/>
                  </a:cubicBezTo>
                  <a:lnTo>
                    <a:pt x="1" y="151216"/>
                  </a:lnTo>
                  <a:cubicBezTo>
                    <a:pt x="1" y="156923"/>
                    <a:pt x="4628" y="161550"/>
                    <a:pt x="10334" y="161550"/>
                  </a:cubicBezTo>
                  <a:lnTo>
                    <a:pt x="235053" y="161550"/>
                  </a:lnTo>
                  <a:cubicBezTo>
                    <a:pt x="240760" y="161550"/>
                    <a:pt x="245387" y="156923"/>
                    <a:pt x="245387" y="151216"/>
                  </a:cubicBezTo>
                  <a:lnTo>
                    <a:pt x="245387" y="10334"/>
                  </a:lnTo>
                  <a:cubicBezTo>
                    <a:pt x="245387" y="4628"/>
                    <a:pt x="240760" y="1"/>
                    <a:pt x="2350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57"/>
            <p:cNvSpPr/>
            <p:nvPr/>
          </p:nvSpPr>
          <p:spPr>
            <a:xfrm>
              <a:off x="2566947" y="3927155"/>
              <a:ext cx="180048" cy="180111"/>
            </a:xfrm>
            <a:custGeom>
              <a:rect b="b" l="l" r="r" t="t"/>
              <a:pathLst>
                <a:path extrusionOk="0" h="11540" w="11536">
                  <a:moveTo>
                    <a:pt x="5768" y="0"/>
                  </a:moveTo>
                  <a:cubicBezTo>
                    <a:pt x="2584" y="0"/>
                    <a:pt x="0" y="2584"/>
                    <a:pt x="0" y="5772"/>
                  </a:cubicBezTo>
                  <a:cubicBezTo>
                    <a:pt x="0" y="8956"/>
                    <a:pt x="2584" y="11540"/>
                    <a:pt x="5768" y="11540"/>
                  </a:cubicBezTo>
                  <a:cubicBezTo>
                    <a:pt x="8952" y="11540"/>
                    <a:pt x="11535" y="8956"/>
                    <a:pt x="11535" y="5772"/>
                  </a:cubicBezTo>
                  <a:cubicBezTo>
                    <a:pt x="11535" y="2584"/>
                    <a:pt x="8952" y="0"/>
                    <a:pt x="57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p57"/>
            <p:cNvSpPr/>
            <p:nvPr/>
          </p:nvSpPr>
          <p:spPr>
            <a:xfrm>
              <a:off x="2000356" y="4458351"/>
              <a:ext cx="1313168" cy="120318"/>
            </a:xfrm>
            <a:custGeom>
              <a:rect b="b" l="l" r="r" t="t"/>
              <a:pathLst>
                <a:path extrusionOk="0" h="7709" w="84137">
                  <a:moveTo>
                    <a:pt x="7709" y="0"/>
                  </a:moveTo>
                  <a:cubicBezTo>
                    <a:pt x="3451" y="0"/>
                    <a:pt x="1" y="3450"/>
                    <a:pt x="1" y="7708"/>
                  </a:cubicBezTo>
                  <a:lnTo>
                    <a:pt x="84137" y="7708"/>
                  </a:lnTo>
                  <a:cubicBezTo>
                    <a:pt x="84137" y="3450"/>
                    <a:pt x="80687" y="0"/>
                    <a:pt x="764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57"/>
            <p:cNvSpPr/>
            <p:nvPr/>
          </p:nvSpPr>
          <p:spPr>
            <a:xfrm>
              <a:off x="885250" y="1853619"/>
              <a:ext cx="3543458" cy="2006695"/>
            </a:xfrm>
            <a:custGeom>
              <a:rect b="b" l="l" r="r" t="t"/>
              <a:pathLst>
                <a:path extrusionOk="0" h="132696" w="230957">
                  <a:moveTo>
                    <a:pt x="101" y="0"/>
                  </a:moveTo>
                  <a:cubicBezTo>
                    <a:pt x="44" y="0"/>
                    <a:pt x="1" y="43"/>
                    <a:pt x="1" y="100"/>
                  </a:cubicBezTo>
                  <a:lnTo>
                    <a:pt x="1" y="132593"/>
                  </a:lnTo>
                  <a:cubicBezTo>
                    <a:pt x="1" y="132649"/>
                    <a:pt x="44" y="132696"/>
                    <a:pt x="101" y="132696"/>
                  </a:cubicBezTo>
                  <a:lnTo>
                    <a:pt x="230857" y="132696"/>
                  </a:lnTo>
                  <a:cubicBezTo>
                    <a:pt x="230914" y="132696"/>
                    <a:pt x="230957" y="132649"/>
                    <a:pt x="230957" y="132593"/>
                  </a:cubicBezTo>
                  <a:lnTo>
                    <a:pt x="230957" y="100"/>
                  </a:lnTo>
                  <a:cubicBezTo>
                    <a:pt x="230957" y="43"/>
                    <a:pt x="230914" y="0"/>
                    <a:pt x="23085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descr="Help us to make more videos at popnolly.com/donate or patron.com/popnolly. - Thank You!&#10;&#10;This video is all about our Identity. What is it that makes you you? Pop'n'Olly explore.&#10;&#10;*TRANSCRIPT&#10;Hey everyone thanks for watching our video. We hope you like it. And if you do, please share it. And remember, you can help us to make even more videos like this by visiting popnolly.com/donate. And don't forget to check out our inclusive children's books too.&#10;&#10;Did you know that you are incredible, one of a kind and there is no one else on this planet who is exactly like you? Pretty awesome, huh? But hang on, what exactly is it that makes you you? Is it your personality or the way you look? Perhaps it's the way you think or what you believe. Maybe it's what you like to do or simply where you come from. Well, the truth is all of these things are what make you you. This is called our identity.&#10;&#10;You see, our identity is like a little recipe. When you bake a cake, you use lots of different ingredients. The ingredients by themselves do not make the cake but put them together and you have a masterpiece. So just like a cake, our identity is made up of lots of different parts and different parts will make different people just as different ingredients will make different cakes. And difference is great. After all, the world would be a pretty boring place if we were all exactly the same.&#10;&#10;A big part of our identity is our values. What do we value? What do we think is important? What do we think is right and wrong? Sometimes this part of our identity is called our core values. Some parts of our identity might stay the same our whole life; parts like our skin colour or where our family is from. Other parts like our hobbies, how we like to dress, and even our thoughts may change as we grow and learn more about ourselves and the world. We should all be proud of our identities because it is who we are.&#10;&#10;Hey, try this. Copy this picture or print it out at popnolly.com/free-resources, and right in the bubbles all the different parts that make you you. Can you share this exercise with a friend? The more people you can share it with, the more you will see how amazingly diverse our world really is.&#10;&#10;www.popnolly.com&#10;Twitter @popnolly @OllyPike&#10;Instagram @popnollyUK @OllyPike&#10;Facebook Pop'n'Olly&#10;Patreon: www.patreon.com/popnolly" id="793" name="Google Shape;793;p57" title="Identity Explained for Children | Pop'n'Olly | Olly Pike [CC]">
            <a:hlinkClick r:id="rId3"/>
          </p:cNvPr>
          <p:cNvPicPr preferRelativeResize="0"/>
          <p:nvPr/>
        </p:nvPicPr>
        <p:blipFill>
          <a:blip r:embed="rId4">
            <a:alphaModFix/>
          </a:blip>
          <a:stretch>
            <a:fillRect/>
          </a:stretch>
        </p:blipFill>
        <p:spPr>
          <a:xfrm>
            <a:off x="1624538" y="1181233"/>
            <a:ext cx="5894926" cy="43221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97" name="Shape 797"/>
        <p:cNvGrpSpPr/>
        <p:nvPr/>
      </p:nvGrpSpPr>
      <p:grpSpPr>
        <a:xfrm>
          <a:off x="0" y="0"/>
          <a:ext cx="0" cy="0"/>
          <a:chOff x="0" y="0"/>
          <a:chExt cx="0" cy="0"/>
        </a:xfrm>
      </p:grpSpPr>
      <p:sp>
        <p:nvSpPr>
          <p:cNvPr id="798" name="Google Shape;798;p58"/>
          <p:cNvSpPr txBox="1"/>
          <p:nvPr>
            <p:ph type="title"/>
          </p:nvPr>
        </p:nvSpPr>
        <p:spPr>
          <a:xfrm>
            <a:off x="719700" y="327983"/>
            <a:ext cx="7704600" cy="763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5000"/>
              <a:t>IDENTITY VS. LABELS</a:t>
            </a:r>
            <a:endParaRPr sz="5000"/>
          </a:p>
        </p:txBody>
      </p:sp>
      <p:sp>
        <p:nvSpPr>
          <p:cNvPr id="799" name="Google Shape;799;p58"/>
          <p:cNvSpPr txBox="1"/>
          <p:nvPr/>
        </p:nvSpPr>
        <p:spPr>
          <a:xfrm>
            <a:off x="1169450" y="9351833"/>
            <a:ext cx="2023500" cy="1168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1600"/>
              </a:spcAft>
              <a:buNone/>
            </a:pPr>
            <a:r>
              <a:rPr lang="en-US" sz="1200">
                <a:solidFill>
                  <a:srgbClr val="F3F3F3"/>
                </a:solidFill>
                <a:latin typeface="Source Sans Pro Light"/>
                <a:ea typeface="Source Sans Pro Light"/>
                <a:cs typeface="Source Sans Pro Light"/>
                <a:sym typeface="Source Sans Pro Light"/>
              </a:rPr>
              <a:t>Despite being red, Mars is actually a cold place</a:t>
            </a:r>
            <a:endParaRPr sz="1200">
              <a:solidFill>
                <a:srgbClr val="F3F3F3"/>
              </a:solidFill>
              <a:latin typeface="Source Sans Pro Light"/>
              <a:ea typeface="Source Sans Pro Light"/>
              <a:cs typeface="Source Sans Pro Light"/>
              <a:sym typeface="Source Sans Pro Light"/>
            </a:endParaRPr>
          </a:p>
        </p:txBody>
      </p:sp>
      <p:graphicFrame>
        <p:nvGraphicFramePr>
          <p:cNvPr id="800" name="Google Shape;800;p58"/>
          <p:cNvGraphicFramePr/>
          <p:nvPr/>
        </p:nvGraphicFramePr>
        <p:xfrm>
          <a:off x="381163" y="1091475"/>
          <a:ext cx="3000000" cy="3000000"/>
        </p:xfrm>
        <a:graphic>
          <a:graphicData uri="http://schemas.openxmlformats.org/drawingml/2006/table">
            <a:tbl>
              <a:tblPr>
                <a:noFill/>
                <a:tableStyleId>{C7BE0DD5-DB87-4AC6-910D-41383573E8F9}</a:tableStyleId>
              </a:tblPr>
              <a:tblGrid>
                <a:gridCol w="2436950"/>
                <a:gridCol w="3150825"/>
                <a:gridCol w="2793875"/>
              </a:tblGrid>
              <a:tr h="813725">
                <a:tc>
                  <a:txBody>
                    <a:bodyPr/>
                    <a:lstStyle/>
                    <a:p>
                      <a:pPr indent="0" lvl="0" marL="0" rtl="0" algn="r">
                        <a:spcBef>
                          <a:spcPts val="0"/>
                        </a:spcBef>
                        <a:spcAft>
                          <a:spcPts val="0"/>
                        </a:spcAft>
                        <a:buNone/>
                      </a:pPr>
                      <a:r>
                        <a:t/>
                      </a:r>
                      <a:endParaRPr sz="2100">
                        <a:solidFill>
                          <a:schemeClr val="lt1"/>
                        </a:solidFill>
                        <a:latin typeface="Amatic SC"/>
                        <a:ea typeface="Amatic SC"/>
                        <a:cs typeface="Amatic SC"/>
                        <a:sym typeface="Amatic SC"/>
                      </a:endParaRPr>
                    </a:p>
                  </a:txBody>
                  <a:tcPr marT="121900" marB="121900" marR="18287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lt2"/>
                    </a:solidFill>
                  </a:tcPr>
                </a:tc>
                <a:tc>
                  <a:txBody>
                    <a:bodyPr/>
                    <a:lstStyle/>
                    <a:p>
                      <a:pPr indent="0" lvl="0" marL="0" rtl="0" algn="ctr">
                        <a:spcBef>
                          <a:spcPts val="0"/>
                        </a:spcBef>
                        <a:spcAft>
                          <a:spcPts val="0"/>
                        </a:spcAft>
                        <a:buNone/>
                      </a:pPr>
                      <a:r>
                        <a:rPr lang="en-US" sz="2900">
                          <a:solidFill>
                            <a:schemeClr val="dk1"/>
                          </a:solidFill>
                          <a:latin typeface="Londrina Solid"/>
                          <a:ea typeface="Londrina Solid"/>
                          <a:cs typeface="Londrina Solid"/>
                          <a:sym typeface="Londrina Solid"/>
                        </a:rPr>
                        <a:t>IDENTITY</a:t>
                      </a:r>
                      <a:endParaRPr sz="2900">
                        <a:solidFill>
                          <a:schemeClr val="dk1"/>
                        </a:solidFill>
                        <a:latin typeface="Londrina Solid"/>
                        <a:ea typeface="Londrina Solid"/>
                        <a:cs typeface="Londrina Solid"/>
                        <a:sym typeface="Londrina Solid"/>
                      </a:endParaRPr>
                    </a:p>
                  </a:txBody>
                  <a:tcPr marT="121900" marB="121900" marR="9142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lt2"/>
                    </a:solidFill>
                  </a:tcPr>
                </a:tc>
                <a:tc>
                  <a:txBody>
                    <a:bodyPr/>
                    <a:lstStyle/>
                    <a:p>
                      <a:pPr indent="0" lvl="0" marL="0" rtl="0" algn="ctr">
                        <a:spcBef>
                          <a:spcPts val="0"/>
                        </a:spcBef>
                        <a:spcAft>
                          <a:spcPts val="0"/>
                        </a:spcAft>
                        <a:buNone/>
                      </a:pPr>
                      <a:r>
                        <a:rPr lang="en-US" sz="2900">
                          <a:solidFill>
                            <a:schemeClr val="dk1"/>
                          </a:solidFill>
                          <a:latin typeface="Londrina Solid"/>
                          <a:ea typeface="Londrina Solid"/>
                          <a:cs typeface="Londrina Solid"/>
                          <a:sym typeface="Londrina Solid"/>
                        </a:rPr>
                        <a:t>LABELS</a:t>
                      </a:r>
                      <a:endParaRPr sz="2900">
                        <a:solidFill>
                          <a:schemeClr val="dk1"/>
                        </a:solidFill>
                        <a:latin typeface="Londrina Solid"/>
                        <a:ea typeface="Londrina Solid"/>
                        <a:cs typeface="Londrina Solid"/>
                        <a:sym typeface="Londrina Solid"/>
                      </a:endParaRPr>
                    </a:p>
                  </a:txBody>
                  <a:tcPr marT="121900" marB="121900" marR="9142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lt2"/>
                    </a:solidFill>
                  </a:tcPr>
                </a:tc>
              </a:tr>
              <a:tr h="1609475">
                <a:tc>
                  <a:txBody>
                    <a:bodyPr/>
                    <a:lstStyle/>
                    <a:p>
                      <a:pPr indent="0" lvl="0" marL="0" rtl="0" algn="r">
                        <a:spcBef>
                          <a:spcPts val="0"/>
                        </a:spcBef>
                        <a:spcAft>
                          <a:spcPts val="0"/>
                        </a:spcAft>
                        <a:buNone/>
                      </a:pPr>
                      <a:r>
                        <a:rPr lang="en-US" sz="2400">
                          <a:solidFill>
                            <a:schemeClr val="dk2"/>
                          </a:solidFill>
                          <a:latin typeface="Londrina Solid"/>
                          <a:ea typeface="Londrina Solid"/>
                          <a:cs typeface="Londrina Solid"/>
                          <a:sym typeface="Londrina Solid"/>
                        </a:rPr>
                        <a:t>DEFINITION</a:t>
                      </a:r>
                      <a:endParaRPr sz="2400">
                        <a:solidFill>
                          <a:schemeClr val="dk2"/>
                        </a:solidFill>
                        <a:latin typeface="Londrina Solid"/>
                        <a:ea typeface="Londrina Solid"/>
                        <a:cs typeface="Londrina Solid"/>
                        <a:sym typeface="Londrina Solid"/>
                      </a:endParaRPr>
                    </a:p>
                  </a:txBody>
                  <a:tcPr marT="121900" marB="121900" marR="18287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2"/>
                    </a:solidFill>
                  </a:tcPr>
                </a:tc>
                <a:tc>
                  <a:txBody>
                    <a:bodyPr/>
                    <a:lstStyle/>
                    <a:p>
                      <a:pPr indent="0" lvl="0" marL="0" rtl="0" algn="l">
                        <a:spcBef>
                          <a:spcPts val="0"/>
                        </a:spcBef>
                        <a:spcAft>
                          <a:spcPts val="0"/>
                        </a:spcAft>
                        <a:buNone/>
                      </a:pPr>
                      <a:r>
                        <a:rPr lang="en-US" sz="1900">
                          <a:latin typeface="Barlow"/>
                          <a:ea typeface="Barlow"/>
                          <a:cs typeface="Barlow"/>
                          <a:sym typeface="Barlow"/>
                        </a:rPr>
                        <a:t>THE SET OF QUALITIES AND BELIEFS THAT MAKE ONE PERSON OR GROUP DIFFERENT FROM ANOTHER; YOUR INDIVIDUALITY</a:t>
                      </a:r>
                      <a:endParaRPr sz="1900">
                        <a:latin typeface="Barlow"/>
                        <a:ea typeface="Barlow"/>
                        <a:cs typeface="Barlow"/>
                        <a:sym typeface="Barlow"/>
                      </a:endParaRPr>
                    </a:p>
                  </a:txBody>
                  <a:tcPr marT="121900" marB="121900" marR="9142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2"/>
                    </a:solidFill>
                  </a:tcPr>
                </a:tc>
                <a:tc>
                  <a:txBody>
                    <a:bodyPr/>
                    <a:lstStyle/>
                    <a:p>
                      <a:pPr indent="0" lvl="0" marL="0" rtl="0" algn="l">
                        <a:spcBef>
                          <a:spcPts val="0"/>
                        </a:spcBef>
                        <a:spcAft>
                          <a:spcPts val="0"/>
                        </a:spcAft>
                        <a:buNone/>
                      </a:pPr>
                      <a:r>
                        <a:rPr lang="en-US" sz="1900">
                          <a:solidFill>
                            <a:schemeClr val="dk1"/>
                          </a:solidFill>
                          <a:latin typeface="Barlow"/>
                          <a:ea typeface="Barlow"/>
                          <a:cs typeface="Barlow"/>
                          <a:sym typeface="Barlow"/>
                        </a:rPr>
                        <a:t>CATEGORIZING SOMEONE INTO A PARTICULAR STEREOTYPE</a:t>
                      </a:r>
                      <a:endParaRPr sz="1900">
                        <a:solidFill>
                          <a:schemeClr val="dk1"/>
                        </a:solidFill>
                        <a:latin typeface="Barlow"/>
                        <a:ea typeface="Barlow"/>
                        <a:cs typeface="Barlow"/>
                        <a:sym typeface="Barlow"/>
                      </a:endParaRPr>
                    </a:p>
                  </a:txBody>
                  <a:tcPr marT="121900" marB="121900" marR="9142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2"/>
                    </a:solidFill>
                  </a:tcPr>
                </a:tc>
              </a:tr>
              <a:tr h="1279175">
                <a:tc>
                  <a:txBody>
                    <a:bodyPr/>
                    <a:lstStyle/>
                    <a:p>
                      <a:pPr indent="0" lvl="0" marL="0" rtl="0" algn="r">
                        <a:spcBef>
                          <a:spcPts val="0"/>
                        </a:spcBef>
                        <a:spcAft>
                          <a:spcPts val="0"/>
                        </a:spcAft>
                        <a:buNone/>
                      </a:pPr>
                      <a:r>
                        <a:rPr lang="en-US" sz="2400">
                          <a:solidFill>
                            <a:schemeClr val="dk2"/>
                          </a:solidFill>
                          <a:latin typeface="Londrina Solid"/>
                          <a:ea typeface="Londrina Solid"/>
                          <a:cs typeface="Londrina Solid"/>
                          <a:sym typeface="Londrina Solid"/>
                        </a:rPr>
                        <a:t>EXAMPLES</a:t>
                      </a:r>
                      <a:endParaRPr sz="2400">
                        <a:solidFill>
                          <a:schemeClr val="dk2"/>
                        </a:solidFill>
                        <a:latin typeface="Londrina Solid"/>
                        <a:ea typeface="Londrina Solid"/>
                        <a:cs typeface="Londrina Solid"/>
                        <a:sym typeface="Londrina Solid"/>
                      </a:endParaRPr>
                    </a:p>
                  </a:txBody>
                  <a:tcPr marT="121900" marB="121900" marR="18287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900">
                          <a:latin typeface="Barlow"/>
                          <a:ea typeface="Barlow"/>
                          <a:cs typeface="Barlow"/>
                          <a:sym typeface="Barlow"/>
                        </a:rPr>
                        <a:t>MOTHER, WIFE, TEACHER, LIKES THE COLOR PINK, ENJOYS WATCHING SPORTS</a:t>
                      </a:r>
                      <a:endParaRPr sz="1900">
                        <a:latin typeface="Barlow"/>
                        <a:ea typeface="Barlow"/>
                        <a:cs typeface="Barlow"/>
                        <a:sym typeface="Barlow"/>
                      </a:endParaRPr>
                    </a:p>
                  </a:txBody>
                  <a:tcPr marT="121900" marB="121900" marR="9142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900">
                          <a:latin typeface="Barlow"/>
                          <a:ea typeface="Barlow"/>
                          <a:cs typeface="Barlow"/>
                          <a:sym typeface="Barlow"/>
                        </a:rPr>
                        <a:t>KIDS WHO GET GOOD GRADES MAY BE LABELLED AT NERDS OR GEEKS</a:t>
                      </a:r>
                      <a:endParaRPr sz="1900">
                        <a:latin typeface="Barlow"/>
                        <a:ea typeface="Barlow"/>
                        <a:cs typeface="Barlow"/>
                        <a:sym typeface="Barlow"/>
                      </a:endParaRPr>
                    </a:p>
                  </a:txBody>
                  <a:tcPr marT="121900" marB="121900" marR="9142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3"/>
                    </a:solidFill>
                  </a:tcPr>
                </a:tc>
              </a:tr>
              <a:tr h="737600">
                <a:tc gridSpan="2">
                  <a:txBody>
                    <a:bodyPr/>
                    <a:lstStyle/>
                    <a:p>
                      <a:pPr indent="0" lvl="0" marL="0" rtl="0" algn="r">
                        <a:spcBef>
                          <a:spcPts val="0"/>
                        </a:spcBef>
                        <a:spcAft>
                          <a:spcPts val="0"/>
                        </a:spcAft>
                        <a:buNone/>
                      </a:pPr>
                      <a:r>
                        <a:rPr lang="en-US" sz="2400">
                          <a:solidFill>
                            <a:schemeClr val="dk2"/>
                          </a:solidFill>
                          <a:latin typeface="Londrina Solid"/>
                          <a:ea typeface="Londrina Solid"/>
                          <a:cs typeface="Londrina Solid"/>
                          <a:sym typeface="Londrina Solid"/>
                        </a:rPr>
                        <a:t>CAN YOU THINK  MORE about identity?</a:t>
                      </a:r>
                      <a:endParaRPr sz="2400">
                        <a:solidFill>
                          <a:schemeClr val="dk2"/>
                        </a:solidFill>
                        <a:latin typeface="Londrina Solid"/>
                        <a:ea typeface="Londrina Solid"/>
                        <a:cs typeface="Londrina Solid"/>
                        <a:sym typeface="Londrina Solid"/>
                      </a:endParaRPr>
                    </a:p>
                  </a:txBody>
                  <a:tcPr marT="121900" marB="121900" marR="18287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chemeClr val="accent5"/>
                    </a:solidFill>
                  </a:tcPr>
                </a:tc>
                <a:tc hMerge="1"/>
                <a:tc>
                  <a:txBody>
                    <a:bodyPr/>
                    <a:lstStyle/>
                    <a:p>
                      <a:pPr indent="0" lvl="0" marL="0" rtl="0" algn="l">
                        <a:spcBef>
                          <a:spcPts val="0"/>
                        </a:spcBef>
                        <a:spcAft>
                          <a:spcPts val="0"/>
                        </a:spcAft>
                        <a:buNone/>
                      </a:pPr>
                      <a:r>
                        <a:rPr lang="en-US" sz="1900"/>
                        <a:t>WHAT WE DO NOT WANT TO DO. WE are all unique. Stereotypes &amp; Labels are not healthy. </a:t>
                      </a:r>
                      <a:endParaRPr sz="1900"/>
                    </a:p>
                  </a:txBody>
                  <a:tcPr marT="121900" marB="121900" marR="91425" marL="91425" anchor="ctr">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rgbClr val="FFE599"/>
                    </a:solidFill>
                  </a:tcPr>
                </a:tc>
              </a:tr>
            </a:tbl>
          </a:graphicData>
        </a:graphic>
      </p:graphicFrame>
      <p:grpSp>
        <p:nvGrpSpPr>
          <p:cNvPr id="801" name="Google Shape;801;p58"/>
          <p:cNvGrpSpPr/>
          <p:nvPr/>
        </p:nvGrpSpPr>
        <p:grpSpPr>
          <a:xfrm>
            <a:off x="562356" y="-10"/>
            <a:ext cx="842757" cy="966166"/>
            <a:chOff x="1348496" y="851524"/>
            <a:chExt cx="1163547" cy="1103812"/>
          </a:xfrm>
        </p:grpSpPr>
        <p:grpSp>
          <p:nvGrpSpPr>
            <p:cNvPr id="802" name="Google Shape;802;p58"/>
            <p:cNvGrpSpPr/>
            <p:nvPr/>
          </p:nvGrpSpPr>
          <p:grpSpPr>
            <a:xfrm rot="607684">
              <a:off x="1423257" y="933357"/>
              <a:ext cx="1014024" cy="940147"/>
              <a:chOff x="1423162" y="933411"/>
              <a:chExt cx="901493" cy="835814"/>
            </a:xfrm>
          </p:grpSpPr>
          <p:sp>
            <p:nvSpPr>
              <p:cNvPr id="803" name="Google Shape;803;p58"/>
              <p:cNvSpPr/>
              <p:nvPr/>
            </p:nvSpPr>
            <p:spPr>
              <a:xfrm rot="-1548904">
                <a:off x="1857699" y="1261098"/>
                <a:ext cx="2044" cy="3858"/>
              </a:xfrm>
              <a:custGeom>
                <a:rect b="b" l="l" r="r" t="t"/>
                <a:pathLst>
                  <a:path extrusionOk="0" h="117" w="62">
                    <a:moveTo>
                      <a:pt x="62" y="1"/>
                    </a:moveTo>
                    <a:lnTo>
                      <a:pt x="62" y="1"/>
                    </a:lnTo>
                    <a:cubicBezTo>
                      <a:pt x="41" y="4"/>
                      <a:pt x="21" y="8"/>
                      <a:pt x="0" y="8"/>
                    </a:cubicBezTo>
                    <a:cubicBezTo>
                      <a:pt x="35" y="76"/>
                      <a:pt x="55" y="116"/>
                      <a:pt x="55" y="116"/>
                    </a:cubicBezTo>
                    <a:cubicBezTo>
                      <a:pt x="55" y="116"/>
                      <a:pt x="55" y="76"/>
                      <a:pt x="62" y="1"/>
                    </a:cubicBezTo>
                    <a:close/>
                  </a:path>
                </a:pathLst>
              </a:custGeom>
              <a:solidFill>
                <a:srgbClr val="FFE3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58"/>
              <p:cNvSpPr/>
              <p:nvPr/>
            </p:nvSpPr>
            <p:spPr>
              <a:xfrm rot="-1548904">
                <a:off x="1486644" y="1242996"/>
                <a:ext cx="775758" cy="167198"/>
              </a:xfrm>
              <a:custGeom>
                <a:rect b="b" l="l" r="r" t="t"/>
                <a:pathLst>
                  <a:path extrusionOk="0" h="5071" w="23529">
                    <a:moveTo>
                      <a:pt x="22531" y="0"/>
                    </a:moveTo>
                    <a:cubicBezTo>
                      <a:pt x="19082" y="0"/>
                      <a:pt x="15640" y="176"/>
                      <a:pt x="12203" y="533"/>
                    </a:cubicBezTo>
                    <a:cubicBezTo>
                      <a:pt x="12196" y="608"/>
                      <a:pt x="12196" y="648"/>
                      <a:pt x="12196" y="648"/>
                    </a:cubicBezTo>
                    <a:cubicBezTo>
                      <a:pt x="12196" y="648"/>
                      <a:pt x="12176" y="608"/>
                      <a:pt x="12141" y="540"/>
                    </a:cubicBezTo>
                    <a:cubicBezTo>
                      <a:pt x="8085" y="963"/>
                      <a:pt x="4039" y="1639"/>
                      <a:pt x="0" y="2561"/>
                    </a:cubicBezTo>
                    <a:cubicBezTo>
                      <a:pt x="134" y="3346"/>
                      <a:pt x="383" y="4186"/>
                      <a:pt x="772" y="5070"/>
                    </a:cubicBezTo>
                    <a:cubicBezTo>
                      <a:pt x="8389" y="3910"/>
                      <a:pt x="15962" y="3022"/>
                      <a:pt x="23487" y="2407"/>
                    </a:cubicBezTo>
                    <a:cubicBezTo>
                      <a:pt x="23528" y="1605"/>
                      <a:pt x="23494" y="789"/>
                      <a:pt x="23377" y="4"/>
                    </a:cubicBezTo>
                    <a:cubicBezTo>
                      <a:pt x="23095" y="1"/>
                      <a:pt x="22813" y="0"/>
                      <a:pt x="2253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58"/>
              <p:cNvSpPr/>
              <p:nvPr/>
            </p:nvSpPr>
            <p:spPr>
              <a:xfrm rot="-1548904">
                <a:off x="1547280" y="1308744"/>
                <a:ext cx="748953" cy="175672"/>
              </a:xfrm>
              <a:custGeom>
                <a:rect b="b" l="l" r="r" t="t"/>
                <a:pathLst>
                  <a:path extrusionOk="0" h="5328" w="22716">
                    <a:moveTo>
                      <a:pt x="22715" y="1"/>
                    </a:moveTo>
                    <a:lnTo>
                      <a:pt x="22715" y="1"/>
                    </a:lnTo>
                    <a:cubicBezTo>
                      <a:pt x="15190" y="616"/>
                      <a:pt x="7617" y="1504"/>
                      <a:pt x="0" y="2664"/>
                    </a:cubicBezTo>
                    <a:cubicBezTo>
                      <a:pt x="112" y="2927"/>
                      <a:pt x="239" y="3193"/>
                      <a:pt x="379" y="3466"/>
                    </a:cubicBezTo>
                    <a:cubicBezTo>
                      <a:pt x="714" y="4119"/>
                      <a:pt x="1103" y="4736"/>
                      <a:pt x="1530" y="5327"/>
                    </a:cubicBezTo>
                    <a:cubicBezTo>
                      <a:pt x="8546" y="4695"/>
                      <a:pt x="15467" y="3815"/>
                      <a:pt x="22285" y="2681"/>
                    </a:cubicBezTo>
                    <a:cubicBezTo>
                      <a:pt x="22520" y="1848"/>
                      <a:pt x="22667" y="933"/>
                      <a:pt x="22715"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58"/>
              <p:cNvSpPr/>
              <p:nvPr/>
            </p:nvSpPr>
            <p:spPr>
              <a:xfrm rot="-1548904">
                <a:off x="1635302" y="1380232"/>
                <a:ext cx="684331" cy="179925"/>
              </a:xfrm>
              <a:custGeom>
                <a:rect b="b" l="l" r="r" t="t"/>
                <a:pathLst>
                  <a:path extrusionOk="0" h="5457" w="20756">
                    <a:moveTo>
                      <a:pt x="20756" y="0"/>
                    </a:moveTo>
                    <a:cubicBezTo>
                      <a:pt x="13938" y="1134"/>
                      <a:pt x="7017" y="2014"/>
                      <a:pt x="1" y="2646"/>
                    </a:cubicBezTo>
                    <a:cubicBezTo>
                      <a:pt x="748" y="3681"/>
                      <a:pt x="1619" y="4620"/>
                      <a:pt x="2541" y="5456"/>
                    </a:cubicBezTo>
                    <a:cubicBezTo>
                      <a:pt x="8208" y="5200"/>
                      <a:pt x="13774" y="4419"/>
                      <a:pt x="19237" y="3111"/>
                    </a:cubicBezTo>
                    <a:cubicBezTo>
                      <a:pt x="19715" y="2424"/>
                      <a:pt x="20114" y="1745"/>
                      <a:pt x="20380" y="1100"/>
                    </a:cubicBezTo>
                    <a:cubicBezTo>
                      <a:pt x="20523" y="755"/>
                      <a:pt x="20650" y="386"/>
                      <a:pt x="2075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58"/>
              <p:cNvSpPr/>
              <p:nvPr/>
            </p:nvSpPr>
            <p:spPr>
              <a:xfrm rot="-1548904">
                <a:off x="1760363" y="1465600"/>
                <a:ext cx="550472" cy="172177"/>
              </a:xfrm>
              <a:custGeom>
                <a:rect b="b" l="l" r="r" t="t"/>
                <a:pathLst>
                  <a:path extrusionOk="0" h="5222" w="16696">
                    <a:moveTo>
                      <a:pt x="16696" y="1"/>
                    </a:moveTo>
                    <a:cubicBezTo>
                      <a:pt x="11233" y="1309"/>
                      <a:pt x="5667" y="2090"/>
                      <a:pt x="0" y="2346"/>
                    </a:cubicBezTo>
                    <a:cubicBezTo>
                      <a:pt x="1250" y="3487"/>
                      <a:pt x="2591" y="4443"/>
                      <a:pt x="3841" y="5221"/>
                    </a:cubicBezTo>
                    <a:cubicBezTo>
                      <a:pt x="7084" y="5075"/>
                      <a:pt x="10276" y="4586"/>
                      <a:pt x="13421" y="3760"/>
                    </a:cubicBezTo>
                    <a:cubicBezTo>
                      <a:pt x="14602" y="2592"/>
                      <a:pt x="15794" y="1285"/>
                      <a:pt x="1669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58"/>
              <p:cNvSpPr/>
              <p:nvPr/>
            </p:nvSpPr>
            <p:spPr>
              <a:xfrm rot="-1548904">
                <a:off x="1931238" y="1575130"/>
                <a:ext cx="315921" cy="131886"/>
              </a:xfrm>
              <a:custGeom>
                <a:rect b="b" l="l" r="r" t="t"/>
                <a:pathLst>
                  <a:path extrusionOk="0" h="4000" w="9582">
                    <a:moveTo>
                      <a:pt x="9581" y="1"/>
                    </a:moveTo>
                    <a:cubicBezTo>
                      <a:pt x="6436" y="827"/>
                      <a:pt x="3244" y="1316"/>
                      <a:pt x="1" y="1462"/>
                    </a:cubicBezTo>
                    <a:cubicBezTo>
                      <a:pt x="2736" y="3159"/>
                      <a:pt x="5040" y="3999"/>
                      <a:pt x="5040" y="3999"/>
                    </a:cubicBezTo>
                    <a:cubicBezTo>
                      <a:pt x="5040" y="3999"/>
                      <a:pt x="7290" y="2265"/>
                      <a:pt x="958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58"/>
              <p:cNvSpPr/>
              <p:nvPr/>
            </p:nvSpPr>
            <p:spPr>
              <a:xfrm rot="-1548904">
                <a:off x="1461530" y="1243585"/>
                <a:ext cx="406623" cy="175672"/>
              </a:xfrm>
              <a:custGeom>
                <a:rect b="b" l="l" r="r" t="t"/>
                <a:pathLst>
                  <a:path extrusionOk="0" h="5328" w="12333">
                    <a:moveTo>
                      <a:pt x="9986" y="1"/>
                    </a:moveTo>
                    <a:cubicBezTo>
                      <a:pt x="6726" y="424"/>
                      <a:pt x="3493" y="1189"/>
                      <a:pt x="294" y="2292"/>
                    </a:cubicBezTo>
                    <a:cubicBezTo>
                      <a:pt x="55" y="3183"/>
                      <a:pt x="0" y="4200"/>
                      <a:pt x="191" y="5327"/>
                    </a:cubicBezTo>
                    <a:cubicBezTo>
                      <a:pt x="4230" y="4405"/>
                      <a:pt x="8276" y="3729"/>
                      <a:pt x="12332" y="3306"/>
                    </a:cubicBezTo>
                    <a:cubicBezTo>
                      <a:pt x="12121" y="2889"/>
                      <a:pt x="11281" y="1329"/>
                      <a:pt x="998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58"/>
              <p:cNvSpPr/>
              <p:nvPr/>
            </p:nvSpPr>
            <p:spPr>
              <a:xfrm rot="-1548904">
                <a:off x="1813884" y="1064936"/>
                <a:ext cx="368476" cy="121797"/>
              </a:xfrm>
              <a:custGeom>
                <a:rect b="b" l="l" r="r" t="t"/>
                <a:pathLst>
                  <a:path extrusionOk="0" h="3694" w="11176">
                    <a:moveTo>
                      <a:pt x="3743" y="1"/>
                    </a:moveTo>
                    <a:cubicBezTo>
                      <a:pt x="2893" y="1"/>
                      <a:pt x="2045" y="23"/>
                      <a:pt x="1199" y="68"/>
                    </a:cubicBezTo>
                    <a:cubicBezTo>
                      <a:pt x="199" y="1550"/>
                      <a:pt x="28" y="3250"/>
                      <a:pt x="1" y="3694"/>
                    </a:cubicBezTo>
                    <a:cubicBezTo>
                      <a:pt x="3438" y="3337"/>
                      <a:pt x="6880" y="3161"/>
                      <a:pt x="10329" y="3161"/>
                    </a:cubicBezTo>
                    <a:cubicBezTo>
                      <a:pt x="10611" y="3161"/>
                      <a:pt x="10893" y="3162"/>
                      <a:pt x="11175" y="3165"/>
                    </a:cubicBezTo>
                    <a:cubicBezTo>
                      <a:pt x="11036" y="2191"/>
                      <a:pt x="10766" y="1259"/>
                      <a:pt x="10360" y="450"/>
                    </a:cubicBezTo>
                    <a:cubicBezTo>
                      <a:pt x="8139" y="150"/>
                      <a:pt x="5933" y="1"/>
                      <a:pt x="3743"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58"/>
              <p:cNvSpPr/>
              <p:nvPr/>
            </p:nvSpPr>
            <p:spPr>
              <a:xfrm rot="-1548904">
                <a:off x="1812767" y="994623"/>
                <a:ext cx="302107" cy="91562"/>
              </a:xfrm>
              <a:custGeom>
                <a:rect b="b" l="l" r="r" t="t"/>
                <a:pathLst>
                  <a:path extrusionOk="0" h="2777" w="9163">
                    <a:moveTo>
                      <a:pt x="4803" y="0"/>
                    </a:moveTo>
                    <a:cubicBezTo>
                      <a:pt x="4727" y="0"/>
                      <a:pt x="4651" y="2"/>
                      <a:pt x="4573" y="5"/>
                    </a:cubicBezTo>
                    <a:cubicBezTo>
                      <a:pt x="2221" y="90"/>
                      <a:pt x="828" y="1166"/>
                      <a:pt x="1" y="2395"/>
                    </a:cubicBezTo>
                    <a:cubicBezTo>
                      <a:pt x="847" y="2350"/>
                      <a:pt x="1695" y="2328"/>
                      <a:pt x="2545" y="2328"/>
                    </a:cubicBezTo>
                    <a:cubicBezTo>
                      <a:pt x="4735" y="2328"/>
                      <a:pt x="6941" y="2477"/>
                      <a:pt x="9162" y="2777"/>
                    </a:cubicBezTo>
                    <a:cubicBezTo>
                      <a:pt x="8331" y="1142"/>
                      <a:pt x="6924" y="0"/>
                      <a:pt x="4803"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58"/>
              <p:cNvSpPr/>
              <p:nvPr/>
            </p:nvSpPr>
            <p:spPr>
              <a:xfrm rot="-1548904">
                <a:off x="1438220" y="1199784"/>
                <a:ext cx="319614" cy="142437"/>
              </a:xfrm>
              <a:custGeom>
                <a:rect b="b" l="l" r="r" t="t"/>
                <a:pathLst>
                  <a:path extrusionOk="0" h="4320" w="9694">
                    <a:moveTo>
                      <a:pt x="5670" y="1"/>
                    </a:moveTo>
                    <a:cubicBezTo>
                      <a:pt x="5536" y="1"/>
                      <a:pt x="5400" y="7"/>
                      <a:pt x="5262" y="21"/>
                    </a:cubicBezTo>
                    <a:cubicBezTo>
                      <a:pt x="2845" y="267"/>
                      <a:pt x="680" y="1803"/>
                      <a:pt x="1" y="4320"/>
                    </a:cubicBezTo>
                    <a:cubicBezTo>
                      <a:pt x="3200" y="3217"/>
                      <a:pt x="6433" y="2452"/>
                      <a:pt x="9693" y="2029"/>
                    </a:cubicBezTo>
                    <a:cubicBezTo>
                      <a:pt x="8627" y="934"/>
                      <a:pt x="7256" y="1"/>
                      <a:pt x="5670"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13" name="Google Shape;813;p58"/>
            <p:cNvGrpSpPr/>
            <p:nvPr/>
          </p:nvGrpSpPr>
          <p:grpSpPr>
            <a:xfrm rot="-2689626">
              <a:off x="1671486" y="1251318"/>
              <a:ext cx="157985" cy="324730"/>
              <a:chOff x="8476496" y="4748431"/>
              <a:chExt cx="116245" cy="238936"/>
            </a:xfrm>
          </p:grpSpPr>
          <p:sp>
            <p:nvSpPr>
              <p:cNvPr id="814" name="Google Shape;814;p58"/>
              <p:cNvSpPr/>
              <p:nvPr/>
            </p:nvSpPr>
            <p:spPr>
              <a:xfrm>
                <a:off x="8523455" y="4748431"/>
                <a:ext cx="69286" cy="99527"/>
              </a:xfrm>
              <a:custGeom>
                <a:rect b="b" l="l" r="r" t="t"/>
                <a:pathLst>
                  <a:path extrusionOk="0" h="1899" w="1322">
                    <a:moveTo>
                      <a:pt x="654" y="1"/>
                    </a:moveTo>
                    <a:cubicBezTo>
                      <a:pt x="615" y="1"/>
                      <a:pt x="584" y="28"/>
                      <a:pt x="580" y="67"/>
                    </a:cubicBezTo>
                    <a:cubicBezTo>
                      <a:pt x="545" y="454"/>
                      <a:pt x="334" y="770"/>
                      <a:pt x="50" y="872"/>
                    </a:cubicBezTo>
                    <a:cubicBezTo>
                      <a:pt x="21" y="882"/>
                      <a:pt x="0" y="911"/>
                      <a:pt x="0" y="942"/>
                    </a:cubicBezTo>
                    <a:lnTo>
                      <a:pt x="0" y="956"/>
                    </a:lnTo>
                    <a:cubicBezTo>
                      <a:pt x="0" y="987"/>
                      <a:pt x="21" y="1016"/>
                      <a:pt x="50" y="1026"/>
                    </a:cubicBezTo>
                    <a:cubicBezTo>
                      <a:pt x="334" y="1128"/>
                      <a:pt x="545" y="1445"/>
                      <a:pt x="580" y="1831"/>
                    </a:cubicBezTo>
                    <a:cubicBezTo>
                      <a:pt x="584" y="1870"/>
                      <a:pt x="615" y="1898"/>
                      <a:pt x="654" y="1898"/>
                    </a:cubicBezTo>
                    <a:lnTo>
                      <a:pt x="668" y="1898"/>
                    </a:lnTo>
                    <a:cubicBezTo>
                      <a:pt x="707" y="1898"/>
                      <a:pt x="738" y="1870"/>
                      <a:pt x="741" y="1831"/>
                    </a:cubicBezTo>
                    <a:cubicBezTo>
                      <a:pt x="780" y="1445"/>
                      <a:pt x="988" y="1128"/>
                      <a:pt x="1273" y="1026"/>
                    </a:cubicBezTo>
                    <a:cubicBezTo>
                      <a:pt x="1301" y="1016"/>
                      <a:pt x="1322" y="987"/>
                      <a:pt x="1322" y="956"/>
                    </a:cubicBezTo>
                    <a:lnTo>
                      <a:pt x="1322" y="942"/>
                    </a:lnTo>
                    <a:cubicBezTo>
                      <a:pt x="1322" y="911"/>
                      <a:pt x="1301" y="882"/>
                      <a:pt x="1273" y="872"/>
                    </a:cubicBezTo>
                    <a:cubicBezTo>
                      <a:pt x="988" y="770"/>
                      <a:pt x="780" y="454"/>
                      <a:pt x="741" y="67"/>
                    </a:cubicBezTo>
                    <a:cubicBezTo>
                      <a:pt x="738" y="28"/>
                      <a:pt x="707" y="1"/>
                      <a:pt x="66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58"/>
              <p:cNvSpPr/>
              <p:nvPr/>
            </p:nvSpPr>
            <p:spPr>
              <a:xfrm>
                <a:off x="8476496" y="4934276"/>
                <a:ext cx="36844" cy="53091"/>
              </a:xfrm>
              <a:custGeom>
                <a:rect b="b" l="l" r="r" t="t"/>
                <a:pathLst>
                  <a:path extrusionOk="0" h="1013" w="703">
                    <a:moveTo>
                      <a:pt x="348" y="0"/>
                    </a:moveTo>
                    <a:cubicBezTo>
                      <a:pt x="327" y="0"/>
                      <a:pt x="309" y="18"/>
                      <a:pt x="309" y="39"/>
                    </a:cubicBezTo>
                    <a:cubicBezTo>
                      <a:pt x="288" y="242"/>
                      <a:pt x="176" y="411"/>
                      <a:pt x="25" y="468"/>
                    </a:cubicBezTo>
                    <a:cubicBezTo>
                      <a:pt x="10" y="471"/>
                      <a:pt x="0" y="485"/>
                      <a:pt x="0" y="503"/>
                    </a:cubicBezTo>
                    <a:lnTo>
                      <a:pt x="0" y="510"/>
                    </a:lnTo>
                    <a:cubicBezTo>
                      <a:pt x="0" y="528"/>
                      <a:pt x="10" y="541"/>
                      <a:pt x="25" y="549"/>
                    </a:cubicBezTo>
                    <a:cubicBezTo>
                      <a:pt x="176" y="604"/>
                      <a:pt x="288" y="770"/>
                      <a:pt x="309" y="977"/>
                    </a:cubicBezTo>
                    <a:cubicBezTo>
                      <a:pt x="309" y="998"/>
                      <a:pt x="327" y="1012"/>
                      <a:pt x="348" y="1012"/>
                    </a:cubicBezTo>
                    <a:lnTo>
                      <a:pt x="355" y="1012"/>
                    </a:lnTo>
                    <a:cubicBezTo>
                      <a:pt x="377" y="1012"/>
                      <a:pt x="390" y="998"/>
                      <a:pt x="393" y="977"/>
                    </a:cubicBezTo>
                    <a:cubicBezTo>
                      <a:pt x="414" y="770"/>
                      <a:pt x="524" y="604"/>
                      <a:pt x="675" y="549"/>
                    </a:cubicBezTo>
                    <a:cubicBezTo>
                      <a:pt x="693" y="541"/>
                      <a:pt x="703" y="528"/>
                      <a:pt x="703" y="510"/>
                    </a:cubicBezTo>
                    <a:lnTo>
                      <a:pt x="703" y="503"/>
                    </a:lnTo>
                    <a:cubicBezTo>
                      <a:pt x="703" y="485"/>
                      <a:pt x="693" y="471"/>
                      <a:pt x="675" y="468"/>
                    </a:cubicBezTo>
                    <a:cubicBezTo>
                      <a:pt x="524" y="411"/>
                      <a:pt x="414" y="242"/>
                      <a:pt x="393" y="39"/>
                    </a:cubicBezTo>
                    <a:cubicBezTo>
                      <a:pt x="390" y="18"/>
                      <a:pt x="377" y="0"/>
                      <a:pt x="35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816" name="Google Shape;816;p58"/>
          <p:cNvGrpSpPr/>
          <p:nvPr/>
        </p:nvGrpSpPr>
        <p:grpSpPr>
          <a:xfrm flipH="1">
            <a:off x="7388606" y="-10"/>
            <a:ext cx="842757" cy="966166"/>
            <a:chOff x="1348496" y="851524"/>
            <a:chExt cx="1163547" cy="1103812"/>
          </a:xfrm>
        </p:grpSpPr>
        <p:grpSp>
          <p:nvGrpSpPr>
            <p:cNvPr id="817" name="Google Shape;817;p58"/>
            <p:cNvGrpSpPr/>
            <p:nvPr/>
          </p:nvGrpSpPr>
          <p:grpSpPr>
            <a:xfrm rot="607684">
              <a:off x="1423257" y="933357"/>
              <a:ext cx="1014024" cy="940147"/>
              <a:chOff x="1423162" y="933411"/>
              <a:chExt cx="901493" cy="835814"/>
            </a:xfrm>
          </p:grpSpPr>
          <p:sp>
            <p:nvSpPr>
              <p:cNvPr id="818" name="Google Shape;818;p58"/>
              <p:cNvSpPr/>
              <p:nvPr/>
            </p:nvSpPr>
            <p:spPr>
              <a:xfrm rot="-1548904">
                <a:off x="1857699" y="1261098"/>
                <a:ext cx="2044" cy="3858"/>
              </a:xfrm>
              <a:custGeom>
                <a:rect b="b" l="l" r="r" t="t"/>
                <a:pathLst>
                  <a:path extrusionOk="0" h="117" w="62">
                    <a:moveTo>
                      <a:pt x="62" y="1"/>
                    </a:moveTo>
                    <a:lnTo>
                      <a:pt x="62" y="1"/>
                    </a:lnTo>
                    <a:cubicBezTo>
                      <a:pt x="41" y="4"/>
                      <a:pt x="21" y="8"/>
                      <a:pt x="0" y="8"/>
                    </a:cubicBezTo>
                    <a:cubicBezTo>
                      <a:pt x="35" y="76"/>
                      <a:pt x="55" y="116"/>
                      <a:pt x="55" y="116"/>
                    </a:cubicBezTo>
                    <a:cubicBezTo>
                      <a:pt x="55" y="116"/>
                      <a:pt x="55" y="76"/>
                      <a:pt x="62" y="1"/>
                    </a:cubicBezTo>
                    <a:close/>
                  </a:path>
                </a:pathLst>
              </a:custGeom>
              <a:solidFill>
                <a:srgbClr val="FFE3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58"/>
              <p:cNvSpPr/>
              <p:nvPr/>
            </p:nvSpPr>
            <p:spPr>
              <a:xfrm rot="-1548904">
                <a:off x="1486644" y="1242996"/>
                <a:ext cx="775758" cy="167198"/>
              </a:xfrm>
              <a:custGeom>
                <a:rect b="b" l="l" r="r" t="t"/>
                <a:pathLst>
                  <a:path extrusionOk="0" h="5071" w="23529">
                    <a:moveTo>
                      <a:pt x="22531" y="0"/>
                    </a:moveTo>
                    <a:cubicBezTo>
                      <a:pt x="19082" y="0"/>
                      <a:pt x="15640" y="176"/>
                      <a:pt x="12203" y="533"/>
                    </a:cubicBezTo>
                    <a:cubicBezTo>
                      <a:pt x="12196" y="608"/>
                      <a:pt x="12196" y="648"/>
                      <a:pt x="12196" y="648"/>
                    </a:cubicBezTo>
                    <a:cubicBezTo>
                      <a:pt x="12196" y="648"/>
                      <a:pt x="12176" y="608"/>
                      <a:pt x="12141" y="540"/>
                    </a:cubicBezTo>
                    <a:cubicBezTo>
                      <a:pt x="8085" y="963"/>
                      <a:pt x="4039" y="1639"/>
                      <a:pt x="0" y="2561"/>
                    </a:cubicBezTo>
                    <a:cubicBezTo>
                      <a:pt x="134" y="3346"/>
                      <a:pt x="383" y="4186"/>
                      <a:pt x="772" y="5070"/>
                    </a:cubicBezTo>
                    <a:cubicBezTo>
                      <a:pt x="8389" y="3910"/>
                      <a:pt x="15962" y="3022"/>
                      <a:pt x="23487" y="2407"/>
                    </a:cubicBezTo>
                    <a:cubicBezTo>
                      <a:pt x="23528" y="1605"/>
                      <a:pt x="23494" y="789"/>
                      <a:pt x="23377" y="4"/>
                    </a:cubicBezTo>
                    <a:cubicBezTo>
                      <a:pt x="23095" y="1"/>
                      <a:pt x="22813" y="0"/>
                      <a:pt x="2253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58"/>
              <p:cNvSpPr/>
              <p:nvPr/>
            </p:nvSpPr>
            <p:spPr>
              <a:xfrm rot="-1548904">
                <a:off x="1547280" y="1308744"/>
                <a:ext cx="748953" cy="175672"/>
              </a:xfrm>
              <a:custGeom>
                <a:rect b="b" l="l" r="r" t="t"/>
                <a:pathLst>
                  <a:path extrusionOk="0" h="5328" w="22716">
                    <a:moveTo>
                      <a:pt x="22715" y="1"/>
                    </a:moveTo>
                    <a:lnTo>
                      <a:pt x="22715" y="1"/>
                    </a:lnTo>
                    <a:cubicBezTo>
                      <a:pt x="15190" y="616"/>
                      <a:pt x="7617" y="1504"/>
                      <a:pt x="0" y="2664"/>
                    </a:cubicBezTo>
                    <a:cubicBezTo>
                      <a:pt x="112" y="2927"/>
                      <a:pt x="239" y="3193"/>
                      <a:pt x="379" y="3466"/>
                    </a:cubicBezTo>
                    <a:cubicBezTo>
                      <a:pt x="714" y="4119"/>
                      <a:pt x="1103" y="4736"/>
                      <a:pt x="1530" y="5327"/>
                    </a:cubicBezTo>
                    <a:cubicBezTo>
                      <a:pt x="8546" y="4695"/>
                      <a:pt x="15467" y="3815"/>
                      <a:pt x="22285" y="2681"/>
                    </a:cubicBezTo>
                    <a:cubicBezTo>
                      <a:pt x="22520" y="1848"/>
                      <a:pt x="22667" y="933"/>
                      <a:pt x="22715"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58"/>
              <p:cNvSpPr/>
              <p:nvPr/>
            </p:nvSpPr>
            <p:spPr>
              <a:xfrm rot="-1548904">
                <a:off x="1635302" y="1380232"/>
                <a:ext cx="684331" cy="179925"/>
              </a:xfrm>
              <a:custGeom>
                <a:rect b="b" l="l" r="r" t="t"/>
                <a:pathLst>
                  <a:path extrusionOk="0" h="5457" w="20756">
                    <a:moveTo>
                      <a:pt x="20756" y="0"/>
                    </a:moveTo>
                    <a:cubicBezTo>
                      <a:pt x="13938" y="1134"/>
                      <a:pt x="7017" y="2014"/>
                      <a:pt x="1" y="2646"/>
                    </a:cubicBezTo>
                    <a:cubicBezTo>
                      <a:pt x="748" y="3681"/>
                      <a:pt x="1619" y="4620"/>
                      <a:pt x="2541" y="5456"/>
                    </a:cubicBezTo>
                    <a:cubicBezTo>
                      <a:pt x="8208" y="5200"/>
                      <a:pt x="13774" y="4419"/>
                      <a:pt x="19237" y="3111"/>
                    </a:cubicBezTo>
                    <a:cubicBezTo>
                      <a:pt x="19715" y="2424"/>
                      <a:pt x="20114" y="1745"/>
                      <a:pt x="20380" y="1100"/>
                    </a:cubicBezTo>
                    <a:cubicBezTo>
                      <a:pt x="20523" y="755"/>
                      <a:pt x="20650" y="386"/>
                      <a:pt x="2075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58"/>
              <p:cNvSpPr/>
              <p:nvPr/>
            </p:nvSpPr>
            <p:spPr>
              <a:xfrm rot="-1548904">
                <a:off x="1760363" y="1465600"/>
                <a:ext cx="550472" cy="172177"/>
              </a:xfrm>
              <a:custGeom>
                <a:rect b="b" l="l" r="r" t="t"/>
                <a:pathLst>
                  <a:path extrusionOk="0" h="5222" w="16696">
                    <a:moveTo>
                      <a:pt x="16696" y="1"/>
                    </a:moveTo>
                    <a:cubicBezTo>
                      <a:pt x="11233" y="1309"/>
                      <a:pt x="5667" y="2090"/>
                      <a:pt x="0" y="2346"/>
                    </a:cubicBezTo>
                    <a:cubicBezTo>
                      <a:pt x="1250" y="3487"/>
                      <a:pt x="2591" y="4443"/>
                      <a:pt x="3841" y="5221"/>
                    </a:cubicBezTo>
                    <a:cubicBezTo>
                      <a:pt x="7084" y="5075"/>
                      <a:pt x="10276" y="4586"/>
                      <a:pt x="13421" y="3760"/>
                    </a:cubicBezTo>
                    <a:cubicBezTo>
                      <a:pt x="14602" y="2592"/>
                      <a:pt x="15794" y="1285"/>
                      <a:pt x="1669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58"/>
              <p:cNvSpPr/>
              <p:nvPr/>
            </p:nvSpPr>
            <p:spPr>
              <a:xfrm rot="-1548904">
                <a:off x="1931238" y="1575130"/>
                <a:ext cx="315921" cy="131886"/>
              </a:xfrm>
              <a:custGeom>
                <a:rect b="b" l="l" r="r" t="t"/>
                <a:pathLst>
                  <a:path extrusionOk="0" h="4000" w="9582">
                    <a:moveTo>
                      <a:pt x="9581" y="1"/>
                    </a:moveTo>
                    <a:cubicBezTo>
                      <a:pt x="6436" y="827"/>
                      <a:pt x="3244" y="1316"/>
                      <a:pt x="1" y="1462"/>
                    </a:cubicBezTo>
                    <a:cubicBezTo>
                      <a:pt x="2736" y="3159"/>
                      <a:pt x="5040" y="3999"/>
                      <a:pt x="5040" y="3999"/>
                    </a:cubicBezTo>
                    <a:cubicBezTo>
                      <a:pt x="5040" y="3999"/>
                      <a:pt x="7290" y="2265"/>
                      <a:pt x="958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58"/>
              <p:cNvSpPr/>
              <p:nvPr/>
            </p:nvSpPr>
            <p:spPr>
              <a:xfrm rot="-1548904">
                <a:off x="1461530" y="1243585"/>
                <a:ext cx="406623" cy="175672"/>
              </a:xfrm>
              <a:custGeom>
                <a:rect b="b" l="l" r="r" t="t"/>
                <a:pathLst>
                  <a:path extrusionOk="0" h="5328" w="12333">
                    <a:moveTo>
                      <a:pt x="9986" y="1"/>
                    </a:moveTo>
                    <a:cubicBezTo>
                      <a:pt x="6726" y="424"/>
                      <a:pt x="3493" y="1189"/>
                      <a:pt x="294" y="2292"/>
                    </a:cubicBezTo>
                    <a:cubicBezTo>
                      <a:pt x="55" y="3183"/>
                      <a:pt x="0" y="4200"/>
                      <a:pt x="191" y="5327"/>
                    </a:cubicBezTo>
                    <a:cubicBezTo>
                      <a:pt x="4230" y="4405"/>
                      <a:pt x="8276" y="3729"/>
                      <a:pt x="12332" y="3306"/>
                    </a:cubicBezTo>
                    <a:cubicBezTo>
                      <a:pt x="12121" y="2889"/>
                      <a:pt x="11281" y="1329"/>
                      <a:pt x="9986"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58"/>
              <p:cNvSpPr/>
              <p:nvPr/>
            </p:nvSpPr>
            <p:spPr>
              <a:xfrm rot="-1548904">
                <a:off x="1813884" y="1064936"/>
                <a:ext cx="368476" cy="121797"/>
              </a:xfrm>
              <a:custGeom>
                <a:rect b="b" l="l" r="r" t="t"/>
                <a:pathLst>
                  <a:path extrusionOk="0" h="3694" w="11176">
                    <a:moveTo>
                      <a:pt x="3743" y="1"/>
                    </a:moveTo>
                    <a:cubicBezTo>
                      <a:pt x="2893" y="1"/>
                      <a:pt x="2045" y="23"/>
                      <a:pt x="1199" y="68"/>
                    </a:cubicBezTo>
                    <a:cubicBezTo>
                      <a:pt x="199" y="1550"/>
                      <a:pt x="28" y="3250"/>
                      <a:pt x="1" y="3694"/>
                    </a:cubicBezTo>
                    <a:cubicBezTo>
                      <a:pt x="3438" y="3337"/>
                      <a:pt x="6880" y="3161"/>
                      <a:pt x="10329" y="3161"/>
                    </a:cubicBezTo>
                    <a:cubicBezTo>
                      <a:pt x="10611" y="3161"/>
                      <a:pt x="10893" y="3162"/>
                      <a:pt x="11175" y="3165"/>
                    </a:cubicBezTo>
                    <a:cubicBezTo>
                      <a:pt x="11036" y="2191"/>
                      <a:pt x="10766" y="1259"/>
                      <a:pt x="10360" y="450"/>
                    </a:cubicBezTo>
                    <a:cubicBezTo>
                      <a:pt x="8139" y="150"/>
                      <a:pt x="5933" y="1"/>
                      <a:pt x="3743"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58"/>
              <p:cNvSpPr/>
              <p:nvPr/>
            </p:nvSpPr>
            <p:spPr>
              <a:xfrm rot="-1548904">
                <a:off x="1812767" y="994623"/>
                <a:ext cx="302107" cy="91562"/>
              </a:xfrm>
              <a:custGeom>
                <a:rect b="b" l="l" r="r" t="t"/>
                <a:pathLst>
                  <a:path extrusionOk="0" h="2777" w="9163">
                    <a:moveTo>
                      <a:pt x="4803" y="0"/>
                    </a:moveTo>
                    <a:cubicBezTo>
                      <a:pt x="4727" y="0"/>
                      <a:pt x="4651" y="2"/>
                      <a:pt x="4573" y="5"/>
                    </a:cubicBezTo>
                    <a:cubicBezTo>
                      <a:pt x="2221" y="90"/>
                      <a:pt x="828" y="1166"/>
                      <a:pt x="1" y="2395"/>
                    </a:cubicBezTo>
                    <a:cubicBezTo>
                      <a:pt x="847" y="2350"/>
                      <a:pt x="1695" y="2328"/>
                      <a:pt x="2545" y="2328"/>
                    </a:cubicBezTo>
                    <a:cubicBezTo>
                      <a:pt x="4735" y="2328"/>
                      <a:pt x="6941" y="2477"/>
                      <a:pt x="9162" y="2777"/>
                    </a:cubicBezTo>
                    <a:cubicBezTo>
                      <a:pt x="8331" y="1142"/>
                      <a:pt x="6924" y="0"/>
                      <a:pt x="4803"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58"/>
              <p:cNvSpPr/>
              <p:nvPr/>
            </p:nvSpPr>
            <p:spPr>
              <a:xfrm rot="-1548904">
                <a:off x="1438220" y="1199784"/>
                <a:ext cx="319614" cy="142437"/>
              </a:xfrm>
              <a:custGeom>
                <a:rect b="b" l="l" r="r" t="t"/>
                <a:pathLst>
                  <a:path extrusionOk="0" h="4320" w="9694">
                    <a:moveTo>
                      <a:pt x="5670" y="1"/>
                    </a:moveTo>
                    <a:cubicBezTo>
                      <a:pt x="5536" y="1"/>
                      <a:pt x="5400" y="7"/>
                      <a:pt x="5262" y="21"/>
                    </a:cubicBezTo>
                    <a:cubicBezTo>
                      <a:pt x="2845" y="267"/>
                      <a:pt x="680" y="1803"/>
                      <a:pt x="1" y="4320"/>
                    </a:cubicBezTo>
                    <a:cubicBezTo>
                      <a:pt x="3200" y="3217"/>
                      <a:pt x="6433" y="2452"/>
                      <a:pt x="9693" y="2029"/>
                    </a:cubicBezTo>
                    <a:cubicBezTo>
                      <a:pt x="8627" y="934"/>
                      <a:pt x="7256" y="1"/>
                      <a:pt x="5670"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28" name="Google Shape;828;p58"/>
            <p:cNvGrpSpPr/>
            <p:nvPr/>
          </p:nvGrpSpPr>
          <p:grpSpPr>
            <a:xfrm rot="-2689626">
              <a:off x="1671486" y="1251318"/>
              <a:ext cx="157985" cy="324730"/>
              <a:chOff x="8476496" y="4748431"/>
              <a:chExt cx="116245" cy="238936"/>
            </a:xfrm>
          </p:grpSpPr>
          <p:sp>
            <p:nvSpPr>
              <p:cNvPr id="829" name="Google Shape;829;p58"/>
              <p:cNvSpPr/>
              <p:nvPr/>
            </p:nvSpPr>
            <p:spPr>
              <a:xfrm>
                <a:off x="8523455" y="4748431"/>
                <a:ext cx="69286" cy="99527"/>
              </a:xfrm>
              <a:custGeom>
                <a:rect b="b" l="l" r="r" t="t"/>
                <a:pathLst>
                  <a:path extrusionOk="0" h="1899" w="1322">
                    <a:moveTo>
                      <a:pt x="654" y="1"/>
                    </a:moveTo>
                    <a:cubicBezTo>
                      <a:pt x="615" y="1"/>
                      <a:pt x="584" y="28"/>
                      <a:pt x="580" y="67"/>
                    </a:cubicBezTo>
                    <a:cubicBezTo>
                      <a:pt x="545" y="454"/>
                      <a:pt x="334" y="770"/>
                      <a:pt x="50" y="872"/>
                    </a:cubicBezTo>
                    <a:cubicBezTo>
                      <a:pt x="21" y="882"/>
                      <a:pt x="0" y="911"/>
                      <a:pt x="0" y="942"/>
                    </a:cubicBezTo>
                    <a:lnTo>
                      <a:pt x="0" y="956"/>
                    </a:lnTo>
                    <a:cubicBezTo>
                      <a:pt x="0" y="987"/>
                      <a:pt x="21" y="1016"/>
                      <a:pt x="50" y="1026"/>
                    </a:cubicBezTo>
                    <a:cubicBezTo>
                      <a:pt x="334" y="1128"/>
                      <a:pt x="545" y="1445"/>
                      <a:pt x="580" y="1831"/>
                    </a:cubicBezTo>
                    <a:cubicBezTo>
                      <a:pt x="584" y="1870"/>
                      <a:pt x="615" y="1898"/>
                      <a:pt x="654" y="1898"/>
                    </a:cubicBezTo>
                    <a:lnTo>
                      <a:pt x="668" y="1898"/>
                    </a:lnTo>
                    <a:cubicBezTo>
                      <a:pt x="707" y="1898"/>
                      <a:pt x="738" y="1870"/>
                      <a:pt x="741" y="1831"/>
                    </a:cubicBezTo>
                    <a:cubicBezTo>
                      <a:pt x="780" y="1445"/>
                      <a:pt x="988" y="1128"/>
                      <a:pt x="1273" y="1026"/>
                    </a:cubicBezTo>
                    <a:cubicBezTo>
                      <a:pt x="1301" y="1016"/>
                      <a:pt x="1322" y="987"/>
                      <a:pt x="1322" y="956"/>
                    </a:cubicBezTo>
                    <a:lnTo>
                      <a:pt x="1322" y="942"/>
                    </a:lnTo>
                    <a:cubicBezTo>
                      <a:pt x="1322" y="911"/>
                      <a:pt x="1301" y="882"/>
                      <a:pt x="1273" y="872"/>
                    </a:cubicBezTo>
                    <a:cubicBezTo>
                      <a:pt x="988" y="770"/>
                      <a:pt x="780" y="454"/>
                      <a:pt x="741" y="67"/>
                    </a:cubicBezTo>
                    <a:cubicBezTo>
                      <a:pt x="738" y="28"/>
                      <a:pt x="707" y="1"/>
                      <a:pt x="66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58"/>
              <p:cNvSpPr/>
              <p:nvPr/>
            </p:nvSpPr>
            <p:spPr>
              <a:xfrm>
                <a:off x="8476496" y="4934276"/>
                <a:ext cx="36844" cy="53091"/>
              </a:xfrm>
              <a:custGeom>
                <a:rect b="b" l="l" r="r" t="t"/>
                <a:pathLst>
                  <a:path extrusionOk="0" h="1013" w="703">
                    <a:moveTo>
                      <a:pt x="348" y="0"/>
                    </a:moveTo>
                    <a:cubicBezTo>
                      <a:pt x="327" y="0"/>
                      <a:pt x="309" y="18"/>
                      <a:pt x="309" y="39"/>
                    </a:cubicBezTo>
                    <a:cubicBezTo>
                      <a:pt x="288" y="242"/>
                      <a:pt x="176" y="411"/>
                      <a:pt x="25" y="468"/>
                    </a:cubicBezTo>
                    <a:cubicBezTo>
                      <a:pt x="10" y="471"/>
                      <a:pt x="0" y="485"/>
                      <a:pt x="0" y="503"/>
                    </a:cubicBezTo>
                    <a:lnTo>
                      <a:pt x="0" y="510"/>
                    </a:lnTo>
                    <a:cubicBezTo>
                      <a:pt x="0" y="528"/>
                      <a:pt x="10" y="541"/>
                      <a:pt x="25" y="549"/>
                    </a:cubicBezTo>
                    <a:cubicBezTo>
                      <a:pt x="176" y="604"/>
                      <a:pt x="288" y="770"/>
                      <a:pt x="309" y="977"/>
                    </a:cubicBezTo>
                    <a:cubicBezTo>
                      <a:pt x="309" y="998"/>
                      <a:pt x="327" y="1012"/>
                      <a:pt x="348" y="1012"/>
                    </a:cubicBezTo>
                    <a:lnTo>
                      <a:pt x="355" y="1012"/>
                    </a:lnTo>
                    <a:cubicBezTo>
                      <a:pt x="377" y="1012"/>
                      <a:pt x="390" y="998"/>
                      <a:pt x="393" y="977"/>
                    </a:cubicBezTo>
                    <a:cubicBezTo>
                      <a:pt x="414" y="770"/>
                      <a:pt x="524" y="604"/>
                      <a:pt x="675" y="549"/>
                    </a:cubicBezTo>
                    <a:cubicBezTo>
                      <a:pt x="693" y="541"/>
                      <a:pt x="703" y="528"/>
                      <a:pt x="703" y="510"/>
                    </a:cubicBezTo>
                    <a:lnTo>
                      <a:pt x="703" y="503"/>
                    </a:lnTo>
                    <a:cubicBezTo>
                      <a:pt x="703" y="485"/>
                      <a:pt x="693" y="471"/>
                      <a:pt x="675" y="468"/>
                    </a:cubicBezTo>
                    <a:cubicBezTo>
                      <a:pt x="524" y="411"/>
                      <a:pt x="414" y="242"/>
                      <a:pt x="393" y="39"/>
                    </a:cubicBezTo>
                    <a:cubicBezTo>
                      <a:pt x="390" y="18"/>
                      <a:pt x="377" y="0"/>
                      <a:pt x="35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4" name="Shape 834"/>
        <p:cNvGrpSpPr/>
        <p:nvPr/>
      </p:nvGrpSpPr>
      <p:grpSpPr>
        <a:xfrm>
          <a:off x="0" y="0"/>
          <a:ext cx="0" cy="0"/>
          <a:chOff x="0" y="0"/>
          <a:chExt cx="0" cy="0"/>
        </a:xfrm>
      </p:grpSpPr>
      <p:pic>
        <p:nvPicPr>
          <p:cNvPr id="835" name="Google Shape;835;p59"/>
          <p:cNvPicPr preferRelativeResize="0"/>
          <p:nvPr/>
        </p:nvPicPr>
        <p:blipFill>
          <a:blip r:embed="rId3">
            <a:alphaModFix/>
          </a:blip>
          <a:stretch>
            <a:fillRect/>
          </a:stretch>
        </p:blipFill>
        <p:spPr>
          <a:xfrm>
            <a:off x="0" y="203200"/>
            <a:ext cx="9251849" cy="60184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24"/>
          <p:cNvSpPr txBox="1"/>
          <p:nvPr>
            <p:ph type="title"/>
          </p:nvPr>
        </p:nvSpPr>
        <p:spPr>
          <a:xfrm>
            <a:off x="457200" y="704088"/>
            <a:ext cx="8229600" cy="9723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5000"/>
              <a:buFont typeface="Calibri"/>
              <a:buNone/>
            </a:pPr>
            <a:r>
              <a:rPr b="0" i="0" lang="en-US" sz="5000" u="none" cap="none" strike="noStrike">
                <a:solidFill>
                  <a:schemeClr val="dk2"/>
                </a:solidFill>
                <a:latin typeface="Calibri"/>
                <a:ea typeface="Calibri"/>
                <a:cs typeface="Calibri"/>
                <a:sym typeface="Calibri"/>
              </a:rPr>
              <a:t>Cyberbullying is: </a:t>
            </a:r>
            <a:endParaRPr b="0" i="0" sz="5000" u="none" cap="none" strike="noStrike">
              <a:solidFill>
                <a:schemeClr val="dk2"/>
              </a:solidFill>
              <a:latin typeface="Calibri"/>
              <a:ea typeface="Calibri"/>
              <a:cs typeface="Calibri"/>
              <a:sym typeface="Calibri"/>
            </a:endParaRPr>
          </a:p>
        </p:txBody>
      </p:sp>
      <p:sp>
        <p:nvSpPr>
          <p:cNvPr id="259" name="Google Shape;259;p24"/>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15000"/>
              </a:lnSpc>
              <a:spcBef>
                <a:spcPts val="0"/>
              </a:spcBef>
              <a:spcAft>
                <a:spcPts val="0"/>
              </a:spcAft>
              <a:buClr>
                <a:srgbClr val="0BD0D9"/>
              </a:buClr>
              <a:buSzPts val="2660"/>
              <a:buFont typeface="Noto Sans Symbols"/>
              <a:buChar char="∙"/>
            </a:pPr>
            <a:r>
              <a:rPr b="0" i="0" lang="en-US" sz="2800" u="none" cap="none" strike="noStrike">
                <a:solidFill>
                  <a:srgbClr val="00B050"/>
                </a:solidFill>
                <a:latin typeface="Times New Roman"/>
                <a:ea typeface="Times New Roman"/>
                <a:cs typeface="Times New Roman"/>
                <a:sym typeface="Times New Roman"/>
              </a:rPr>
              <a:t>Sending mean text, email, videos or instant messages</a:t>
            </a:r>
            <a:endParaRPr b="0" i="0" sz="2400" u="none" cap="none" strike="noStrike">
              <a:solidFill>
                <a:srgbClr val="00B050"/>
              </a:solidFill>
              <a:latin typeface="Calibri"/>
              <a:ea typeface="Calibri"/>
              <a:cs typeface="Calibri"/>
              <a:sym typeface="Calibri"/>
            </a:endParaRPr>
          </a:p>
          <a:p>
            <a:pPr indent="-342900" lvl="0" marL="342900" marR="0" rtl="0" algn="l">
              <a:lnSpc>
                <a:spcPct val="115000"/>
              </a:lnSpc>
              <a:spcBef>
                <a:spcPts val="0"/>
              </a:spcBef>
              <a:spcAft>
                <a:spcPts val="0"/>
              </a:spcAft>
              <a:buClr>
                <a:srgbClr val="0BD0D9"/>
              </a:buClr>
              <a:buSzPts val="2660"/>
              <a:buFont typeface="Noto Sans Symbols"/>
              <a:buChar char="∙"/>
            </a:pPr>
            <a:r>
              <a:rPr b="0" i="0" lang="en-US" sz="2800" u="none" cap="none" strike="noStrike">
                <a:solidFill>
                  <a:srgbClr val="7030A0"/>
                </a:solidFill>
                <a:latin typeface="Times New Roman"/>
                <a:ea typeface="Times New Roman"/>
                <a:cs typeface="Times New Roman"/>
                <a:sym typeface="Times New Roman"/>
              </a:rPr>
              <a:t>Posting damaging pictures, videos or hurtful messages in blogs, on web sites, or social media</a:t>
            </a:r>
            <a:endParaRPr b="0" i="0" sz="2400" u="none" cap="none" strike="noStrike">
              <a:solidFill>
                <a:srgbClr val="7030A0"/>
              </a:solidFill>
              <a:latin typeface="Calibri"/>
              <a:ea typeface="Calibri"/>
              <a:cs typeface="Calibri"/>
              <a:sym typeface="Calibri"/>
            </a:endParaRPr>
          </a:p>
          <a:p>
            <a:pPr indent="-342900" lvl="0" marL="342900" marR="0" rtl="0" algn="l">
              <a:lnSpc>
                <a:spcPct val="115000"/>
              </a:lnSpc>
              <a:spcBef>
                <a:spcPts val="0"/>
              </a:spcBef>
              <a:spcAft>
                <a:spcPts val="0"/>
              </a:spcAft>
              <a:buClr>
                <a:srgbClr val="0BD0D9"/>
              </a:buClr>
              <a:buSzPts val="2660"/>
              <a:buFont typeface="Noto Sans Symbols"/>
              <a:buChar char="∙"/>
            </a:pPr>
            <a:r>
              <a:rPr b="0" i="0" lang="en-US" sz="2800" u="none" cap="none" strike="noStrike">
                <a:solidFill>
                  <a:srgbClr val="00B050"/>
                </a:solidFill>
                <a:latin typeface="Times New Roman"/>
                <a:ea typeface="Times New Roman"/>
                <a:cs typeface="Times New Roman"/>
                <a:sym typeface="Times New Roman"/>
              </a:rPr>
              <a:t>Spreading rumors or lies about someone, sometimes using a fake identity </a:t>
            </a:r>
            <a:endParaRPr b="0" i="0" sz="2400" u="none" cap="none" strike="noStrike">
              <a:solidFill>
                <a:srgbClr val="00B050"/>
              </a:solidFill>
              <a:latin typeface="Calibri"/>
              <a:ea typeface="Calibri"/>
              <a:cs typeface="Calibri"/>
              <a:sym typeface="Calibri"/>
            </a:endParaRPr>
          </a:p>
          <a:p>
            <a:pPr indent="-117475" lvl="0" marL="274320" marR="0" rtl="0" algn="l">
              <a:spcBef>
                <a:spcPts val="1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pic>
        <p:nvPicPr>
          <p:cNvPr id="260" name="Google Shape;260;p24"/>
          <p:cNvPicPr preferRelativeResize="0"/>
          <p:nvPr/>
        </p:nvPicPr>
        <p:blipFill rotWithShape="1">
          <a:blip r:embed="rId3">
            <a:alphaModFix/>
          </a:blip>
          <a:srcRect b="0" l="0" r="0" t="0"/>
          <a:stretch/>
        </p:blipFill>
        <p:spPr>
          <a:xfrm>
            <a:off x="0" y="4623238"/>
            <a:ext cx="9144000" cy="2273646"/>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
        <p:nvSpPr>
          <p:cNvPr id="840" name="Google Shape;840;p60"/>
          <p:cNvSpPr txBox="1"/>
          <p:nvPr>
            <p:ph type="title"/>
          </p:nvPr>
        </p:nvSpPr>
        <p:spPr>
          <a:xfrm>
            <a:off x="719700" y="706267"/>
            <a:ext cx="7704600" cy="763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4000"/>
              <a:t>What is </a:t>
            </a:r>
            <a:r>
              <a:rPr lang="en-US" sz="4000"/>
              <a:t>BIAS? </a:t>
            </a:r>
            <a:endParaRPr sz="4000"/>
          </a:p>
        </p:txBody>
      </p:sp>
      <p:sp>
        <p:nvSpPr>
          <p:cNvPr id="841" name="Google Shape;841;p60"/>
          <p:cNvSpPr txBox="1"/>
          <p:nvPr/>
        </p:nvSpPr>
        <p:spPr>
          <a:xfrm>
            <a:off x="1240613" y="1427200"/>
            <a:ext cx="5365800" cy="800400"/>
          </a:xfrm>
          <a:prstGeom prst="rect">
            <a:avLst/>
          </a:prstGeom>
          <a:solidFill>
            <a:schemeClr val="accent4"/>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dk2"/>
                </a:solidFill>
                <a:latin typeface="Barlow"/>
                <a:ea typeface="Barlow"/>
                <a:cs typeface="Barlow"/>
                <a:sym typeface="Barlow"/>
              </a:rPr>
              <a:t>BIAS LANGUAGE = UNFAIR STATEMENTS ABOUT A PARTICULAR PERSON OR GROUP</a:t>
            </a:r>
            <a:endParaRPr b="1" sz="2000">
              <a:solidFill>
                <a:schemeClr val="dk2"/>
              </a:solidFill>
              <a:latin typeface="Barlow"/>
              <a:ea typeface="Barlow"/>
              <a:cs typeface="Barlow"/>
              <a:sym typeface="Barlow"/>
            </a:endParaRPr>
          </a:p>
        </p:txBody>
      </p:sp>
      <p:sp>
        <p:nvSpPr>
          <p:cNvPr id="842" name="Google Shape;842;p60"/>
          <p:cNvSpPr txBox="1"/>
          <p:nvPr/>
        </p:nvSpPr>
        <p:spPr>
          <a:xfrm>
            <a:off x="2421488" y="4361367"/>
            <a:ext cx="5365800" cy="800400"/>
          </a:xfrm>
          <a:prstGeom prst="rect">
            <a:avLst/>
          </a:prstGeom>
          <a:solidFill>
            <a:schemeClr val="accent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dk2"/>
                </a:solidFill>
                <a:latin typeface="Barlow"/>
                <a:ea typeface="Barlow"/>
                <a:cs typeface="Barlow"/>
                <a:sym typeface="Barlow"/>
              </a:rPr>
              <a:t>STEREOTYPE = BELIEF ABOUT A PARTICULAR GROUP OR CLASS OF PEOPLE</a:t>
            </a:r>
            <a:endParaRPr b="1" sz="2000">
              <a:solidFill>
                <a:schemeClr val="dk2"/>
              </a:solidFill>
              <a:latin typeface="Barlow"/>
              <a:ea typeface="Barlow"/>
              <a:cs typeface="Barlow"/>
              <a:sym typeface="Barlow"/>
            </a:endParaRPr>
          </a:p>
        </p:txBody>
      </p:sp>
      <p:grpSp>
        <p:nvGrpSpPr>
          <p:cNvPr id="843" name="Google Shape;843;p60"/>
          <p:cNvGrpSpPr/>
          <p:nvPr/>
        </p:nvGrpSpPr>
        <p:grpSpPr>
          <a:xfrm>
            <a:off x="649398" y="4981197"/>
            <a:ext cx="2081172" cy="1439407"/>
            <a:chOff x="4657225" y="1061125"/>
            <a:chExt cx="2135631" cy="908430"/>
          </a:xfrm>
        </p:grpSpPr>
        <p:sp>
          <p:nvSpPr>
            <p:cNvPr id="844" name="Google Shape;844;p60"/>
            <p:cNvSpPr/>
            <p:nvPr/>
          </p:nvSpPr>
          <p:spPr>
            <a:xfrm>
              <a:off x="5024691" y="1205872"/>
              <a:ext cx="1410176" cy="578612"/>
            </a:xfrm>
            <a:custGeom>
              <a:rect b="b" l="l" r="r" t="t"/>
              <a:pathLst>
                <a:path extrusionOk="0" h="12096" w="29480">
                  <a:moveTo>
                    <a:pt x="14757" y="0"/>
                  </a:moveTo>
                  <a:cubicBezTo>
                    <a:pt x="8282" y="0"/>
                    <a:pt x="1798" y="3918"/>
                    <a:pt x="1" y="11785"/>
                  </a:cubicBezTo>
                  <a:cubicBezTo>
                    <a:pt x="451" y="11881"/>
                    <a:pt x="899" y="11980"/>
                    <a:pt x="1349" y="12079"/>
                  </a:cubicBezTo>
                  <a:cubicBezTo>
                    <a:pt x="2970" y="4889"/>
                    <a:pt x="8897" y="1299"/>
                    <a:pt x="14821" y="1299"/>
                  </a:cubicBezTo>
                  <a:cubicBezTo>
                    <a:pt x="20755" y="1299"/>
                    <a:pt x="26685" y="4901"/>
                    <a:pt x="28281" y="12096"/>
                  </a:cubicBezTo>
                  <a:cubicBezTo>
                    <a:pt x="28680" y="12007"/>
                    <a:pt x="29079" y="11922"/>
                    <a:pt x="29479" y="11833"/>
                  </a:cubicBezTo>
                  <a:cubicBezTo>
                    <a:pt x="27758" y="3955"/>
                    <a:pt x="21263" y="0"/>
                    <a:pt x="14757" y="0"/>
                  </a:cubicBezTo>
                  <a:close/>
                </a:path>
              </a:pathLst>
            </a:custGeom>
            <a:solidFill>
              <a:schemeClr val="accent4"/>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60"/>
            <p:cNvSpPr/>
            <p:nvPr/>
          </p:nvSpPr>
          <p:spPr>
            <a:xfrm>
              <a:off x="5089220" y="1268009"/>
              <a:ext cx="1288292" cy="530347"/>
            </a:xfrm>
            <a:custGeom>
              <a:rect b="b" l="l" r="r" t="t"/>
              <a:pathLst>
                <a:path extrusionOk="0" h="11087" w="26932">
                  <a:moveTo>
                    <a:pt x="13472" y="0"/>
                  </a:moveTo>
                  <a:cubicBezTo>
                    <a:pt x="7548" y="0"/>
                    <a:pt x="1621" y="3590"/>
                    <a:pt x="0" y="10780"/>
                  </a:cubicBezTo>
                  <a:lnTo>
                    <a:pt x="1414" y="11087"/>
                  </a:lnTo>
                  <a:cubicBezTo>
                    <a:pt x="2847" y="4606"/>
                    <a:pt x="8189" y="1360"/>
                    <a:pt x="13536" y="1360"/>
                  </a:cubicBezTo>
                  <a:cubicBezTo>
                    <a:pt x="18872" y="1360"/>
                    <a:pt x="24212" y="4593"/>
                    <a:pt x="25675" y="11071"/>
                  </a:cubicBezTo>
                  <a:cubicBezTo>
                    <a:pt x="26092" y="10978"/>
                    <a:pt x="26512" y="10886"/>
                    <a:pt x="26932" y="10797"/>
                  </a:cubicBezTo>
                  <a:cubicBezTo>
                    <a:pt x="25336" y="3602"/>
                    <a:pt x="19406" y="0"/>
                    <a:pt x="13472" y="0"/>
                  </a:cubicBezTo>
                  <a:close/>
                </a:path>
              </a:pathLst>
            </a:custGeom>
            <a:solidFill>
              <a:schemeClr val="accent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60"/>
            <p:cNvSpPr/>
            <p:nvPr/>
          </p:nvSpPr>
          <p:spPr>
            <a:xfrm>
              <a:off x="5156810" y="1333016"/>
              <a:ext cx="1160621" cy="480550"/>
            </a:xfrm>
            <a:custGeom>
              <a:rect b="b" l="l" r="r" t="t"/>
              <a:pathLst>
                <a:path extrusionOk="0" h="10046" w="24263">
                  <a:moveTo>
                    <a:pt x="12123" y="1"/>
                  </a:moveTo>
                  <a:cubicBezTo>
                    <a:pt x="6776" y="1"/>
                    <a:pt x="1434" y="3247"/>
                    <a:pt x="1" y="9728"/>
                  </a:cubicBezTo>
                  <a:cubicBezTo>
                    <a:pt x="485" y="9835"/>
                    <a:pt x="970" y="9940"/>
                    <a:pt x="1455" y="10046"/>
                  </a:cubicBezTo>
                  <a:cubicBezTo>
                    <a:pt x="2699" y="4294"/>
                    <a:pt x="7440" y="1402"/>
                    <a:pt x="12192" y="1402"/>
                  </a:cubicBezTo>
                  <a:cubicBezTo>
                    <a:pt x="16912" y="1402"/>
                    <a:pt x="21642" y="4254"/>
                    <a:pt x="22965" y="9991"/>
                  </a:cubicBezTo>
                  <a:cubicBezTo>
                    <a:pt x="23399" y="9899"/>
                    <a:pt x="23829" y="9803"/>
                    <a:pt x="24262" y="9712"/>
                  </a:cubicBezTo>
                  <a:cubicBezTo>
                    <a:pt x="22799" y="3234"/>
                    <a:pt x="17459" y="1"/>
                    <a:pt x="12123" y="1"/>
                  </a:cubicBezTo>
                  <a:close/>
                </a:path>
              </a:pathLst>
            </a:custGeom>
            <a:solidFill>
              <a:schemeClr val="accent2"/>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60"/>
            <p:cNvSpPr/>
            <p:nvPr/>
          </p:nvSpPr>
          <p:spPr>
            <a:xfrm>
              <a:off x="5226409" y="1400032"/>
              <a:ext cx="1028979" cy="428554"/>
            </a:xfrm>
            <a:custGeom>
              <a:rect b="b" l="l" r="r" t="t"/>
              <a:pathLst>
                <a:path extrusionOk="0" h="8959" w="21511">
                  <a:moveTo>
                    <a:pt x="10737" y="1"/>
                  </a:moveTo>
                  <a:cubicBezTo>
                    <a:pt x="5985" y="1"/>
                    <a:pt x="1244" y="2893"/>
                    <a:pt x="0" y="8645"/>
                  </a:cubicBezTo>
                  <a:cubicBezTo>
                    <a:pt x="481" y="8751"/>
                    <a:pt x="963" y="8853"/>
                    <a:pt x="1444" y="8959"/>
                  </a:cubicBezTo>
                  <a:cubicBezTo>
                    <a:pt x="2498" y="3931"/>
                    <a:pt x="6642" y="1390"/>
                    <a:pt x="10805" y="1390"/>
                  </a:cubicBezTo>
                  <a:cubicBezTo>
                    <a:pt x="14913" y="1390"/>
                    <a:pt x="19039" y="3865"/>
                    <a:pt x="20226" y="8870"/>
                  </a:cubicBezTo>
                  <a:cubicBezTo>
                    <a:pt x="20656" y="8778"/>
                    <a:pt x="21083" y="8683"/>
                    <a:pt x="21510" y="8590"/>
                  </a:cubicBezTo>
                  <a:cubicBezTo>
                    <a:pt x="20187" y="2853"/>
                    <a:pt x="15457" y="1"/>
                    <a:pt x="10737" y="1"/>
                  </a:cubicBezTo>
                  <a:close/>
                </a:path>
              </a:pathLst>
            </a:custGeom>
            <a:solidFill>
              <a:schemeClr val="accen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60"/>
            <p:cNvSpPr/>
            <p:nvPr/>
          </p:nvSpPr>
          <p:spPr>
            <a:xfrm>
              <a:off x="5295483" y="1466475"/>
              <a:ext cx="898485" cy="377179"/>
            </a:xfrm>
            <a:custGeom>
              <a:rect b="b" l="l" r="r" t="t"/>
              <a:pathLst>
                <a:path extrusionOk="0" h="7885" w="18783">
                  <a:moveTo>
                    <a:pt x="9361" y="1"/>
                  </a:moveTo>
                  <a:cubicBezTo>
                    <a:pt x="5198" y="1"/>
                    <a:pt x="1054" y="2542"/>
                    <a:pt x="0" y="7570"/>
                  </a:cubicBezTo>
                  <a:cubicBezTo>
                    <a:pt x="482" y="7675"/>
                    <a:pt x="960" y="7778"/>
                    <a:pt x="1441" y="7884"/>
                  </a:cubicBezTo>
                  <a:cubicBezTo>
                    <a:pt x="2305" y="3580"/>
                    <a:pt x="5855" y="1389"/>
                    <a:pt x="9428" y="1389"/>
                  </a:cubicBezTo>
                  <a:cubicBezTo>
                    <a:pt x="12926" y="1389"/>
                    <a:pt x="16448" y="3488"/>
                    <a:pt x="17498" y="7757"/>
                  </a:cubicBezTo>
                  <a:cubicBezTo>
                    <a:pt x="17928" y="7666"/>
                    <a:pt x="18355" y="7573"/>
                    <a:pt x="18782" y="7481"/>
                  </a:cubicBezTo>
                  <a:cubicBezTo>
                    <a:pt x="17595" y="2476"/>
                    <a:pt x="13469" y="1"/>
                    <a:pt x="9361" y="1"/>
                  </a:cubicBezTo>
                  <a:close/>
                </a:path>
              </a:pathLst>
            </a:custGeom>
            <a:solidFill>
              <a:schemeClr val="lt2"/>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9" name="Google Shape;849;p60"/>
            <p:cNvSpPr/>
            <p:nvPr/>
          </p:nvSpPr>
          <p:spPr>
            <a:xfrm>
              <a:off x="4947916" y="1131968"/>
              <a:ext cx="1555164" cy="639937"/>
            </a:xfrm>
            <a:custGeom>
              <a:rect b="b" l="l" r="r" t="t"/>
              <a:pathLst>
                <a:path extrusionOk="0" h="13378" w="32511">
                  <a:moveTo>
                    <a:pt x="16286" y="1"/>
                  </a:moveTo>
                  <a:cubicBezTo>
                    <a:pt x="9156" y="1"/>
                    <a:pt x="2009" y="4309"/>
                    <a:pt x="0" y="12979"/>
                  </a:cubicBezTo>
                  <a:cubicBezTo>
                    <a:pt x="537" y="13095"/>
                    <a:pt x="1070" y="13214"/>
                    <a:pt x="1606" y="13330"/>
                  </a:cubicBezTo>
                  <a:cubicBezTo>
                    <a:pt x="3403" y="5463"/>
                    <a:pt x="9887" y="1545"/>
                    <a:pt x="16362" y="1545"/>
                  </a:cubicBezTo>
                  <a:cubicBezTo>
                    <a:pt x="22868" y="1545"/>
                    <a:pt x="29363" y="5500"/>
                    <a:pt x="31084" y="13378"/>
                  </a:cubicBezTo>
                  <a:cubicBezTo>
                    <a:pt x="31559" y="13275"/>
                    <a:pt x="32037" y="13173"/>
                    <a:pt x="32511" y="13071"/>
                  </a:cubicBezTo>
                  <a:cubicBezTo>
                    <a:pt x="30638" y="4376"/>
                    <a:pt x="23471" y="1"/>
                    <a:pt x="16286" y="1"/>
                  </a:cubicBezTo>
                  <a:close/>
                </a:path>
              </a:pathLst>
            </a:custGeom>
            <a:solidFill>
              <a:schemeClr val="accent5"/>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60"/>
            <p:cNvSpPr/>
            <p:nvPr/>
          </p:nvSpPr>
          <p:spPr>
            <a:xfrm>
              <a:off x="4874251" y="1061125"/>
              <a:ext cx="1694364" cy="696095"/>
            </a:xfrm>
            <a:custGeom>
              <a:rect b="b" l="l" r="r" t="t"/>
              <a:pathLst>
                <a:path extrusionOk="0" h="14552" w="35421">
                  <a:moveTo>
                    <a:pt x="17756" y="0"/>
                  </a:moveTo>
                  <a:cubicBezTo>
                    <a:pt x="9996" y="0"/>
                    <a:pt x="2211" y="4684"/>
                    <a:pt x="1" y="14125"/>
                  </a:cubicBezTo>
                  <a:cubicBezTo>
                    <a:pt x="513" y="14238"/>
                    <a:pt x="1028" y="14351"/>
                    <a:pt x="1540" y="14460"/>
                  </a:cubicBezTo>
                  <a:cubicBezTo>
                    <a:pt x="3549" y="5790"/>
                    <a:pt x="10696" y="1482"/>
                    <a:pt x="17826" y="1482"/>
                  </a:cubicBezTo>
                  <a:cubicBezTo>
                    <a:pt x="25011" y="1482"/>
                    <a:pt x="32178" y="5857"/>
                    <a:pt x="34051" y="14552"/>
                  </a:cubicBezTo>
                  <a:cubicBezTo>
                    <a:pt x="34509" y="14453"/>
                    <a:pt x="34963" y="14351"/>
                    <a:pt x="35420" y="14252"/>
                  </a:cubicBezTo>
                  <a:cubicBezTo>
                    <a:pt x="33403" y="4777"/>
                    <a:pt x="25592" y="0"/>
                    <a:pt x="17756" y="0"/>
                  </a:cubicBezTo>
                  <a:close/>
                </a:path>
              </a:pathLst>
            </a:custGeom>
            <a:solidFill>
              <a:schemeClr val="accent6"/>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60"/>
            <p:cNvSpPr/>
            <p:nvPr/>
          </p:nvSpPr>
          <p:spPr>
            <a:xfrm>
              <a:off x="4657225" y="1532725"/>
              <a:ext cx="760768" cy="436829"/>
            </a:xfrm>
            <a:custGeom>
              <a:rect b="b" l="l" r="r" t="t"/>
              <a:pathLst>
                <a:path extrusionOk="0" h="9132" w="15904">
                  <a:moveTo>
                    <a:pt x="5228" y="0"/>
                  </a:moveTo>
                  <a:cubicBezTo>
                    <a:pt x="4863" y="0"/>
                    <a:pt x="4495" y="76"/>
                    <a:pt x="4152" y="214"/>
                  </a:cubicBezTo>
                  <a:cubicBezTo>
                    <a:pt x="3398" y="510"/>
                    <a:pt x="2718" y="1104"/>
                    <a:pt x="2346" y="1917"/>
                  </a:cubicBezTo>
                  <a:cubicBezTo>
                    <a:pt x="1974" y="2733"/>
                    <a:pt x="1947" y="3767"/>
                    <a:pt x="2356" y="4557"/>
                  </a:cubicBezTo>
                  <a:cubicBezTo>
                    <a:pt x="2506" y="4847"/>
                    <a:pt x="2722" y="5096"/>
                    <a:pt x="2968" y="5280"/>
                  </a:cubicBezTo>
                  <a:cubicBezTo>
                    <a:pt x="2346" y="5379"/>
                    <a:pt x="1721" y="5710"/>
                    <a:pt x="1199" y="6120"/>
                  </a:cubicBezTo>
                  <a:cubicBezTo>
                    <a:pt x="800" y="6434"/>
                    <a:pt x="417" y="6807"/>
                    <a:pt x="209" y="7308"/>
                  </a:cubicBezTo>
                  <a:cubicBezTo>
                    <a:pt x="1" y="7810"/>
                    <a:pt x="10" y="8466"/>
                    <a:pt x="346" y="8868"/>
                  </a:cubicBezTo>
                  <a:cubicBezTo>
                    <a:pt x="437" y="8981"/>
                    <a:pt x="550" y="9067"/>
                    <a:pt x="669" y="9131"/>
                  </a:cubicBezTo>
                  <a:lnTo>
                    <a:pt x="15337" y="9131"/>
                  </a:lnTo>
                  <a:cubicBezTo>
                    <a:pt x="15395" y="9067"/>
                    <a:pt x="15450" y="9002"/>
                    <a:pt x="15508" y="8937"/>
                  </a:cubicBezTo>
                  <a:cubicBezTo>
                    <a:pt x="15614" y="8814"/>
                    <a:pt x="15723" y="8681"/>
                    <a:pt x="15784" y="8520"/>
                  </a:cubicBezTo>
                  <a:cubicBezTo>
                    <a:pt x="15904" y="8192"/>
                    <a:pt x="15802" y="7793"/>
                    <a:pt x="15587" y="7537"/>
                  </a:cubicBezTo>
                  <a:cubicBezTo>
                    <a:pt x="15371" y="7281"/>
                    <a:pt x="15067" y="7148"/>
                    <a:pt x="14767" y="7080"/>
                  </a:cubicBezTo>
                  <a:cubicBezTo>
                    <a:pt x="14713" y="7066"/>
                    <a:pt x="14658" y="7059"/>
                    <a:pt x="14604" y="7053"/>
                  </a:cubicBezTo>
                  <a:cubicBezTo>
                    <a:pt x="14610" y="7004"/>
                    <a:pt x="14617" y="6960"/>
                    <a:pt x="14617" y="6916"/>
                  </a:cubicBezTo>
                  <a:cubicBezTo>
                    <a:pt x="14948" y="6168"/>
                    <a:pt x="15064" y="5171"/>
                    <a:pt x="14572" y="4549"/>
                  </a:cubicBezTo>
                  <a:cubicBezTo>
                    <a:pt x="14200" y="4078"/>
                    <a:pt x="13603" y="3969"/>
                    <a:pt x="13053" y="3945"/>
                  </a:cubicBezTo>
                  <a:cubicBezTo>
                    <a:pt x="12968" y="3942"/>
                    <a:pt x="12883" y="3940"/>
                    <a:pt x="12797" y="3940"/>
                  </a:cubicBezTo>
                  <a:cubicBezTo>
                    <a:pt x="11895" y="3940"/>
                    <a:pt x="10958" y="4144"/>
                    <a:pt x="10250" y="4727"/>
                  </a:cubicBezTo>
                  <a:cubicBezTo>
                    <a:pt x="10458" y="4334"/>
                    <a:pt x="10527" y="3829"/>
                    <a:pt x="10434" y="3375"/>
                  </a:cubicBezTo>
                  <a:cubicBezTo>
                    <a:pt x="10291" y="2651"/>
                    <a:pt x="9810" y="2067"/>
                    <a:pt x="9257" y="1692"/>
                  </a:cubicBezTo>
                  <a:cubicBezTo>
                    <a:pt x="8948" y="1485"/>
                    <a:pt x="8586" y="1333"/>
                    <a:pt x="8236" y="1333"/>
                  </a:cubicBezTo>
                  <a:cubicBezTo>
                    <a:pt x="8067" y="1333"/>
                    <a:pt x="7901" y="1368"/>
                    <a:pt x="7744" y="1449"/>
                  </a:cubicBezTo>
                  <a:cubicBezTo>
                    <a:pt x="7618" y="1511"/>
                    <a:pt x="7508" y="1616"/>
                    <a:pt x="7423" y="1739"/>
                  </a:cubicBezTo>
                  <a:cubicBezTo>
                    <a:pt x="7293" y="1210"/>
                    <a:pt x="6986" y="726"/>
                    <a:pt x="6583" y="428"/>
                  </a:cubicBezTo>
                  <a:cubicBezTo>
                    <a:pt x="6179" y="132"/>
                    <a:pt x="5707" y="0"/>
                    <a:pt x="5228" y="0"/>
                  </a:cubicBezTo>
                  <a:close/>
                </a:path>
              </a:pathLst>
            </a:cu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60"/>
            <p:cNvSpPr/>
            <p:nvPr/>
          </p:nvSpPr>
          <p:spPr>
            <a:xfrm>
              <a:off x="6050839" y="1604764"/>
              <a:ext cx="742017" cy="364790"/>
            </a:xfrm>
            <a:custGeom>
              <a:rect b="b" l="l" r="r" t="t"/>
              <a:pathLst>
                <a:path extrusionOk="0" h="7626" w="15512">
                  <a:moveTo>
                    <a:pt x="2947" y="1"/>
                  </a:moveTo>
                  <a:cubicBezTo>
                    <a:pt x="1953" y="1"/>
                    <a:pt x="946" y="871"/>
                    <a:pt x="656" y="2064"/>
                  </a:cubicBezTo>
                  <a:cubicBezTo>
                    <a:pt x="287" y="3569"/>
                    <a:pt x="629" y="5178"/>
                    <a:pt x="1759" y="5922"/>
                  </a:cubicBezTo>
                  <a:cubicBezTo>
                    <a:pt x="1664" y="5896"/>
                    <a:pt x="1553" y="5882"/>
                    <a:pt x="1434" y="5882"/>
                  </a:cubicBezTo>
                  <a:cubicBezTo>
                    <a:pt x="981" y="5882"/>
                    <a:pt x="410" y="6076"/>
                    <a:pt x="164" y="6492"/>
                  </a:cubicBezTo>
                  <a:cubicBezTo>
                    <a:pt x="0" y="6768"/>
                    <a:pt x="161" y="7148"/>
                    <a:pt x="314" y="7421"/>
                  </a:cubicBezTo>
                  <a:cubicBezTo>
                    <a:pt x="355" y="7493"/>
                    <a:pt x="399" y="7561"/>
                    <a:pt x="444" y="7625"/>
                  </a:cubicBezTo>
                  <a:lnTo>
                    <a:pt x="14142" y="7625"/>
                  </a:lnTo>
                  <a:cubicBezTo>
                    <a:pt x="14562" y="7325"/>
                    <a:pt x="14941" y="6960"/>
                    <a:pt x="15180" y="6454"/>
                  </a:cubicBezTo>
                  <a:cubicBezTo>
                    <a:pt x="15470" y="5843"/>
                    <a:pt x="15511" y="5065"/>
                    <a:pt x="15286" y="4416"/>
                  </a:cubicBezTo>
                  <a:cubicBezTo>
                    <a:pt x="15190" y="4129"/>
                    <a:pt x="15037" y="3859"/>
                    <a:pt x="14821" y="3695"/>
                  </a:cubicBezTo>
                  <a:cubicBezTo>
                    <a:pt x="14649" y="3562"/>
                    <a:pt x="14454" y="3506"/>
                    <a:pt x="14253" y="3506"/>
                  </a:cubicBezTo>
                  <a:cubicBezTo>
                    <a:pt x="13956" y="3506"/>
                    <a:pt x="13647" y="3627"/>
                    <a:pt x="13381" y="3798"/>
                  </a:cubicBezTo>
                  <a:cubicBezTo>
                    <a:pt x="13118" y="3965"/>
                    <a:pt x="12879" y="4177"/>
                    <a:pt x="12664" y="4420"/>
                  </a:cubicBezTo>
                  <a:cubicBezTo>
                    <a:pt x="12937" y="3668"/>
                    <a:pt x="12995" y="2818"/>
                    <a:pt x="12715" y="2077"/>
                  </a:cubicBezTo>
                  <a:cubicBezTo>
                    <a:pt x="12357" y="1134"/>
                    <a:pt x="11498" y="599"/>
                    <a:pt x="10646" y="599"/>
                  </a:cubicBezTo>
                  <a:cubicBezTo>
                    <a:pt x="10338" y="599"/>
                    <a:pt x="10031" y="668"/>
                    <a:pt x="9748" y="814"/>
                  </a:cubicBezTo>
                  <a:cubicBezTo>
                    <a:pt x="8888" y="1261"/>
                    <a:pt x="8294" y="2279"/>
                    <a:pt x="8089" y="3396"/>
                  </a:cubicBezTo>
                  <a:cubicBezTo>
                    <a:pt x="8045" y="3013"/>
                    <a:pt x="7911" y="2627"/>
                    <a:pt x="7747" y="2289"/>
                  </a:cubicBezTo>
                  <a:cubicBezTo>
                    <a:pt x="7461" y="1698"/>
                    <a:pt x="6993" y="1115"/>
                    <a:pt x="6452" y="1115"/>
                  </a:cubicBezTo>
                  <a:cubicBezTo>
                    <a:pt x="6399" y="1115"/>
                    <a:pt x="6346" y="1120"/>
                    <a:pt x="6293" y="1131"/>
                  </a:cubicBezTo>
                  <a:cubicBezTo>
                    <a:pt x="5873" y="1220"/>
                    <a:pt x="5552" y="1667"/>
                    <a:pt x="5429" y="2162"/>
                  </a:cubicBezTo>
                  <a:cubicBezTo>
                    <a:pt x="5374" y="2384"/>
                    <a:pt x="5354" y="2613"/>
                    <a:pt x="5357" y="2846"/>
                  </a:cubicBezTo>
                  <a:cubicBezTo>
                    <a:pt x="5248" y="2244"/>
                    <a:pt x="5033" y="1671"/>
                    <a:pt x="4722" y="1186"/>
                  </a:cubicBezTo>
                  <a:cubicBezTo>
                    <a:pt x="4452" y="759"/>
                    <a:pt x="4111" y="394"/>
                    <a:pt x="3705" y="186"/>
                  </a:cubicBezTo>
                  <a:cubicBezTo>
                    <a:pt x="3462" y="59"/>
                    <a:pt x="3205" y="1"/>
                    <a:pt x="2947" y="1"/>
                  </a:cubicBezTo>
                  <a:close/>
                </a:path>
              </a:pathLst>
            </a:custGeom>
            <a:solidFill>
              <a:srgbClr val="FFFF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53" name="Google Shape;853;p60"/>
          <p:cNvSpPr txBox="1"/>
          <p:nvPr/>
        </p:nvSpPr>
        <p:spPr>
          <a:xfrm>
            <a:off x="719700" y="2281038"/>
            <a:ext cx="7398000" cy="196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50">
                <a:solidFill>
                  <a:srgbClr val="2F3031"/>
                </a:solidFill>
                <a:highlight>
                  <a:srgbClr val="FFFFFF"/>
                </a:highlight>
                <a:latin typeface="Georgia"/>
                <a:ea typeface="Georgia"/>
                <a:cs typeface="Georgia"/>
                <a:sym typeface="Georgia"/>
              </a:rPr>
              <a:t>“</a:t>
            </a:r>
            <a:r>
              <a:rPr lang="en-US" sz="1650">
                <a:solidFill>
                  <a:srgbClr val="2F3031"/>
                </a:solidFill>
                <a:highlight>
                  <a:srgbClr val="FFFFFF"/>
                </a:highlight>
                <a:latin typeface="Georgia"/>
                <a:ea typeface="Georgia"/>
                <a:cs typeface="Georgia"/>
                <a:sym typeface="Georgia"/>
              </a:rPr>
              <a:t>On a daily basis—in the lunchroom, at the grocery store, in school hallways and even at home—people hear and sometimes use words and phrases that demean, ridicule or demonstrate ignorance about people from different groups and backgrounds. Regardless of whether the comments are deliberately malicious, said because the person lacks knowledge, or thought to be a joke, such words not only impact those on the receiving end but also everyone around who hears the words as well.” (ADL, Fighting Hate for Good)</a:t>
            </a:r>
            <a:endParaRPr/>
          </a:p>
        </p:txBody>
      </p:sp>
      <p:sp>
        <p:nvSpPr>
          <p:cNvPr id="854" name="Google Shape;854;p60"/>
          <p:cNvSpPr txBox="1"/>
          <p:nvPr/>
        </p:nvSpPr>
        <p:spPr>
          <a:xfrm>
            <a:off x="2778175" y="5161775"/>
            <a:ext cx="4883100" cy="123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700"/>
              <a:t>Be aware of words, images and situations that suggest that all or most members of a group are the same. Stereotypes often lead to assumptions that are unsupportable and offensive.</a:t>
            </a:r>
            <a:endParaRPr sz="17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grpSp>
        <p:nvGrpSpPr>
          <p:cNvPr id="859" name="Google Shape;859;p61"/>
          <p:cNvGrpSpPr/>
          <p:nvPr/>
        </p:nvGrpSpPr>
        <p:grpSpPr>
          <a:xfrm>
            <a:off x="2174940" y="790537"/>
            <a:ext cx="4746658" cy="987778"/>
            <a:chOff x="3473325" y="4931350"/>
            <a:chExt cx="2819350" cy="541100"/>
          </a:xfrm>
        </p:grpSpPr>
        <p:sp>
          <p:nvSpPr>
            <p:cNvPr id="860" name="Google Shape;860;p61"/>
            <p:cNvSpPr/>
            <p:nvPr/>
          </p:nvSpPr>
          <p:spPr>
            <a:xfrm>
              <a:off x="3473325" y="5197425"/>
              <a:ext cx="2819350" cy="165250"/>
            </a:xfrm>
            <a:custGeom>
              <a:rect b="b" l="l" r="r" t="t"/>
              <a:pathLst>
                <a:path extrusionOk="0" h="6610" w="112774">
                  <a:moveTo>
                    <a:pt x="112773" y="0"/>
                  </a:moveTo>
                  <a:lnTo>
                    <a:pt x="1" y="3305"/>
                  </a:lnTo>
                  <a:lnTo>
                    <a:pt x="1" y="5552"/>
                  </a:lnTo>
                  <a:cubicBezTo>
                    <a:pt x="1" y="5913"/>
                    <a:pt x="35" y="6269"/>
                    <a:pt x="103" y="6610"/>
                  </a:cubicBezTo>
                  <a:lnTo>
                    <a:pt x="112773" y="3312"/>
                  </a:lnTo>
                  <a:lnTo>
                    <a:pt x="112773"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61"/>
            <p:cNvSpPr/>
            <p:nvPr/>
          </p:nvSpPr>
          <p:spPr>
            <a:xfrm>
              <a:off x="3473325" y="5110675"/>
              <a:ext cx="2819350" cy="169375"/>
            </a:xfrm>
            <a:custGeom>
              <a:rect b="b" l="l" r="r" t="t"/>
              <a:pathLst>
                <a:path extrusionOk="0" h="6775" w="112774">
                  <a:moveTo>
                    <a:pt x="112773" y="1"/>
                  </a:moveTo>
                  <a:lnTo>
                    <a:pt x="1" y="3306"/>
                  </a:lnTo>
                  <a:lnTo>
                    <a:pt x="1" y="6775"/>
                  </a:lnTo>
                  <a:lnTo>
                    <a:pt x="112773" y="3470"/>
                  </a:lnTo>
                  <a:lnTo>
                    <a:pt x="11277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61"/>
            <p:cNvSpPr/>
            <p:nvPr/>
          </p:nvSpPr>
          <p:spPr>
            <a:xfrm>
              <a:off x="3473325" y="5021750"/>
              <a:ext cx="2819350" cy="171600"/>
            </a:xfrm>
            <a:custGeom>
              <a:rect b="b" l="l" r="r" t="t"/>
              <a:pathLst>
                <a:path extrusionOk="0" h="6864" w="112774">
                  <a:moveTo>
                    <a:pt x="112456" y="1"/>
                  </a:moveTo>
                  <a:lnTo>
                    <a:pt x="1" y="3288"/>
                  </a:lnTo>
                  <a:lnTo>
                    <a:pt x="1" y="6863"/>
                  </a:lnTo>
                  <a:lnTo>
                    <a:pt x="112773" y="3558"/>
                  </a:lnTo>
                  <a:lnTo>
                    <a:pt x="112773" y="1830"/>
                  </a:lnTo>
                  <a:cubicBezTo>
                    <a:pt x="112773" y="1189"/>
                    <a:pt x="112661" y="574"/>
                    <a:pt x="11245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61"/>
            <p:cNvSpPr/>
            <p:nvPr/>
          </p:nvSpPr>
          <p:spPr>
            <a:xfrm>
              <a:off x="3473325" y="4937150"/>
              <a:ext cx="2811425" cy="166825"/>
            </a:xfrm>
            <a:custGeom>
              <a:rect b="b" l="l" r="r" t="t"/>
              <a:pathLst>
                <a:path extrusionOk="0" h="6673" w="112457">
                  <a:moveTo>
                    <a:pt x="108898" y="1"/>
                  </a:moveTo>
                  <a:lnTo>
                    <a:pt x="424" y="3111"/>
                  </a:lnTo>
                  <a:cubicBezTo>
                    <a:pt x="151" y="3760"/>
                    <a:pt x="1" y="4470"/>
                    <a:pt x="1" y="5214"/>
                  </a:cubicBezTo>
                  <a:lnTo>
                    <a:pt x="1" y="6672"/>
                  </a:lnTo>
                  <a:lnTo>
                    <a:pt x="112456" y="3385"/>
                  </a:lnTo>
                  <a:cubicBezTo>
                    <a:pt x="111872" y="1770"/>
                    <a:pt x="110547" y="503"/>
                    <a:pt x="108898"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61"/>
            <p:cNvSpPr/>
            <p:nvPr/>
          </p:nvSpPr>
          <p:spPr>
            <a:xfrm>
              <a:off x="3483925" y="4931350"/>
              <a:ext cx="2711875" cy="83600"/>
            </a:xfrm>
            <a:custGeom>
              <a:rect b="b" l="l" r="r" t="t"/>
              <a:pathLst>
                <a:path extrusionOk="0" h="3344" w="108475">
                  <a:moveTo>
                    <a:pt x="5023" y="1"/>
                  </a:moveTo>
                  <a:cubicBezTo>
                    <a:pt x="2772" y="1"/>
                    <a:pt x="826" y="1384"/>
                    <a:pt x="0" y="3343"/>
                  </a:cubicBezTo>
                  <a:lnTo>
                    <a:pt x="108474" y="233"/>
                  </a:lnTo>
                  <a:cubicBezTo>
                    <a:pt x="107976" y="83"/>
                    <a:pt x="107450" y="1"/>
                    <a:pt x="106904"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61"/>
            <p:cNvSpPr/>
            <p:nvPr/>
          </p:nvSpPr>
          <p:spPr>
            <a:xfrm>
              <a:off x="3475900" y="5280200"/>
              <a:ext cx="2816775" cy="177650"/>
            </a:xfrm>
            <a:custGeom>
              <a:rect b="b" l="l" r="r" t="t"/>
              <a:pathLst>
                <a:path extrusionOk="0" h="7106" w="112671">
                  <a:moveTo>
                    <a:pt x="112670" y="1"/>
                  </a:moveTo>
                  <a:lnTo>
                    <a:pt x="0" y="3299"/>
                  </a:lnTo>
                  <a:cubicBezTo>
                    <a:pt x="331" y="4965"/>
                    <a:pt x="1428" y="6362"/>
                    <a:pt x="2902" y="7106"/>
                  </a:cubicBezTo>
                  <a:lnTo>
                    <a:pt x="112394" y="3951"/>
                  </a:lnTo>
                  <a:cubicBezTo>
                    <a:pt x="112575" y="3412"/>
                    <a:pt x="112670" y="2838"/>
                    <a:pt x="112670" y="2241"/>
                  </a:cubicBezTo>
                  <a:lnTo>
                    <a:pt x="11267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61"/>
            <p:cNvSpPr/>
            <p:nvPr/>
          </p:nvSpPr>
          <p:spPr>
            <a:xfrm>
              <a:off x="3548450" y="5378950"/>
              <a:ext cx="2737325" cy="93500"/>
            </a:xfrm>
            <a:custGeom>
              <a:rect b="b" l="l" r="r" t="t"/>
              <a:pathLst>
                <a:path extrusionOk="0" h="3740" w="109493">
                  <a:moveTo>
                    <a:pt x="109492" y="1"/>
                  </a:moveTo>
                  <a:lnTo>
                    <a:pt x="0" y="3156"/>
                  </a:lnTo>
                  <a:cubicBezTo>
                    <a:pt x="738" y="3528"/>
                    <a:pt x="1567" y="3740"/>
                    <a:pt x="2442" y="3740"/>
                  </a:cubicBezTo>
                  <a:lnTo>
                    <a:pt x="104323" y="3740"/>
                  </a:lnTo>
                  <a:cubicBezTo>
                    <a:pt x="106723" y="3740"/>
                    <a:pt x="108771" y="2166"/>
                    <a:pt x="10949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67" name="Google Shape;867;p61"/>
          <p:cNvSpPr txBox="1"/>
          <p:nvPr>
            <p:ph type="ctrTitle"/>
          </p:nvPr>
        </p:nvSpPr>
        <p:spPr>
          <a:xfrm>
            <a:off x="3011250" y="815467"/>
            <a:ext cx="3121500" cy="835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5000"/>
              <a:t>DISCUSS</a:t>
            </a:r>
            <a:endParaRPr sz="5000"/>
          </a:p>
        </p:txBody>
      </p:sp>
      <p:sp>
        <p:nvSpPr>
          <p:cNvPr id="868" name="Google Shape;868;p61"/>
          <p:cNvSpPr txBox="1"/>
          <p:nvPr/>
        </p:nvSpPr>
        <p:spPr>
          <a:xfrm>
            <a:off x="719700" y="2158967"/>
            <a:ext cx="7704600" cy="2770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100">
                <a:latin typeface="Barlow"/>
                <a:ea typeface="Barlow"/>
                <a:cs typeface="Barlow"/>
                <a:sym typeface="Barlow"/>
              </a:rPr>
              <a:t>WHY DO YOU THINK PEOPLE USE THIS TYPE OF LANGUAGE?</a:t>
            </a:r>
            <a:endParaRPr sz="2100">
              <a:latin typeface="Barlow"/>
              <a:ea typeface="Barlow"/>
              <a:cs typeface="Barlow"/>
              <a:sym typeface="Barlow"/>
            </a:endParaRPr>
          </a:p>
          <a:p>
            <a:pPr indent="0" lvl="0" marL="0" rtl="0" algn="ctr">
              <a:spcBef>
                <a:spcPts val="0"/>
              </a:spcBef>
              <a:spcAft>
                <a:spcPts val="0"/>
              </a:spcAft>
              <a:buNone/>
            </a:pPr>
            <a:r>
              <a:t/>
            </a:r>
            <a:endParaRPr sz="2100">
              <a:latin typeface="Barlow"/>
              <a:ea typeface="Barlow"/>
              <a:cs typeface="Barlow"/>
              <a:sym typeface="Barlow"/>
            </a:endParaRPr>
          </a:p>
          <a:p>
            <a:pPr indent="0" lvl="0" marL="0" rtl="0" algn="ctr">
              <a:spcBef>
                <a:spcPts val="0"/>
              </a:spcBef>
              <a:spcAft>
                <a:spcPts val="0"/>
              </a:spcAft>
              <a:buNone/>
            </a:pPr>
            <a:r>
              <a:rPr lang="en-US" sz="2100">
                <a:latin typeface="Barlow"/>
                <a:ea typeface="Barlow"/>
                <a:cs typeface="Barlow"/>
                <a:sym typeface="Barlow"/>
              </a:rPr>
              <a:t>HOW DO YOU THINK IT MAKES THOSE IT’S DIRECTED TO FEEL?</a:t>
            </a:r>
            <a:endParaRPr sz="2100">
              <a:latin typeface="Barlow"/>
              <a:ea typeface="Barlow"/>
              <a:cs typeface="Barlow"/>
              <a:sym typeface="Barlow"/>
            </a:endParaRPr>
          </a:p>
          <a:p>
            <a:pPr indent="0" lvl="0" marL="0" rtl="0" algn="ctr">
              <a:spcBef>
                <a:spcPts val="0"/>
              </a:spcBef>
              <a:spcAft>
                <a:spcPts val="0"/>
              </a:spcAft>
              <a:buNone/>
            </a:pPr>
            <a:r>
              <a:t/>
            </a:r>
            <a:endParaRPr sz="2100">
              <a:latin typeface="Barlow"/>
              <a:ea typeface="Barlow"/>
              <a:cs typeface="Barlow"/>
              <a:sym typeface="Barlow"/>
            </a:endParaRPr>
          </a:p>
          <a:p>
            <a:pPr indent="0" lvl="0" marL="0" rtl="0" algn="ctr">
              <a:spcBef>
                <a:spcPts val="0"/>
              </a:spcBef>
              <a:spcAft>
                <a:spcPts val="0"/>
              </a:spcAft>
              <a:buNone/>
            </a:pPr>
            <a:r>
              <a:rPr lang="en-US" sz="2100">
                <a:latin typeface="Barlow"/>
                <a:ea typeface="Barlow"/>
                <a:cs typeface="Barlow"/>
                <a:sym typeface="Barlow"/>
              </a:rPr>
              <a:t>HOW DO YOU THINK IT MAKES BYSTANDERS FEEL?</a:t>
            </a:r>
            <a:endParaRPr sz="2100">
              <a:latin typeface="Barlow"/>
              <a:ea typeface="Barlow"/>
              <a:cs typeface="Barlow"/>
              <a:sym typeface="Barlow"/>
            </a:endParaRPr>
          </a:p>
          <a:p>
            <a:pPr indent="0" lvl="0" marL="0" rtl="0" algn="ctr">
              <a:spcBef>
                <a:spcPts val="0"/>
              </a:spcBef>
              <a:spcAft>
                <a:spcPts val="0"/>
              </a:spcAft>
              <a:buNone/>
            </a:pPr>
            <a:r>
              <a:t/>
            </a:r>
            <a:endParaRPr sz="2100">
              <a:latin typeface="Barlow"/>
              <a:ea typeface="Barlow"/>
              <a:cs typeface="Barlow"/>
              <a:sym typeface="Barlow"/>
            </a:endParaRPr>
          </a:p>
          <a:p>
            <a:pPr indent="0" lvl="0" marL="0" rtl="0" algn="ctr">
              <a:spcBef>
                <a:spcPts val="0"/>
              </a:spcBef>
              <a:spcAft>
                <a:spcPts val="0"/>
              </a:spcAft>
              <a:buNone/>
            </a:pPr>
            <a:r>
              <a:rPr lang="en-US" sz="2100">
                <a:latin typeface="Barlow"/>
                <a:ea typeface="Barlow"/>
                <a:cs typeface="Barlow"/>
                <a:sym typeface="Barlow"/>
              </a:rPr>
              <a:t>WHAT CAN WE DO TO HELP?  WHAT INDIVIDUAL AND GROUP ACTIONS MIGHT MAKE A DIFFERENCE?</a:t>
            </a:r>
            <a:endParaRPr sz="2100">
              <a:latin typeface="Barlow"/>
              <a:ea typeface="Barlow"/>
              <a:cs typeface="Barlow"/>
              <a:sym typeface="Barlow"/>
            </a:endParaRPr>
          </a:p>
        </p:txBody>
      </p:sp>
      <p:grpSp>
        <p:nvGrpSpPr>
          <p:cNvPr id="869" name="Google Shape;869;p61"/>
          <p:cNvGrpSpPr/>
          <p:nvPr/>
        </p:nvGrpSpPr>
        <p:grpSpPr>
          <a:xfrm rot="-949710">
            <a:off x="3985607" y="5113848"/>
            <a:ext cx="1125324" cy="1640643"/>
            <a:chOff x="2252802" y="1393108"/>
            <a:chExt cx="1106895" cy="1242363"/>
          </a:xfrm>
        </p:grpSpPr>
        <p:grpSp>
          <p:nvGrpSpPr>
            <p:cNvPr id="870" name="Google Shape;870;p61"/>
            <p:cNvGrpSpPr/>
            <p:nvPr/>
          </p:nvGrpSpPr>
          <p:grpSpPr>
            <a:xfrm>
              <a:off x="2252802" y="1393108"/>
              <a:ext cx="1106895" cy="1242363"/>
              <a:chOff x="2252825" y="1194375"/>
              <a:chExt cx="865100" cy="970975"/>
            </a:xfrm>
          </p:grpSpPr>
          <p:sp>
            <p:nvSpPr>
              <p:cNvPr id="871" name="Google Shape;871;p61"/>
              <p:cNvSpPr/>
              <p:nvPr/>
            </p:nvSpPr>
            <p:spPr>
              <a:xfrm>
                <a:off x="2324775" y="1392900"/>
                <a:ext cx="785975" cy="176025"/>
              </a:xfrm>
              <a:custGeom>
                <a:rect b="b" l="l" r="r" t="t"/>
                <a:pathLst>
                  <a:path extrusionOk="0" h="7041" w="31439">
                    <a:moveTo>
                      <a:pt x="4939" y="0"/>
                    </a:moveTo>
                    <a:cubicBezTo>
                      <a:pt x="3317" y="0"/>
                      <a:pt x="1669" y="178"/>
                      <a:pt x="0" y="601"/>
                    </a:cubicBezTo>
                    <a:cubicBezTo>
                      <a:pt x="86" y="1715"/>
                      <a:pt x="175" y="2831"/>
                      <a:pt x="263" y="3958"/>
                    </a:cubicBezTo>
                    <a:cubicBezTo>
                      <a:pt x="2195" y="3393"/>
                      <a:pt x="4097" y="3166"/>
                      <a:pt x="5965" y="3166"/>
                    </a:cubicBezTo>
                    <a:cubicBezTo>
                      <a:pt x="13679" y="3166"/>
                      <a:pt x="20813" y="7041"/>
                      <a:pt x="27042" y="7041"/>
                    </a:cubicBezTo>
                    <a:cubicBezTo>
                      <a:pt x="28563" y="7041"/>
                      <a:pt x="30031" y="6810"/>
                      <a:pt x="31439" y="6235"/>
                    </a:cubicBezTo>
                    <a:cubicBezTo>
                      <a:pt x="31415" y="5474"/>
                      <a:pt x="31395" y="4716"/>
                      <a:pt x="31371" y="3964"/>
                    </a:cubicBezTo>
                    <a:cubicBezTo>
                      <a:pt x="30113" y="4427"/>
                      <a:pt x="28809" y="4619"/>
                      <a:pt x="27462" y="4619"/>
                    </a:cubicBezTo>
                    <a:cubicBezTo>
                      <a:pt x="20859" y="4619"/>
                      <a:pt x="13223" y="0"/>
                      <a:pt x="4939"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61"/>
              <p:cNvSpPr/>
              <p:nvPr/>
            </p:nvSpPr>
            <p:spPr>
              <a:xfrm>
                <a:off x="2331350" y="1472025"/>
                <a:ext cx="781200" cy="161950"/>
              </a:xfrm>
              <a:custGeom>
                <a:rect b="b" l="l" r="r" t="t"/>
                <a:pathLst>
                  <a:path extrusionOk="0" h="6478" w="31248">
                    <a:moveTo>
                      <a:pt x="5702" y="1"/>
                    </a:moveTo>
                    <a:cubicBezTo>
                      <a:pt x="3834" y="1"/>
                      <a:pt x="1932" y="228"/>
                      <a:pt x="0" y="793"/>
                    </a:cubicBezTo>
                    <a:cubicBezTo>
                      <a:pt x="93" y="1978"/>
                      <a:pt x="188" y="3172"/>
                      <a:pt x="280" y="4371"/>
                    </a:cubicBezTo>
                    <a:cubicBezTo>
                      <a:pt x="2505" y="3628"/>
                      <a:pt x="4690" y="3342"/>
                      <a:pt x="6829" y="3342"/>
                    </a:cubicBezTo>
                    <a:cubicBezTo>
                      <a:pt x="13916" y="3342"/>
                      <a:pt x="20495" y="6478"/>
                      <a:pt x="26301" y="6478"/>
                    </a:cubicBezTo>
                    <a:cubicBezTo>
                      <a:pt x="28020" y="6478"/>
                      <a:pt x="29671" y="6203"/>
                      <a:pt x="31248" y="5490"/>
                    </a:cubicBezTo>
                    <a:cubicBezTo>
                      <a:pt x="31223" y="4678"/>
                      <a:pt x="31200" y="3872"/>
                      <a:pt x="31176" y="3070"/>
                    </a:cubicBezTo>
                    <a:cubicBezTo>
                      <a:pt x="29768" y="3645"/>
                      <a:pt x="28300" y="3876"/>
                      <a:pt x="26779" y="3876"/>
                    </a:cubicBezTo>
                    <a:cubicBezTo>
                      <a:pt x="20550" y="3876"/>
                      <a:pt x="13416" y="1"/>
                      <a:pt x="5702"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61"/>
              <p:cNvSpPr/>
              <p:nvPr/>
            </p:nvSpPr>
            <p:spPr>
              <a:xfrm>
                <a:off x="2338350" y="1555550"/>
                <a:ext cx="776075" cy="147350"/>
              </a:xfrm>
              <a:custGeom>
                <a:rect b="b" l="l" r="r" t="t"/>
                <a:pathLst>
                  <a:path extrusionOk="0" h="5894" w="31043">
                    <a:moveTo>
                      <a:pt x="6549" y="1"/>
                    </a:moveTo>
                    <a:cubicBezTo>
                      <a:pt x="4410" y="1"/>
                      <a:pt x="2225" y="287"/>
                      <a:pt x="0" y="1030"/>
                    </a:cubicBezTo>
                    <a:cubicBezTo>
                      <a:pt x="100" y="2276"/>
                      <a:pt x="199" y="3533"/>
                      <a:pt x="294" y="4792"/>
                    </a:cubicBezTo>
                    <a:cubicBezTo>
                      <a:pt x="2842" y="3826"/>
                      <a:pt x="5339" y="3477"/>
                      <a:pt x="7773" y="3477"/>
                    </a:cubicBezTo>
                    <a:cubicBezTo>
                      <a:pt x="14171" y="3477"/>
                      <a:pt x="20137" y="5893"/>
                      <a:pt x="25466" y="5893"/>
                    </a:cubicBezTo>
                    <a:cubicBezTo>
                      <a:pt x="27413" y="5893"/>
                      <a:pt x="29275" y="5571"/>
                      <a:pt x="31043" y="4690"/>
                    </a:cubicBezTo>
                    <a:cubicBezTo>
                      <a:pt x="31019" y="3840"/>
                      <a:pt x="30992" y="2993"/>
                      <a:pt x="30968" y="2149"/>
                    </a:cubicBezTo>
                    <a:cubicBezTo>
                      <a:pt x="29391" y="2862"/>
                      <a:pt x="27740" y="3137"/>
                      <a:pt x="26021" y="3137"/>
                    </a:cubicBezTo>
                    <a:cubicBezTo>
                      <a:pt x="20215" y="3137"/>
                      <a:pt x="13636" y="1"/>
                      <a:pt x="654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61"/>
              <p:cNvSpPr/>
              <p:nvPr/>
            </p:nvSpPr>
            <p:spPr>
              <a:xfrm>
                <a:off x="2345675" y="1642450"/>
                <a:ext cx="770725" cy="130775"/>
              </a:xfrm>
              <a:custGeom>
                <a:rect b="b" l="l" r="r" t="t"/>
                <a:pathLst>
                  <a:path extrusionOk="0" h="5231" w="30829">
                    <a:moveTo>
                      <a:pt x="7480" y="1"/>
                    </a:moveTo>
                    <a:cubicBezTo>
                      <a:pt x="5046" y="1"/>
                      <a:pt x="2549" y="350"/>
                      <a:pt x="1" y="1316"/>
                    </a:cubicBezTo>
                    <a:cubicBezTo>
                      <a:pt x="100" y="2576"/>
                      <a:pt x="199" y="3843"/>
                      <a:pt x="302" y="5120"/>
                    </a:cubicBezTo>
                    <a:cubicBezTo>
                      <a:pt x="3200" y="3887"/>
                      <a:pt x="6033" y="3473"/>
                      <a:pt x="8781" y="3473"/>
                    </a:cubicBezTo>
                    <a:cubicBezTo>
                      <a:pt x="14441" y="3473"/>
                      <a:pt x="19747" y="5231"/>
                      <a:pt x="24550" y="5231"/>
                    </a:cubicBezTo>
                    <a:cubicBezTo>
                      <a:pt x="26753" y="5231"/>
                      <a:pt x="28851" y="4861"/>
                      <a:pt x="30828" y="3782"/>
                    </a:cubicBezTo>
                    <a:cubicBezTo>
                      <a:pt x="30801" y="2921"/>
                      <a:pt x="30777" y="2064"/>
                      <a:pt x="30750" y="1214"/>
                    </a:cubicBezTo>
                    <a:cubicBezTo>
                      <a:pt x="28982" y="2095"/>
                      <a:pt x="27120" y="2417"/>
                      <a:pt x="25173" y="2417"/>
                    </a:cubicBezTo>
                    <a:cubicBezTo>
                      <a:pt x="19844" y="2417"/>
                      <a:pt x="13878" y="1"/>
                      <a:pt x="748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61"/>
              <p:cNvSpPr/>
              <p:nvPr/>
            </p:nvSpPr>
            <p:spPr>
              <a:xfrm>
                <a:off x="2353200" y="1729250"/>
                <a:ext cx="764725" cy="138075"/>
              </a:xfrm>
              <a:custGeom>
                <a:rect b="b" l="l" r="r" t="t"/>
                <a:pathLst>
                  <a:path extrusionOk="0" h="5523" w="30589">
                    <a:moveTo>
                      <a:pt x="8480" y="1"/>
                    </a:moveTo>
                    <a:cubicBezTo>
                      <a:pt x="5732" y="1"/>
                      <a:pt x="2899" y="415"/>
                      <a:pt x="1" y="1648"/>
                    </a:cubicBezTo>
                    <a:cubicBezTo>
                      <a:pt x="100" y="2932"/>
                      <a:pt x="202" y="4222"/>
                      <a:pt x="305" y="5523"/>
                    </a:cubicBezTo>
                    <a:cubicBezTo>
                      <a:pt x="3596" y="3968"/>
                      <a:pt x="6802" y="3493"/>
                      <a:pt x="9896" y="3493"/>
                    </a:cubicBezTo>
                    <a:cubicBezTo>
                      <a:pt x="14743" y="3493"/>
                      <a:pt x="19315" y="4658"/>
                      <a:pt x="23514" y="4658"/>
                    </a:cubicBezTo>
                    <a:cubicBezTo>
                      <a:pt x="25590" y="4658"/>
                      <a:pt x="27574" y="4373"/>
                      <a:pt x="29455" y="3523"/>
                    </a:cubicBezTo>
                    <a:cubicBezTo>
                      <a:pt x="30158" y="3205"/>
                      <a:pt x="30589" y="2481"/>
                      <a:pt x="30568" y="1709"/>
                    </a:cubicBezTo>
                    <a:cubicBezTo>
                      <a:pt x="30554" y="1241"/>
                      <a:pt x="30541" y="773"/>
                      <a:pt x="30527" y="310"/>
                    </a:cubicBezTo>
                    <a:cubicBezTo>
                      <a:pt x="28550" y="1389"/>
                      <a:pt x="26452" y="1759"/>
                      <a:pt x="24249" y="1759"/>
                    </a:cubicBezTo>
                    <a:cubicBezTo>
                      <a:pt x="19446" y="1759"/>
                      <a:pt x="14140" y="1"/>
                      <a:pt x="8480"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61"/>
              <p:cNvSpPr/>
              <p:nvPr/>
            </p:nvSpPr>
            <p:spPr>
              <a:xfrm>
                <a:off x="2317075" y="1299725"/>
                <a:ext cx="791975" cy="208650"/>
              </a:xfrm>
              <a:custGeom>
                <a:rect b="b" l="l" r="r" t="t"/>
                <a:pathLst>
                  <a:path extrusionOk="0" h="8346" w="31679">
                    <a:moveTo>
                      <a:pt x="4068" y="1"/>
                    </a:moveTo>
                    <a:cubicBezTo>
                      <a:pt x="2728" y="1"/>
                      <a:pt x="1372" y="125"/>
                      <a:pt x="1" y="412"/>
                    </a:cubicBezTo>
                    <a:cubicBezTo>
                      <a:pt x="103" y="1709"/>
                      <a:pt x="206" y="3014"/>
                      <a:pt x="308" y="4328"/>
                    </a:cubicBezTo>
                    <a:cubicBezTo>
                      <a:pt x="1977" y="3905"/>
                      <a:pt x="3625" y="3727"/>
                      <a:pt x="5247" y="3727"/>
                    </a:cubicBezTo>
                    <a:cubicBezTo>
                      <a:pt x="13531" y="3727"/>
                      <a:pt x="21167" y="8346"/>
                      <a:pt x="27770" y="8346"/>
                    </a:cubicBezTo>
                    <a:cubicBezTo>
                      <a:pt x="29117" y="8346"/>
                      <a:pt x="30421" y="8154"/>
                      <a:pt x="31679" y="7691"/>
                    </a:cubicBezTo>
                    <a:cubicBezTo>
                      <a:pt x="31651" y="6800"/>
                      <a:pt x="31627" y="5916"/>
                      <a:pt x="31600" y="5039"/>
                    </a:cubicBezTo>
                    <a:cubicBezTo>
                      <a:pt x="30510" y="5389"/>
                      <a:pt x="29385" y="5540"/>
                      <a:pt x="28228" y="5540"/>
                    </a:cubicBezTo>
                    <a:cubicBezTo>
                      <a:pt x="21208" y="5540"/>
                      <a:pt x="13000" y="1"/>
                      <a:pt x="4068"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61"/>
              <p:cNvSpPr/>
              <p:nvPr/>
            </p:nvSpPr>
            <p:spPr>
              <a:xfrm>
                <a:off x="2309925" y="1210075"/>
                <a:ext cx="797175" cy="228150"/>
              </a:xfrm>
              <a:custGeom>
                <a:rect b="b" l="l" r="r" t="t"/>
                <a:pathLst>
                  <a:path extrusionOk="0" h="9126" w="31887">
                    <a:moveTo>
                      <a:pt x="3830" y="0"/>
                    </a:moveTo>
                    <a:cubicBezTo>
                      <a:pt x="2571" y="0"/>
                      <a:pt x="1294" y="100"/>
                      <a:pt x="0" y="317"/>
                    </a:cubicBezTo>
                    <a:cubicBezTo>
                      <a:pt x="96" y="1537"/>
                      <a:pt x="192" y="2763"/>
                      <a:pt x="287" y="3998"/>
                    </a:cubicBezTo>
                    <a:cubicBezTo>
                      <a:pt x="1658" y="3711"/>
                      <a:pt x="3014" y="3587"/>
                      <a:pt x="4354" y="3587"/>
                    </a:cubicBezTo>
                    <a:cubicBezTo>
                      <a:pt x="13286" y="3587"/>
                      <a:pt x="21494" y="9126"/>
                      <a:pt x="28514" y="9126"/>
                    </a:cubicBezTo>
                    <a:cubicBezTo>
                      <a:pt x="29671" y="9126"/>
                      <a:pt x="30796" y="8975"/>
                      <a:pt x="31886" y="8625"/>
                    </a:cubicBezTo>
                    <a:cubicBezTo>
                      <a:pt x="31872" y="8133"/>
                      <a:pt x="31845" y="7553"/>
                      <a:pt x="31818" y="6989"/>
                    </a:cubicBezTo>
                    <a:cubicBezTo>
                      <a:pt x="31794" y="6487"/>
                      <a:pt x="31382" y="6109"/>
                      <a:pt x="30905" y="6109"/>
                    </a:cubicBezTo>
                    <a:cubicBezTo>
                      <a:pt x="30842" y="6109"/>
                      <a:pt x="30779" y="6115"/>
                      <a:pt x="30715" y="6129"/>
                    </a:cubicBezTo>
                    <a:cubicBezTo>
                      <a:pt x="29628" y="6351"/>
                      <a:pt x="28461" y="6473"/>
                      <a:pt x="27262" y="6473"/>
                    </a:cubicBezTo>
                    <a:cubicBezTo>
                      <a:pt x="24777" y="6473"/>
                      <a:pt x="22154" y="5948"/>
                      <a:pt x="19824" y="4695"/>
                    </a:cubicBezTo>
                    <a:cubicBezTo>
                      <a:pt x="15045" y="2128"/>
                      <a:pt x="9637" y="0"/>
                      <a:pt x="3830"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61"/>
              <p:cNvSpPr/>
              <p:nvPr/>
            </p:nvSpPr>
            <p:spPr>
              <a:xfrm>
                <a:off x="2252825" y="1194375"/>
                <a:ext cx="153075" cy="970975"/>
              </a:xfrm>
              <a:custGeom>
                <a:rect b="b" l="l" r="r" t="t"/>
                <a:pathLst>
                  <a:path extrusionOk="0" h="38839" w="6123">
                    <a:moveTo>
                      <a:pt x="1340" y="1"/>
                    </a:moveTo>
                    <a:cubicBezTo>
                      <a:pt x="1296" y="1"/>
                      <a:pt x="1250" y="3"/>
                      <a:pt x="1202" y="7"/>
                    </a:cubicBezTo>
                    <a:cubicBezTo>
                      <a:pt x="120" y="102"/>
                      <a:pt x="0" y="1202"/>
                      <a:pt x="0" y="1202"/>
                    </a:cubicBezTo>
                    <a:lnTo>
                      <a:pt x="4268" y="38503"/>
                    </a:lnTo>
                    <a:cubicBezTo>
                      <a:pt x="4268" y="38503"/>
                      <a:pt x="4375" y="38838"/>
                      <a:pt x="5013" y="38838"/>
                    </a:cubicBezTo>
                    <a:cubicBezTo>
                      <a:pt x="5088" y="38838"/>
                      <a:pt x="5171" y="38834"/>
                      <a:pt x="5262" y="38823"/>
                    </a:cubicBezTo>
                    <a:cubicBezTo>
                      <a:pt x="6122" y="38725"/>
                      <a:pt x="6122" y="38308"/>
                      <a:pt x="6122" y="38308"/>
                    </a:cubicBezTo>
                    <a:lnTo>
                      <a:pt x="2602" y="1011"/>
                    </a:lnTo>
                    <a:cubicBezTo>
                      <a:pt x="2602" y="1011"/>
                      <a:pt x="2330" y="1"/>
                      <a:pt x="134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9" name="Google Shape;879;p61"/>
            <p:cNvGrpSpPr/>
            <p:nvPr/>
          </p:nvGrpSpPr>
          <p:grpSpPr>
            <a:xfrm rot="-1969418">
              <a:off x="2609373" y="1550342"/>
              <a:ext cx="157987" cy="324735"/>
              <a:chOff x="6661208" y="2943938"/>
              <a:chExt cx="116245" cy="238936"/>
            </a:xfrm>
          </p:grpSpPr>
          <p:sp>
            <p:nvSpPr>
              <p:cNvPr id="880" name="Google Shape;880;p61"/>
              <p:cNvSpPr/>
              <p:nvPr/>
            </p:nvSpPr>
            <p:spPr>
              <a:xfrm>
                <a:off x="6708167" y="2943938"/>
                <a:ext cx="69286" cy="99527"/>
              </a:xfrm>
              <a:custGeom>
                <a:rect b="b" l="l" r="r" t="t"/>
                <a:pathLst>
                  <a:path extrusionOk="0" h="1899" w="1322">
                    <a:moveTo>
                      <a:pt x="654" y="1"/>
                    </a:moveTo>
                    <a:cubicBezTo>
                      <a:pt x="615" y="1"/>
                      <a:pt x="584" y="28"/>
                      <a:pt x="580" y="67"/>
                    </a:cubicBezTo>
                    <a:cubicBezTo>
                      <a:pt x="545" y="454"/>
                      <a:pt x="334" y="770"/>
                      <a:pt x="50" y="872"/>
                    </a:cubicBezTo>
                    <a:cubicBezTo>
                      <a:pt x="21" y="882"/>
                      <a:pt x="0" y="911"/>
                      <a:pt x="0" y="942"/>
                    </a:cubicBezTo>
                    <a:lnTo>
                      <a:pt x="0" y="956"/>
                    </a:lnTo>
                    <a:cubicBezTo>
                      <a:pt x="0" y="987"/>
                      <a:pt x="21" y="1016"/>
                      <a:pt x="50" y="1026"/>
                    </a:cubicBezTo>
                    <a:cubicBezTo>
                      <a:pt x="334" y="1128"/>
                      <a:pt x="545" y="1445"/>
                      <a:pt x="580" y="1831"/>
                    </a:cubicBezTo>
                    <a:cubicBezTo>
                      <a:pt x="584" y="1870"/>
                      <a:pt x="615" y="1898"/>
                      <a:pt x="654" y="1898"/>
                    </a:cubicBezTo>
                    <a:lnTo>
                      <a:pt x="668" y="1898"/>
                    </a:lnTo>
                    <a:cubicBezTo>
                      <a:pt x="707" y="1898"/>
                      <a:pt x="738" y="1870"/>
                      <a:pt x="741" y="1831"/>
                    </a:cubicBezTo>
                    <a:cubicBezTo>
                      <a:pt x="780" y="1445"/>
                      <a:pt x="988" y="1128"/>
                      <a:pt x="1273" y="1026"/>
                    </a:cubicBezTo>
                    <a:cubicBezTo>
                      <a:pt x="1301" y="1016"/>
                      <a:pt x="1322" y="987"/>
                      <a:pt x="1322" y="956"/>
                    </a:cubicBezTo>
                    <a:lnTo>
                      <a:pt x="1322" y="942"/>
                    </a:lnTo>
                    <a:cubicBezTo>
                      <a:pt x="1322" y="911"/>
                      <a:pt x="1301" y="882"/>
                      <a:pt x="1273" y="872"/>
                    </a:cubicBezTo>
                    <a:cubicBezTo>
                      <a:pt x="988" y="770"/>
                      <a:pt x="780" y="454"/>
                      <a:pt x="741" y="67"/>
                    </a:cubicBezTo>
                    <a:cubicBezTo>
                      <a:pt x="738" y="28"/>
                      <a:pt x="707" y="1"/>
                      <a:pt x="66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61"/>
              <p:cNvSpPr/>
              <p:nvPr/>
            </p:nvSpPr>
            <p:spPr>
              <a:xfrm>
                <a:off x="6661208" y="3129783"/>
                <a:ext cx="36844" cy="53091"/>
              </a:xfrm>
              <a:custGeom>
                <a:rect b="b" l="l" r="r" t="t"/>
                <a:pathLst>
                  <a:path extrusionOk="0" h="1013" w="703">
                    <a:moveTo>
                      <a:pt x="348" y="0"/>
                    </a:moveTo>
                    <a:cubicBezTo>
                      <a:pt x="327" y="0"/>
                      <a:pt x="309" y="18"/>
                      <a:pt x="309" y="39"/>
                    </a:cubicBezTo>
                    <a:cubicBezTo>
                      <a:pt x="288" y="242"/>
                      <a:pt x="176" y="411"/>
                      <a:pt x="25" y="468"/>
                    </a:cubicBezTo>
                    <a:cubicBezTo>
                      <a:pt x="10" y="471"/>
                      <a:pt x="0" y="485"/>
                      <a:pt x="0" y="503"/>
                    </a:cubicBezTo>
                    <a:lnTo>
                      <a:pt x="0" y="510"/>
                    </a:lnTo>
                    <a:cubicBezTo>
                      <a:pt x="0" y="528"/>
                      <a:pt x="10" y="541"/>
                      <a:pt x="25" y="549"/>
                    </a:cubicBezTo>
                    <a:cubicBezTo>
                      <a:pt x="176" y="604"/>
                      <a:pt x="288" y="770"/>
                      <a:pt x="309" y="977"/>
                    </a:cubicBezTo>
                    <a:cubicBezTo>
                      <a:pt x="309" y="998"/>
                      <a:pt x="327" y="1012"/>
                      <a:pt x="348" y="1012"/>
                    </a:cubicBezTo>
                    <a:lnTo>
                      <a:pt x="355" y="1012"/>
                    </a:lnTo>
                    <a:cubicBezTo>
                      <a:pt x="377" y="1012"/>
                      <a:pt x="390" y="998"/>
                      <a:pt x="393" y="977"/>
                    </a:cubicBezTo>
                    <a:cubicBezTo>
                      <a:pt x="414" y="770"/>
                      <a:pt x="524" y="604"/>
                      <a:pt x="675" y="549"/>
                    </a:cubicBezTo>
                    <a:cubicBezTo>
                      <a:pt x="693" y="541"/>
                      <a:pt x="703" y="528"/>
                      <a:pt x="703" y="510"/>
                    </a:cubicBezTo>
                    <a:lnTo>
                      <a:pt x="703" y="503"/>
                    </a:lnTo>
                    <a:cubicBezTo>
                      <a:pt x="703" y="485"/>
                      <a:pt x="693" y="471"/>
                      <a:pt x="675" y="468"/>
                    </a:cubicBezTo>
                    <a:cubicBezTo>
                      <a:pt x="524" y="411"/>
                      <a:pt x="414" y="242"/>
                      <a:pt x="393" y="39"/>
                    </a:cubicBezTo>
                    <a:cubicBezTo>
                      <a:pt x="390" y="18"/>
                      <a:pt x="377" y="0"/>
                      <a:pt x="35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85" name="Shape 885"/>
        <p:cNvGrpSpPr/>
        <p:nvPr/>
      </p:nvGrpSpPr>
      <p:grpSpPr>
        <a:xfrm>
          <a:off x="0" y="0"/>
          <a:ext cx="0" cy="0"/>
          <a:chOff x="0" y="0"/>
          <a:chExt cx="0" cy="0"/>
        </a:xfrm>
      </p:grpSpPr>
      <p:sp>
        <p:nvSpPr>
          <p:cNvPr id="886" name="Google Shape;886;p62"/>
          <p:cNvSpPr txBox="1"/>
          <p:nvPr>
            <p:ph idx="4294967295" type="title"/>
          </p:nvPr>
        </p:nvSpPr>
        <p:spPr>
          <a:xfrm>
            <a:off x="3160372" y="111400"/>
            <a:ext cx="4988100" cy="918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5000"/>
              <a:t>HAS NO LABELS</a:t>
            </a:r>
            <a:endParaRPr sz="5000"/>
          </a:p>
        </p:txBody>
      </p:sp>
      <p:grpSp>
        <p:nvGrpSpPr>
          <p:cNvPr id="887" name="Google Shape;887;p62"/>
          <p:cNvGrpSpPr/>
          <p:nvPr/>
        </p:nvGrpSpPr>
        <p:grpSpPr>
          <a:xfrm>
            <a:off x="1368294" y="1030264"/>
            <a:ext cx="6407411" cy="5828318"/>
            <a:chOff x="741950" y="1677709"/>
            <a:chExt cx="3829893" cy="2900960"/>
          </a:xfrm>
        </p:grpSpPr>
        <p:sp>
          <p:nvSpPr>
            <p:cNvPr id="888" name="Google Shape;888;p62"/>
            <p:cNvSpPr/>
            <p:nvPr/>
          </p:nvSpPr>
          <p:spPr>
            <a:xfrm>
              <a:off x="2477725" y="4178484"/>
              <a:ext cx="358473" cy="340372"/>
            </a:xfrm>
            <a:custGeom>
              <a:rect b="b" l="l" r="r" t="t"/>
              <a:pathLst>
                <a:path extrusionOk="0" h="12237" w="22968">
                  <a:moveTo>
                    <a:pt x="517" y="0"/>
                  </a:moveTo>
                  <a:lnTo>
                    <a:pt x="1" y="12236"/>
                  </a:lnTo>
                  <a:lnTo>
                    <a:pt x="22968" y="12236"/>
                  </a:lnTo>
                  <a:lnTo>
                    <a:pt x="2245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62"/>
            <p:cNvSpPr/>
            <p:nvPr/>
          </p:nvSpPr>
          <p:spPr>
            <a:xfrm>
              <a:off x="741950" y="1677709"/>
              <a:ext cx="3829893" cy="2521407"/>
            </a:xfrm>
            <a:custGeom>
              <a:rect b="b" l="l" r="r" t="t"/>
              <a:pathLst>
                <a:path extrusionOk="0" h="161551" w="245388">
                  <a:moveTo>
                    <a:pt x="10334" y="1"/>
                  </a:moveTo>
                  <a:cubicBezTo>
                    <a:pt x="4628" y="1"/>
                    <a:pt x="1" y="4628"/>
                    <a:pt x="1" y="10334"/>
                  </a:cubicBezTo>
                  <a:lnTo>
                    <a:pt x="1" y="151216"/>
                  </a:lnTo>
                  <a:cubicBezTo>
                    <a:pt x="1" y="156923"/>
                    <a:pt x="4628" y="161550"/>
                    <a:pt x="10334" y="161550"/>
                  </a:cubicBezTo>
                  <a:lnTo>
                    <a:pt x="235053" y="161550"/>
                  </a:lnTo>
                  <a:cubicBezTo>
                    <a:pt x="240760" y="161550"/>
                    <a:pt x="245387" y="156923"/>
                    <a:pt x="245387" y="151216"/>
                  </a:cubicBezTo>
                  <a:lnTo>
                    <a:pt x="245387" y="10334"/>
                  </a:lnTo>
                  <a:cubicBezTo>
                    <a:pt x="245387" y="4628"/>
                    <a:pt x="240760" y="1"/>
                    <a:pt x="2350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62"/>
            <p:cNvSpPr/>
            <p:nvPr/>
          </p:nvSpPr>
          <p:spPr>
            <a:xfrm>
              <a:off x="2566947" y="3927155"/>
              <a:ext cx="180048" cy="180111"/>
            </a:xfrm>
            <a:custGeom>
              <a:rect b="b" l="l" r="r" t="t"/>
              <a:pathLst>
                <a:path extrusionOk="0" h="11540" w="11536">
                  <a:moveTo>
                    <a:pt x="5768" y="0"/>
                  </a:moveTo>
                  <a:cubicBezTo>
                    <a:pt x="2584" y="0"/>
                    <a:pt x="0" y="2584"/>
                    <a:pt x="0" y="5772"/>
                  </a:cubicBezTo>
                  <a:cubicBezTo>
                    <a:pt x="0" y="8956"/>
                    <a:pt x="2584" y="11540"/>
                    <a:pt x="5768" y="11540"/>
                  </a:cubicBezTo>
                  <a:cubicBezTo>
                    <a:pt x="8952" y="11540"/>
                    <a:pt x="11535" y="8956"/>
                    <a:pt x="11535" y="5772"/>
                  </a:cubicBezTo>
                  <a:cubicBezTo>
                    <a:pt x="11535" y="2584"/>
                    <a:pt x="8952" y="0"/>
                    <a:pt x="57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62"/>
            <p:cNvSpPr/>
            <p:nvPr/>
          </p:nvSpPr>
          <p:spPr>
            <a:xfrm>
              <a:off x="2000356" y="4458351"/>
              <a:ext cx="1313168" cy="120318"/>
            </a:xfrm>
            <a:custGeom>
              <a:rect b="b" l="l" r="r" t="t"/>
              <a:pathLst>
                <a:path extrusionOk="0" h="7709" w="84137">
                  <a:moveTo>
                    <a:pt x="7709" y="0"/>
                  </a:moveTo>
                  <a:cubicBezTo>
                    <a:pt x="3451" y="0"/>
                    <a:pt x="1" y="3450"/>
                    <a:pt x="1" y="7708"/>
                  </a:cubicBezTo>
                  <a:lnTo>
                    <a:pt x="84137" y="7708"/>
                  </a:lnTo>
                  <a:cubicBezTo>
                    <a:pt x="84137" y="3450"/>
                    <a:pt x="80687" y="0"/>
                    <a:pt x="764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62"/>
            <p:cNvSpPr/>
            <p:nvPr/>
          </p:nvSpPr>
          <p:spPr>
            <a:xfrm>
              <a:off x="885250" y="1853619"/>
              <a:ext cx="3543458" cy="2006695"/>
            </a:xfrm>
            <a:custGeom>
              <a:rect b="b" l="l" r="r" t="t"/>
              <a:pathLst>
                <a:path extrusionOk="0" h="132696" w="230957">
                  <a:moveTo>
                    <a:pt x="101" y="0"/>
                  </a:moveTo>
                  <a:cubicBezTo>
                    <a:pt x="44" y="0"/>
                    <a:pt x="1" y="43"/>
                    <a:pt x="1" y="100"/>
                  </a:cubicBezTo>
                  <a:lnTo>
                    <a:pt x="1" y="132593"/>
                  </a:lnTo>
                  <a:cubicBezTo>
                    <a:pt x="1" y="132649"/>
                    <a:pt x="44" y="132696"/>
                    <a:pt x="101" y="132696"/>
                  </a:cubicBezTo>
                  <a:lnTo>
                    <a:pt x="230857" y="132696"/>
                  </a:lnTo>
                  <a:cubicBezTo>
                    <a:pt x="230914" y="132696"/>
                    <a:pt x="230957" y="132649"/>
                    <a:pt x="230957" y="132593"/>
                  </a:cubicBezTo>
                  <a:lnTo>
                    <a:pt x="230957" y="100"/>
                  </a:lnTo>
                  <a:cubicBezTo>
                    <a:pt x="230957" y="43"/>
                    <a:pt x="230914" y="0"/>
                    <a:pt x="23085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descr="To celebrate Pride Month, we’ve created limited edition Love Has No Labels Pride apparel so you can wear your pride on your sleeve. Check out our Teespring store and get a shirt to show your love for the LGBTQ+ community: https://teespring.com/stores/love-has-no-labels&#10;&#10;While the vast majority of Americans consider themselves unprejudiced, many of us unintentionally make snap judgments about people based on what we see—whether it’s race, age, gender, religion, sexuality, or disability. The Love Has No Labels campaign challenges us to open our eyes to our bias and prejudice and work to stop it in ourselves, our friends, our families, and our colleagues. Rethink your bias at http://www.lovehasnolabels.com&#10;&#10;Share your #LoveHasNoLabels story by taking three easy steps:&#10;1) TAKE a video, or a photo using our Faces of Love tool on http://www.LoveHasNoLabels.com.&#10;2) TELL us what Love Has No Labels means to you.&#10;3) SHARE your story and use #LoveHasNoLabels to submit it to our gallery.&#10;&#10;#LoveHasNoLabels t-shirts are now available at http://www.teespring.com/LHNLPride. Order now and wear it with Pride! &#10;&#10;More On Diversity &amp; Inclusion:&#10;&#10;Most Americans agree that people should be treated respectfully and fairly. Yet many people in the United States still report feeling discriminated against. For example, one in five LGBT people report feeling there is little or no acceptance of their community. Six in ten Latinos report that discrimination is a major problem and a majority of African Americans report that they are not satisfied with the way they are treated in society. The Diversity &amp; Inclusion campaign encourages everyone to reconsider the biases that we don't even know we have. Visit lovehasnolabels.com to find ways to challenge bias in themselves and others. For more information, please visit: http://po.st/LoveHasNoLabels &#10;&#10;Smokey Bear Says Stay Connected:&#10;&#10;Visit Ad Council’s Official Blog: http://bit.ly/BlogAdCouncil&#10;LIKE Ad Council On Facebook: http://bit.ly/LikeAdCouncil&#10;Follow Ad Council On Twitter: http://bit.ly/FollowAdCouncil&#10;Follow Ad Council On Pinterest: http://bit.ly/PinAdCouncil&#10;Follow Ad Council On LinkedIn: http://bit.ly/LinkedinAdCouncil&#10;Sign Up For Newsletters From The Ad Council: http://bit.ly/SignUpAdCouncil&#10;&#10;About the Ad Council:&#10;&#10;Our mission is to identify a select number of significant public issues and stimulate action on those issues through communications programs that make a measurable difference in our society. For information, news, events, and more, please click here:&#10;http://bit.ly/AdCouncilSite&#10;&#10;Love Has No Labels | Diversity &amp; Inclusion | Ad Council        &#10;https://www.youtube.com/user/adcouncil" id="893" name="Google Shape;893;p62" title="Love Has No Labels | Diversity &amp; Inclusion | Ad Council">
            <a:hlinkClick r:id="rId3"/>
          </p:cNvPr>
          <p:cNvPicPr preferRelativeResize="0"/>
          <p:nvPr/>
        </p:nvPicPr>
        <p:blipFill>
          <a:blip r:embed="rId4">
            <a:alphaModFix/>
          </a:blip>
          <a:stretch>
            <a:fillRect/>
          </a:stretch>
        </p:blipFill>
        <p:spPr>
          <a:xfrm>
            <a:off x="1571625" y="1143000"/>
            <a:ext cx="6000750" cy="4360334"/>
          </a:xfrm>
          <a:prstGeom prst="rect">
            <a:avLst/>
          </a:prstGeom>
          <a:noFill/>
          <a:ln>
            <a:noFill/>
          </a:ln>
        </p:spPr>
      </p:pic>
      <p:grpSp>
        <p:nvGrpSpPr>
          <p:cNvPr id="894" name="Google Shape;894;p62"/>
          <p:cNvGrpSpPr/>
          <p:nvPr/>
        </p:nvGrpSpPr>
        <p:grpSpPr>
          <a:xfrm>
            <a:off x="1961814" y="162659"/>
            <a:ext cx="1198592" cy="816286"/>
            <a:chOff x="3111550" y="933600"/>
            <a:chExt cx="1369350" cy="438675"/>
          </a:xfrm>
        </p:grpSpPr>
        <p:sp>
          <p:nvSpPr>
            <p:cNvPr id="895" name="Google Shape;895;p62"/>
            <p:cNvSpPr/>
            <p:nvPr/>
          </p:nvSpPr>
          <p:spPr>
            <a:xfrm>
              <a:off x="3745350" y="1197975"/>
              <a:ext cx="850" cy="2525"/>
            </a:xfrm>
            <a:custGeom>
              <a:rect b="b" l="l" r="r" t="t"/>
              <a:pathLst>
                <a:path extrusionOk="0" h="101" w="34">
                  <a:moveTo>
                    <a:pt x="34" y="0"/>
                  </a:moveTo>
                  <a:lnTo>
                    <a:pt x="25" y="26"/>
                  </a:lnTo>
                  <a:lnTo>
                    <a:pt x="25" y="26"/>
                  </a:lnTo>
                  <a:cubicBezTo>
                    <a:pt x="30" y="19"/>
                    <a:pt x="34" y="11"/>
                    <a:pt x="34" y="0"/>
                  </a:cubicBezTo>
                  <a:close/>
                  <a:moveTo>
                    <a:pt x="25" y="26"/>
                  </a:moveTo>
                  <a:cubicBezTo>
                    <a:pt x="15" y="41"/>
                    <a:pt x="0" y="56"/>
                    <a:pt x="0" y="100"/>
                  </a:cubicBezTo>
                  <a:lnTo>
                    <a:pt x="25" y="26"/>
                  </a:lnTo>
                  <a:close/>
                </a:path>
              </a:pathLst>
            </a:custGeom>
            <a:solidFill>
              <a:srgbClr val="D88A4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62"/>
            <p:cNvSpPr/>
            <p:nvPr/>
          </p:nvSpPr>
          <p:spPr>
            <a:xfrm>
              <a:off x="3407600" y="1031175"/>
              <a:ext cx="366950" cy="340275"/>
            </a:xfrm>
            <a:custGeom>
              <a:rect b="b" l="l" r="r" t="t"/>
              <a:pathLst>
                <a:path extrusionOk="0" h="13611" w="14678">
                  <a:moveTo>
                    <a:pt x="3336" y="1"/>
                  </a:moveTo>
                  <a:lnTo>
                    <a:pt x="1568" y="2436"/>
                  </a:lnTo>
                  <a:cubicBezTo>
                    <a:pt x="1368" y="2636"/>
                    <a:pt x="1202" y="2903"/>
                    <a:pt x="1068" y="3136"/>
                  </a:cubicBezTo>
                  <a:lnTo>
                    <a:pt x="1035" y="3170"/>
                  </a:lnTo>
                  <a:cubicBezTo>
                    <a:pt x="368" y="4237"/>
                    <a:pt x="1" y="5471"/>
                    <a:pt x="1" y="6772"/>
                  </a:cubicBezTo>
                  <a:cubicBezTo>
                    <a:pt x="1" y="10575"/>
                    <a:pt x="3036" y="13610"/>
                    <a:pt x="6839" y="13610"/>
                  </a:cubicBezTo>
                  <a:cubicBezTo>
                    <a:pt x="9040" y="13610"/>
                    <a:pt x="11009" y="12543"/>
                    <a:pt x="12243" y="10875"/>
                  </a:cubicBezTo>
                  <a:lnTo>
                    <a:pt x="12376" y="10708"/>
                  </a:lnTo>
                  <a:cubicBezTo>
                    <a:pt x="12410" y="10642"/>
                    <a:pt x="12510" y="10542"/>
                    <a:pt x="12543" y="10508"/>
                  </a:cubicBezTo>
                  <a:lnTo>
                    <a:pt x="14678" y="7506"/>
                  </a:lnTo>
                  <a:lnTo>
                    <a:pt x="14678" y="7506"/>
                  </a:lnTo>
                  <a:cubicBezTo>
                    <a:pt x="13410" y="9074"/>
                    <a:pt x="11509" y="10075"/>
                    <a:pt x="9374" y="10075"/>
                  </a:cubicBezTo>
                  <a:cubicBezTo>
                    <a:pt x="5571" y="10075"/>
                    <a:pt x="2536" y="7006"/>
                    <a:pt x="2536" y="3236"/>
                  </a:cubicBezTo>
                  <a:cubicBezTo>
                    <a:pt x="2536" y="2069"/>
                    <a:pt x="2836" y="968"/>
                    <a:pt x="3336" y="1"/>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62"/>
            <p:cNvSpPr/>
            <p:nvPr/>
          </p:nvSpPr>
          <p:spPr>
            <a:xfrm>
              <a:off x="3517675" y="992825"/>
              <a:ext cx="1700" cy="850"/>
            </a:xfrm>
            <a:custGeom>
              <a:rect b="b" l="l" r="r" t="t"/>
              <a:pathLst>
                <a:path extrusionOk="0" h="34" w="68">
                  <a:moveTo>
                    <a:pt x="68" y="0"/>
                  </a:moveTo>
                  <a:lnTo>
                    <a:pt x="68" y="0"/>
                  </a:lnTo>
                  <a:cubicBezTo>
                    <a:pt x="1" y="34"/>
                    <a:pt x="68" y="0"/>
                    <a:pt x="68" y="0"/>
                  </a:cubicBezTo>
                  <a:close/>
                </a:path>
              </a:pathLst>
            </a:custGeom>
            <a:solidFill>
              <a:srgbClr val="D88A4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62"/>
            <p:cNvSpPr/>
            <p:nvPr/>
          </p:nvSpPr>
          <p:spPr>
            <a:xfrm>
              <a:off x="3470975" y="939450"/>
              <a:ext cx="341950" cy="342775"/>
            </a:xfrm>
            <a:custGeom>
              <a:rect b="b" l="l" r="r" t="t"/>
              <a:pathLst>
                <a:path extrusionOk="0" h="13711" w="13678">
                  <a:moveTo>
                    <a:pt x="6839" y="4504"/>
                  </a:moveTo>
                  <a:cubicBezTo>
                    <a:pt x="8173" y="4504"/>
                    <a:pt x="9207" y="5604"/>
                    <a:pt x="9207" y="6905"/>
                  </a:cubicBezTo>
                  <a:cubicBezTo>
                    <a:pt x="9207" y="8173"/>
                    <a:pt x="8173" y="9274"/>
                    <a:pt x="6839" y="9274"/>
                  </a:cubicBezTo>
                  <a:cubicBezTo>
                    <a:pt x="5505" y="9274"/>
                    <a:pt x="4471" y="8173"/>
                    <a:pt x="4471" y="6905"/>
                  </a:cubicBezTo>
                  <a:cubicBezTo>
                    <a:pt x="4471" y="5538"/>
                    <a:pt x="5538" y="4504"/>
                    <a:pt x="6839" y="4504"/>
                  </a:cubicBezTo>
                  <a:close/>
                  <a:moveTo>
                    <a:pt x="6839" y="0"/>
                  </a:moveTo>
                  <a:cubicBezTo>
                    <a:pt x="4871" y="0"/>
                    <a:pt x="3136" y="834"/>
                    <a:pt x="1902" y="2135"/>
                  </a:cubicBezTo>
                  <a:lnTo>
                    <a:pt x="1869" y="2169"/>
                  </a:lnTo>
                  <a:cubicBezTo>
                    <a:pt x="1469" y="2636"/>
                    <a:pt x="1068" y="3136"/>
                    <a:pt x="801" y="3670"/>
                  </a:cubicBezTo>
                  <a:cubicBezTo>
                    <a:pt x="301" y="4637"/>
                    <a:pt x="1" y="5704"/>
                    <a:pt x="1" y="6872"/>
                  </a:cubicBezTo>
                  <a:cubicBezTo>
                    <a:pt x="1" y="10675"/>
                    <a:pt x="3036" y="13710"/>
                    <a:pt x="6839" y="13710"/>
                  </a:cubicBezTo>
                  <a:cubicBezTo>
                    <a:pt x="8974" y="13710"/>
                    <a:pt x="10842" y="12776"/>
                    <a:pt x="12109" y="11275"/>
                  </a:cubicBezTo>
                  <a:cubicBezTo>
                    <a:pt x="12310" y="11008"/>
                    <a:pt x="12510" y="10708"/>
                    <a:pt x="12677" y="10475"/>
                  </a:cubicBezTo>
                  <a:cubicBezTo>
                    <a:pt x="12677" y="10441"/>
                    <a:pt x="12710" y="10441"/>
                    <a:pt x="12710" y="10375"/>
                  </a:cubicBezTo>
                  <a:cubicBezTo>
                    <a:pt x="13310" y="9374"/>
                    <a:pt x="13677" y="8173"/>
                    <a:pt x="13677" y="6939"/>
                  </a:cubicBezTo>
                  <a:cubicBezTo>
                    <a:pt x="13677" y="3103"/>
                    <a:pt x="10642" y="0"/>
                    <a:pt x="6839" y="0"/>
                  </a:cubicBez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62"/>
            <p:cNvSpPr/>
            <p:nvPr/>
          </p:nvSpPr>
          <p:spPr>
            <a:xfrm>
              <a:off x="3582725" y="1052025"/>
              <a:ext cx="118450" cy="119275"/>
            </a:xfrm>
            <a:custGeom>
              <a:rect b="b" l="l" r="r" t="t"/>
              <a:pathLst>
                <a:path extrusionOk="0" h="4771" w="4738">
                  <a:moveTo>
                    <a:pt x="2369" y="1"/>
                  </a:moveTo>
                  <a:cubicBezTo>
                    <a:pt x="1035" y="1"/>
                    <a:pt x="1" y="1101"/>
                    <a:pt x="1" y="2402"/>
                  </a:cubicBezTo>
                  <a:cubicBezTo>
                    <a:pt x="1" y="3737"/>
                    <a:pt x="1068" y="4771"/>
                    <a:pt x="2369" y="4771"/>
                  </a:cubicBezTo>
                  <a:cubicBezTo>
                    <a:pt x="3703" y="4771"/>
                    <a:pt x="4737" y="3670"/>
                    <a:pt x="4737" y="2402"/>
                  </a:cubicBezTo>
                  <a:cubicBezTo>
                    <a:pt x="4737" y="1035"/>
                    <a:pt x="3670" y="1"/>
                    <a:pt x="2369" y="1"/>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62"/>
            <p:cNvSpPr/>
            <p:nvPr/>
          </p:nvSpPr>
          <p:spPr>
            <a:xfrm>
              <a:off x="4358275" y="1037850"/>
              <a:ext cx="122625" cy="25050"/>
            </a:xfrm>
            <a:custGeom>
              <a:rect b="b" l="l" r="r" t="t"/>
              <a:pathLst>
                <a:path extrusionOk="0" h="1002" w="4905">
                  <a:moveTo>
                    <a:pt x="1" y="1"/>
                  </a:moveTo>
                  <a:lnTo>
                    <a:pt x="1" y="1001"/>
                  </a:lnTo>
                  <a:lnTo>
                    <a:pt x="4204" y="1001"/>
                  </a:lnTo>
                  <a:lnTo>
                    <a:pt x="4904" y="1"/>
                  </a:lnTo>
                  <a:close/>
                </a:path>
              </a:pathLst>
            </a:custGeom>
            <a:solidFill>
              <a:srgbClr val="603A8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62"/>
            <p:cNvSpPr/>
            <p:nvPr/>
          </p:nvSpPr>
          <p:spPr>
            <a:xfrm>
              <a:off x="4358275" y="1159600"/>
              <a:ext cx="121775" cy="25050"/>
            </a:xfrm>
            <a:custGeom>
              <a:rect b="b" l="l" r="r" t="t"/>
              <a:pathLst>
                <a:path extrusionOk="0" h="1002" w="4871">
                  <a:moveTo>
                    <a:pt x="1" y="1"/>
                  </a:moveTo>
                  <a:lnTo>
                    <a:pt x="1" y="1001"/>
                  </a:lnTo>
                  <a:lnTo>
                    <a:pt x="4204" y="1001"/>
                  </a:lnTo>
                  <a:lnTo>
                    <a:pt x="4871" y="1"/>
                  </a:lnTo>
                  <a:close/>
                </a:path>
              </a:pathLst>
            </a:custGeom>
            <a:solidFill>
              <a:srgbClr val="603A8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62"/>
            <p:cNvSpPr/>
            <p:nvPr/>
          </p:nvSpPr>
          <p:spPr>
            <a:xfrm>
              <a:off x="4196500" y="939450"/>
              <a:ext cx="65075" cy="432825"/>
            </a:xfrm>
            <a:custGeom>
              <a:rect b="b" l="l" r="r" t="t"/>
              <a:pathLst>
                <a:path extrusionOk="0" h="17313" w="2603">
                  <a:moveTo>
                    <a:pt x="2602" y="0"/>
                  </a:moveTo>
                  <a:lnTo>
                    <a:pt x="1" y="3636"/>
                  </a:lnTo>
                  <a:lnTo>
                    <a:pt x="1" y="17313"/>
                  </a:lnTo>
                  <a:lnTo>
                    <a:pt x="2602" y="13744"/>
                  </a:lnTo>
                  <a:lnTo>
                    <a:pt x="2602" y="0"/>
                  </a:ln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62"/>
            <p:cNvSpPr/>
            <p:nvPr/>
          </p:nvSpPr>
          <p:spPr>
            <a:xfrm>
              <a:off x="4196500" y="1283025"/>
              <a:ext cx="284400" cy="89250"/>
            </a:xfrm>
            <a:custGeom>
              <a:rect b="b" l="l" r="r" t="t"/>
              <a:pathLst>
                <a:path extrusionOk="0" h="3570" w="11376">
                  <a:moveTo>
                    <a:pt x="2602" y="1"/>
                  </a:moveTo>
                  <a:lnTo>
                    <a:pt x="1" y="3570"/>
                  </a:lnTo>
                  <a:lnTo>
                    <a:pt x="8807" y="3570"/>
                  </a:lnTo>
                  <a:lnTo>
                    <a:pt x="11375" y="1"/>
                  </a:lnTo>
                  <a:close/>
                </a:path>
              </a:pathLst>
            </a:custGeom>
            <a:solidFill>
              <a:srgbClr val="9F8ED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62"/>
            <p:cNvSpPr/>
            <p:nvPr/>
          </p:nvSpPr>
          <p:spPr>
            <a:xfrm>
              <a:off x="4261550" y="939450"/>
              <a:ext cx="219350" cy="343600"/>
            </a:xfrm>
            <a:custGeom>
              <a:rect b="b" l="l" r="r" t="t"/>
              <a:pathLst>
                <a:path extrusionOk="0" h="13744" w="8774">
                  <a:moveTo>
                    <a:pt x="0" y="0"/>
                  </a:moveTo>
                  <a:lnTo>
                    <a:pt x="0" y="13744"/>
                  </a:lnTo>
                  <a:lnTo>
                    <a:pt x="8773" y="13744"/>
                  </a:lnTo>
                  <a:lnTo>
                    <a:pt x="8773" y="9807"/>
                  </a:lnTo>
                  <a:lnTo>
                    <a:pt x="3870" y="9807"/>
                  </a:lnTo>
                  <a:lnTo>
                    <a:pt x="3870" y="8807"/>
                  </a:lnTo>
                  <a:lnTo>
                    <a:pt x="8773" y="8807"/>
                  </a:lnTo>
                  <a:lnTo>
                    <a:pt x="8773" y="4937"/>
                  </a:lnTo>
                  <a:lnTo>
                    <a:pt x="3870" y="4937"/>
                  </a:lnTo>
                  <a:lnTo>
                    <a:pt x="3870" y="3937"/>
                  </a:lnTo>
                  <a:lnTo>
                    <a:pt x="8773" y="3937"/>
                  </a:lnTo>
                  <a:lnTo>
                    <a:pt x="8773" y="0"/>
                  </a:ln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62"/>
            <p:cNvSpPr/>
            <p:nvPr/>
          </p:nvSpPr>
          <p:spPr>
            <a:xfrm>
              <a:off x="3175775" y="939450"/>
              <a:ext cx="220175" cy="343600"/>
            </a:xfrm>
            <a:custGeom>
              <a:rect b="b" l="l" r="r" t="t"/>
              <a:pathLst>
                <a:path extrusionOk="0" h="13744" w="8807">
                  <a:moveTo>
                    <a:pt x="0" y="0"/>
                  </a:moveTo>
                  <a:lnTo>
                    <a:pt x="0" y="13744"/>
                  </a:lnTo>
                  <a:lnTo>
                    <a:pt x="8807" y="13744"/>
                  </a:lnTo>
                  <a:lnTo>
                    <a:pt x="8807" y="9807"/>
                  </a:lnTo>
                  <a:lnTo>
                    <a:pt x="3903" y="9807"/>
                  </a:lnTo>
                  <a:lnTo>
                    <a:pt x="3903" y="0"/>
                  </a:lnTo>
                  <a:close/>
                </a:path>
              </a:pathLst>
            </a:custGeom>
            <a:solidFill>
              <a:srgbClr val="9F8ED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62"/>
            <p:cNvSpPr/>
            <p:nvPr/>
          </p:nvSpPr>
          <p:spPr>
            <a:xfrm>
              <a:off x="3111550" y="939450"/>
              <a:ext cx="64250" cy="432825"/>
            </a:xfrm>
            <a:custGeom>
              <a:rect b="b" l="l" r="r" t="t"/>
              <a:pathLst>
                <a:path extrusionOk="0" h="17313" w="2570">
                  <a:moveTo>
                    <a:pt x="2569" y="0"/>
                  </a:moveTo>
                  <a:lnTo>
                    <a:pt x="1" y="3636"/>
                  </a:lnTo>
                  <a:lnTo>
                    <a:pt x="1" y="17313"/>
                  </a:lnTo>
                  <a:lnTo>
                    <a:pt x="2569" y="13744"/>
                  </a:lnTo>
                  <a:lnTo>
                    <a:pt x="2569" y="0"/>
                  </a:ln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62"/>
            <p:cNvSpPr/>
            <p:nvPr/>
          </p:nvSpPr>
          <p:spPr>
            <a:xfrm>
              <a:off x="3111550" y="1283025"/>
              <a:ext cx="284400" cy="89250"/>
            </a:xfrm>
            <a:custGeom>
              <a:rect b="b" l="l" r="r" t="t"/>
              <a:pathLst>
                <a:path extrusionOk="0" h="3570" w="11376">
                  <a:moveTo>
                    <a:pt x="2569" y="1"/>
                  </a:moveTo>
                  <a:lnTo>
                    <a:pt x="1" y="3570"/>
                  </a:lnTo>
                  <a:lnTo>
                    <a:pt x="8807" y="3570"/>
                  </a:lnTo>
                  <a:lnTo>
                    <a:pt x="11376" y="1"/>
                  </a:ln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62"/>
            <p:cNvSpPr/>
            <p:nvPr/>
          </p:nvSpPr>
          <p:spPr>
            <a:xfrm>
              <a:off x="3877950" y="933600"/>
              <a:ext cx="331925" cy="349450"/>
            </a:xfrm>
            <a:custGeom>
              <a:rect b="b" l="l" r="r" t="t"/>
              <a:pathLst>
                <a:path extrusionOk="0" h="13978" w="13277">
                  <a:moveTo>
                    <a:pt x="0" y="1"/>
                  </a:moveTo>
                  <a:lnTo>
                    <a:pt x="5037" y="13978"/>
                  </a:lnTo>
                  <a:lnTo>
                    <a:pt x="8206" y="13978"/>
                  </a:lnTo>
                  <a:lnTo>
                    <a:pt x="8706" y="12643"/>
                  </a:lnTo>
                  <a:lnTo>
                    <a:pt x="8706" y="12577"/>
                  </a:lnTo>
                  <a:lnTo>
                    <a:pt x="13276" y="1"/>
                  </a:lnTo>
                  <a:lnTo>
                    <a:pt x="9107" y="1"/>
                  </a:lnTo>
                  <a:lnTo>
                    <a:pt x="6605" y="6873"/>
                  </a:lnTo>
                  <a:lnTo>
                    <a:pt x="6004" y="5171"/>
                  </a:lnTo>
                  <a:lnTo>
                    <a:pt x="4103" y="1"/>
                  </a:ln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62"/>
            <p:cNvSpPr/>
            <p:nvPr/>
          </p:nvSpPr>
          <p:spPr>
            <a:xfrm>
              <a:off x="3812900" y="933600"/>
              <a:ext cx="191000" cy="438675"/>
            </a:xfrm>
            <a:custGeom>
              <a:rect b="b" l="l" r="r" t="t"/>
              <a:pathLst>
                <a:path extrusionOk="0" h="17547" w="7640">
                  <a:moveTo>
                    <a:pt x="2602" y="1"/>
                  </a:moveTo>
                  <a:lnTo>
                    <a:pt x="0" y="3637"/>
                  </a:lnTo>
                  <a:lnTo>
                    <a:pt x="4604" y="16213"/>
                  </a:lnTo>
                  <a:lnTo>
                    <a:pt x="5104" y="17547"/>
                  </a:lnTo>
                  <a:lnTo>
                    <a:pt x="7639" y="13978"/>
                  </a:lnTo>
                  <a:lnTo>
                    <a:pt x="2602" y="1"/>
                  </a:lnTo>
                  <a:close/>
                </a:path>
              </a:pathLst>
            </a:custGeom>
            <a:solidFill>
              <a:srgbClr val="98CC80"/>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62"/>
            <p:cNvSpPr/>
            <p:nvPr/>
          </p:nvSpPr>
          <p:spPr>
            <a:xfrm>
              <a:off x="3940475" y="1283025"/>
              <a:ext cx="142625" cy="89250"/>
            </a:xfrm>
            <a:custGeom>
              <a:rect b="b" l="l" r="r" t="t"/>
              <a:pathLst>
                <a:path extrusionOk="0" h="3570" w="5705">
                  <a:moveTo>
                    <a:pt x="2536" y="1"/>
                  </a:moveTo>
                  <a:lnTo>
                    <a:pt x="1" y="3570"/>
                  </a:lnTo>
                  <a:lnTo>
                    <a:pt x="3136" y="3570"/>
                  </a:lnTo>
                  <a:lnTo>
                    <a:pt x="5705" y="1"/>
                  </a:ln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62"/>
            <p:cNvSpPr/>
            <p:nvPr/>
          </p:nvSpPr>
          <p:spPr>
            <a:xfrm>
              <a:off x="4028050" y="933600"/>
              <a:ext cx="77575" cy="171825"/>
            </a:xfrm>
            <a:custGeom>
              <a:rect b="b" l="l" r="r" t="t"/>
              <a:pathLst>
                <a:path extrusionOk="0" h="6873" w="3103">
                  <a:moveTo>
                    <a:pt x="3103" y="1"/>
                  </a:moveTo>
                  <a:lnTo>
                    <a:pt x="567" y="3637"/>
                  </a:lnTo>
                  <a:lnTo>
                    <a:pt x="0" y="5171"/>
                  </a:lnTo>
                  <a:lnTo>
                    <a:pt x="601" y="6873"/>
                  </a:lnTo>
                  <a:lnTo>
                    <a:pt x="3103" y="1"/>
                  </a:lnTo>
                  <a:close/>
                </a:path>
              </a:pathLst>
            </a:custGeom>
            <a:solidFill>
              <a:srgbClr val="98CC80"/>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12" name="Google Shape;912;p62"/>
          <p:cNvGrpSpPr/>
          <p:nvPr/>
        </p:nvGrpSpPr>
        <p:grpSpPr>
          <a:xfrm>
            <a:off x="8198725" y="162656"/>
            <a:ext cx="796862" cy="1177793"/>
            <a:chOff x="1267275" y="314775"/>
            <a:chExt cx="5065875" cy="5218400"/>
          </a:xfrm>
        </p:grpSpPr>
        <p:grpSp>
          <p:nvGrpSpPr>
            <p:cNvPr id="913" name="Google Shape;913;p62"/>
            <p:cNvGrpSpPr/>
            <p:nvPr/>
          </p:nvGrpSpPr>
          <p:grpSpPr>
            <a:xfrm>
              <a:off x="1267275" y="314775"/>
              <a:ext cx="5065875" cy="5142550"/>
              <a:chOff x="1267275" y="314775"/>
              <a:chExt cx="5065875" cy="5142550"/>
            </a:xfrm>
          </p:grpSpPr>
          <p:sp>
            <p:nvSpPr>
              <p:cNvPr id="914" name="Google Shape;914;p62"/>
              <p:cNvSpPr/>
              <p:nvPr/>
            </p:nvSpPr>
            <p:spPr>
              <a:xfrm>
                <a:off x="5059325" y="1272975"/>
                <a:ext cx="1273825" cy="2415525"/>
              </a:xfrm>
              <a:custGeom>
                <a:rect b="b" l="l" r="r" t="t"/>
                <a:pathLst>
                  <a:path extrusionOk="0" h="96621" w="50953">
                    <a:moveTo>
                      <a:pt x="23454" y="1"/>
                    </a:moveTo>
                    <a:cubicBezTo>
                      <a:pt x="22345" y="1"/>
                      <a:pt x="21269" y="66"/>
                      <a:pt x="20225" y="196"/>
                    </a:cubicBezTo>
                    <a:lnTo>
                      <a:pt x="1" y="96621"/>
                    </a:lnTo>
                    <a:lnTo>
                      <a:pt x="1" y="96621"/>
                    </a:lnTo>
                    <a:cubicBezTo>
                      <a:pt x="1" y="96621"/>
                      <a:pt x="50953" y="66806"/>
                      <a:pt x="50953" y="27532"/>
                    </a:cubicBezTo>
                    <a:cubicBezTo>
                      <a:pt x="50953" y="12331"/>
                      <a:pt x="38623" y="1"/>
                      <a:pt x="23454" y="1"/>
                    </a:cubicBezTo>
                    <a:close/>
                  </a:path>
                </a:pathLst>
              </a:custGeom>
              <a:solidFill>
                <a:srgbClr val="308FC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62"/>
              <p:cNvSpPr/>
              <p:nvPr/>
            </p:nvSpPr>
            <p:spPr>
              <a:xfrm>
                <a:off x="3784700" y="1272975"/>
                <a:ext cx="2242650" cy="2415525"/>
              </a:xfrm>
              <a:custGeom>
                <a:rect b="b" l="l" r="r" t="t"/>
                <a:pathLst>
                  <a:path extrusionOk="0" h="96621" w="89706">
                    <a:moveTo>
                      <a:pt x="27532" y="1"/>
                    </a:moveTo>
                    <a:cubicBezTo>
                      <a:pt x="12331" y="1"/>
                      <a:pt x="1" y="12331"/>
                      <a:pt x="1" y="27532"/>
                    </a:cubicBezTo>
                    <a:cubicBezTo>
                      <a:pt x="1" y="66806"/>
                      <a:pt x="50986" y="96621"/>
                      <a:pt x="50986" y="96621"/>
                    </a:cubicBezTo>
                    <a:cubicBezTo>
                      <a:pt x="50986" y="96621"/>
                      <a:pt x="89705" y="66806"/>
                      <a:pt x="89705" y="27532"/>
                    </a:cubicBezTo>
                    <a:cubicBezTo>
                      <a:pt x="89705" y="13407"/>
                      <a:pt x="81616" y="1762"/>
                      <a:pt x="71210" y="196"/>
                    </a:cubicBezTo>
                    <a:cubicBezTo>
                      <a:pt x="62664" y="1175"/>
                      <a:pt x="55291" y="6101"/>
                      <a:pt x="50986" y="13114"/>
                    </a:cubicBezTo>
                    <a:cubicBezTo>
                      <a:pt x="46125" y="5252"/>
                      <a:pt x="37448" y="1"/>
                      <a:pt x="27532" y="1"/>
                    </a:cubicBez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62"/>
              <p:cNvSpPr/>
              <p:nvPr/>
            </p:nvSpPr>
            <p:spPr>
              <a:xfrm>
                <a:off x="4957400" y="3688475"/>
                <a:ext cx="407775" cy="305850"/>
              </a:xfrm>
              <a:custGeom>
                <a:rect b="b" l="l" r="r" t="t"/>
                <a:pathLst>
                  <a:path extrusionOk="0" h="12234" w="16311">
                    <a:moveTo>
                      <a:pt x="4078" y="1"/>
                    </a:moveTo>
                    <a:lnTo>
                      <a:pt x="0" y="6133"/>
                    </a:lnTo>
                    <a:lnTo>
                      <a:pt x="4078" y="12233"/>
                    </a:lnTo>
                    <a:lnTo>
                      <a:pt x="16310" y="12233"/>
                    </a:lnTo>
                    <a:cubicBezTo>
                      <a:pt x="16310" y="5481"/>
                      <a:pt x="10830" y="1"/>
                      <a:pt x="4078" y="1"/>
                    </a:cubicBezTo>
                    <a:close/>
                  </a:path>
                </a:pathLst>
              </a:custGeom>
              <a:solidFill>
                <a:srgbClr val="8BD6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62"/>
              <p:cNvSpPr/>
              <p:nvPr/>
            </p:nvSpPr>
            <p:spPr>
              <a:xfrm>
                <a:off x="4753525" y="3688475"/>
                <a:ext cx="305825" cy="305850"/>
              </a:xfrm>
              <a:custGeom>
                <a:rect b="b" l="l" r="r" t="t"/>
                <a:pathLst>
                  <a:path extrusionOk="0" h="12234" w="12233">
                    <a:moveTo>
                      <a:pt x="12233" y="1"/>
                    </a:moveTo>
                    <a:cubicBezTo>
                      <a:pt x="5480" y="1"/>
                      <a:pt x="0" y="5481"/>
                      <a:pt x="0" y="12233"/>
                    </a:cubicBezTo>
                    <a:lnTo>
                      <a:pt x="12233" y="12233"/>
                    </a:lnTo>
                    <a:lnTo>
                      <a:pt x="12233" y="1"/>
                    </a:lnTo>
                    <a:close/>
                  </a:path>
                </a:pathLst>
              </a:custGeom>
              <a:solidFill>
                <a:srgbClr val="8BD6E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62"/>
              <p:cNvSpPr/>
              <p:nvPr/>
            </p:nvSpPr>
            <p:spPr>
              <a:xfrm>
                <a:off x="1267275" y="1277050"/>
                <a:ext cx="1838150" cy="2411450"/>
              </a:xfrm>
              <a:custGeom>
                <a:rect b="b" l="l" r="r" t="t"/>
                <a:pathLst>
                  <a:path extrusionOk="0" h="96458" w="73526">
                    <a:moveTo>
                      <a:pt x="24563" y="1"/>
                    </a:moveTo>
                    <a:cubicBezTo>
                      <a:pt x="10765" y="1469"/>
                      <a:pt x="0" y="13147"/>
                      <a:pt x="0" y="27369"/>
                    </a:cubicBezTo>
                    <a:cubicBezTo>
                      <a:pt x="0" y="66643"/>
                      <a:pt x="50952" y="96458"/>
                      <a:pt x="50952" y="96458"/>
                    </a:cubicBezTo>
                    <a:cubicBezTo>
                      <a:pt x="50952" y="96458"/>
                      <a:pt x="61815" y="90097"/>
                      <a:pt x="73525" y="79397"/>
                    </a:cubicBezTo>
                    <a:lnTo>
                      <a:pt x="24563" y="1"/>
                    </a:ln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62"/>
              <p:cNvSpPr/>
              <p:nvPr/>
            </p:nvSpPr>
            <p:spPr>
              <a:xfrm>
                <a:off x="1881350" y="1272975"/>
                <a:ext cx="1934375" cy="1989025"/>
              </a:xfrm>
              <a:custGeom>
                <a:rect b="b" l="l" r="r" t="t"/>
                <a:pathLst>
                  <a:path extrusionOk="0" h="79561" w="77375">
                    <a:moveTo>
                      <a:pt x="2968" y="1"/>
                    </a:moveTo>
                    <a:cubicBezTo>
                      <a:pt x="1957" y="1"/>
                      <a:pt x="979" y="33"/>
                      <a:pt x="0" y="164"/>
                    </a:cubicBezTo>
                    <a:cubicBezTo>
                      <a:pt x="1892" y="34871"/>
                      <a:pt x="28901" y="63153"/>
                      <a:pt x="48962" y="79560"/>
                    </a:cubicBezTo>
                    <a:cubicBezTo>
                      <a:pt x="62598" y="67067"/>
                      <a:pt x="77374" y="48669"/>
                      <a:pt x="77374" y="27532"/>
                    </a:cubicBezTo>
                    <a:cubicBezTo>
                      <a:pt x="77374" y="12331"/>
                      <a:pt x="65044" y="1"/>
                      <a:pt x="49843" y="1"/>
                    </a:cubicBezTo>
                    <a:cubicBezTo>
                      <a:pt x="39927" y="1"/>
                      <a:pt x="31250" y="5252"/>
                      <a:pt x="26389" y="13114"/>
                    </a:cubicBezTo>
                    <a:cubicBezTo>
                      <a:pt x="21562" y="5252"/>
                      <a:pt x="12852" y="1"/>
                      <a:pt x="2968" y="1"/>
                    </a:cubicBezTo>
                    <a:close/>
                  </a:path>
                </a:pathLst>
              </a:custGeom>
              <a:solidFill>
                <a:srgbClr val="FFB14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62"/>
              <p:cNvSpPr/>
              <p:nvPr/>
            </p:nvSpPr>
            <p:spPr>
              <a:xfrm>
                <a:off x="2439150" y="3688475"/>
                <a:ext cx="407750" cy="305850"/>
              </a:xfrm>
              <a:custGeom>
                <a:rect b="b" l="l" r="r" t="t"/>
                <a:pathLst>
                  <a:path extrusionOk="0" h="12234" w="16310">
                    <a:moveTo>
                      <a:pt x="4077" y="1"/>
                    </a:moveTo>
                    <a:lnTo>
                      <a:pt x="0" y="6133"/>
                    </a:lnTo>
                    <a:lnTo>
                      <a:pt x="4077" y="12233"/>
                    </a:lnTo>
                    <a:lnTo>
                      <a:pt x="16310" y="12233"/>
                    </a:lnTo>
                    <a:cubicBezTo>
                      <a:pt x="16310" y="5481"/>
                      <a:pt x="10830" y="1"/>
                      <a:pt x="4077" y="1"/>
                    </a:cubicBezTo>
                    <a:close/>
                  </a:path>
                </a:pathLst>
              </a:custGeom>
              <a:solidFill>
                <a:srgbClr val="E5AC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62"/>
              <p:cNvSpPr/>
              <p:nvPr/>
            </p:nvSpPr>
            <p:spPr>
              <a:xfrm>
                <a:off x="2235275" y="3688475"/>
                <a:ext cx="305825" cy="305850"/>
              </a:xfrm>
              <a:custGeom>
                <a:rect b="b" l="l" r="r" t="t"/>
                <a:pathLst>
                  <a:path extrusionOk="0" h="12234" w="12233">
                    <a:moveTo>
                      <a:pt x="12232" y="1"/>
                    </a:moveTo>
                    <a:cubicBezTo>
                      <a:pt x="5480" y="1"/>
                      <a:pt x="0" y="5481"/>
                      <a:pt x="0" y="12233"/>
                    </a:cubicBezTo>
                    <a:lnTo>
                      <a:pt x="12232" y="12233"/>
                    </a:lnTo>
                    <a:lnTo>
                      <a:pt x="12232" y="1"/>
                    </a:lnTo>
                    <a:close/>
                  </a:path>
                </a:pathLst>
              </a:custGeom>
              <a:solidFill>
                <a:srgbClr val="E5AC4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62"/>
              <p:cNvSpPr/>
              <p:nvPr/>
            </p:nvSpPr>
            <p:spPr>
              <a:xfrm>
                <a:off x="3698275" y="3382675"/>
                <a:ext cx="407775" cy="305825"/>
              </a:xfrm>
              <a:custGeom>
                <a:rect b="b" l="l" r="r" t="t"/>
                <a:pathLst>
                  <a:path extrusionOk="0" h="12233" w="16311">
                    <a:moveTo>
                      <a:pt x="4078" y="0"/>
                    </a:moveTo>
                    <a:lnTo>
                      <a:pt x="0" y="6133"/>
                    </a:lnTo>
                    <a:lnTo>
                      <a:pt x="4078" y="12233"/>
                    </a:lnTo>
                    <a:lnTo>
                      <a:pt x="16310" y="12233"/>
                    </a:lnTo>
                    <a:cubicBezTo>
                      <a:pt x="16310" y="5480"/>
                      <a:pt x="10830" y="0"/>
                      <a:pt x="4078" y="0"/>
                    </a:cubicBezTo>
                    <a:close/>
                  </a:path>
                </a:pathLst>
              </a:custGeom>
              <a:solidFill>
                <a:srgbClr val="D661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62"/>
              <p:cNvSpPr/>
              <p:nvPr/>
            </p:nvSpPr>
            <p:spPr>
              <a:xfrm>
                <a:off x="3494400" y="3382675"/>
                <a:ext cx="305825" cy="305825"/>
              </a:xfrm>
              <a:custGeom>
                <a:rect b="b" l="l" r="r" t="t"/>
                <a:pathLst>
                  <a:path extrusionOk="0" h="12233" w="12233">
                    <a:moveTo>
                      <a:pt x="12233" y="0"/>
                    </a:moveTo>
                    <a:cubicBezTo>
                      <a:pt x="5480" y="0"/>
                      <a:pt x="0" y="5480"/>
                      <a:pt x="0" y="12233"/>
                    </a:cubicBezTo>
                    <a:lnTo>
                      <a:pt x="12233" y="12233"/>
                    </a:lnTo>
                    <a:lnTo>
                      <a:pt x="12233" y="0"/>
                    </a:lnTo>
                    <a:close/>
                  </a:path>
                </a:pathLst>
              </a:custGeom>
              <a:solidFill>
                <a:srgbClr val="D6616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62"/>
              <p:cNvSpPr/>
              <p:nvPr/>
            </p:nvSpPr>
            <p:spPr>
              <a:xfrm>
                <a:off x="3800200" y="314775"/>
                <a:ext cx="1615525" cy="3067925"/>
              </a:xfrm>
              <a:custGeom>
                <a:rect b="b" l="l" r="r" t="t"/>
                <a:pathLst>
                  <a:path extrusionOk="0" h="122717" w="64621">
                    <a:moveTo>
                      <a:pt x="29978" y="0"/>
                    </a:moveTo>
                    <a:cubicBezTo>
                      <a:pt x="28902" y="0"/>
                      <a:pt x="27858" y="33"/>
                      <a:pt x="26814" y="131"/>
                    </a:cubicBezTo>
                    <a:lnTo>
                      <a:pt x="1" y="122716"/>
                    </a:lnTo>
                    <a:cubicBezTo>
                      <a:pt x="1" y="122716"/>
                      <a:pt x="64621" y="84747"/>
                      <a:pt x="64621" y="34643"/>
                    </a:cubicBezTo>
                    <a:cubicBezTo>
                      <a:pt x="64621" y="15495"/>
                      <a:pt x="49126" y="0"/>
                      <a:pt x="29978"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62"/>
              <p:cNvSpPr/>
              <p:nvPr/>
            </p:nvSpPr>
            <p:spPr>
              <a:xfrm>
                <a:off x="2184700" y="314775"/>
                <a:ext cx="2925225" cy="3067925"/>
              </a:xfrm>
              <a:custGeom>
                <a:rect b="b" l="l" r="r" t="t"/>
                <a:pathLst>
                  <a:path extrusionOk="0" h="122717" w="117009">
                    <a:moveTo>
                      <a:pt x="34643" y="0"/>
                    </a:moveTo>
                    <a:cubicBezTo>
                      <a:pt x="15495" y="0"/>
                      <a:pt x="1" y="15495"/>
                      <a:pt x="1" y="34643"/>
                    </a:cubicBezTo>
                    <a:cubicBezTo>
                      <a:pt x="1" y="84747"/>
                      <a:pt x="64621" y="122716"/>
                      <a:pt x="64621" y="122716"/>
                    </a:cubicBezTo>
                    <a:cubicBezTo>
                      <a:pt x="64621" y="122716"/>
                      <a:pt x="117008" y="84747"/>
                      <a:pt x="117008" y="34643"/>
                    </a:cubicBezTo>
                    <a:cubicBezTo>
                      <a:pt x="117008" y="16571"/>
                      <a:pt x="105787" y="1697"/>
                      <a:pt x="91434" y="131"/>
                    </a:cubicBezTo>
                    <a:cubicBezTo>
                      <a:pt x="79985" y="1175"/>
                      <a:pt x="70133" y="7796"/>
                      <a:pt x="64621" y="17256"/>
                    </a:cubicBezTo>
                    <a:cubicBezTo>
                      <a:pt x="58619" y="6948"/>
                      <a:pt x="47463" y="0"/>
                      <a:pt x="34643"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62"/>
              <p:cNvSpPr/>
              <p:nvPr/>
            </p:nvSpPr>
            <p:spPr>
              <a:xfrm>
                <a:off x="4676850" y="3612650"/>
                <a:ext cx="1070775" cy="1844675"/>
              </a:xfrm>
              <a:custGeom>
                <a:rect b="b" l="l" r="r" t="t"/>
                <a:pathLst>
                  <a:path extrusionOk="0" h="73787" w="42831">
                    <a:moveTo>
                      <a:pt x="15300" y="0"/>
                    </a:moveTo>
                    <a:cubicBezTo>
                      <a:pt x="6851" y="0"/>
                      <a:pt x="1" y="6850"/>
                      <a:pt x="1" y="15266"/>
                    </a:cubicBezTo>
                    <a:cubicBezTo>
                      <a:pt x="1" y="16962"/>
                      <a:pt x="1371" y="18332"/>
                      <a:pt x="3067" y="18332"/>
                    </a:cubicBezTo>
                    <a:cubicBezTo>
                      <a:pt x="4763" y="18332"/>
                      <a:pt x="6133" y="16962"/>
                      <a:pt x="6133" y="15266"/>
                    </a:cubicBezTo>
                    <a:cubicBezTo>
                      <a:pt x="6133" y="10210"/>
                      <a:pt x="10244" y="6100"/>
                      <a:pt x="15300" y="6100"/>
                    </a:cubicBezTo>
                    <a:cubicBezTo>
                      <a:pt x="19279" y="6100"/>
                      <a:pt x="22672" y="8644"/>
                      <a:pt x="23944" y="12232"/>
                    </a:cubicBezTo>
                    <a:lnTo>
                      <a:pt x="15300" y="12232"/>
                    </a:lnTo>
                    <a:cubicBezTo>
                      <a:pt x="13603" y="12232"/>
                      <a:pt x="12233" y="13570"/>
                      <a:pt x="12233" y="15266"/>
                    </a:cubicBezTo>
                    <a:lnTo>
                      <a:pt x="12233" y="64620"/>
                    </a:lnTo>
                    <a:cubicBezTo>
                      <a:pt x="12233" y="69676"/>
                      <a:pt x="16343" y="73786"/>
                      <a:pt x="21400" y="73786"/>
                    </a:cubicBezTo>
                    <a:cubicBezTo>
                      <a:pt x="26456" y="73786"/>
                      <a:pt x="30598" y="69676"/>
                      <a:pt x="30598" y="64620"/>
                    </a:cubicBezTo>
                    <a:lnTo>
                      <a:pt x="30598" y="52388"/>
                    </a:lnTo>
                    <a:cubicBezTo>
                      <a:pt x="30598" y="50691"/>
                      <a:pt x="31968" y="49321"/>
                      <a:pt x="33632" y="49321"/>
                    </a:cubicBezTo>
                    <a:cubicBezTo>
                      <a:pt x="35328" y="49321"/>
                      <a:pt x="36698" y="50691"/>
                      <a:pt x="36698" y="52388"/>
                    </a:cubicBezTo>
                    <a:lnTo>
                      <a:pt x="36698" y="70720"/>
                    </a:lnTo>
                    <a:cubicBezTo>
                      <a:pt x="36698" y="72416"/>
                      <a:pt x="38068" y="73786"/>
                      <a:pt x="39765" y="73786"/>
                    </a:cubicBezTo>
                    <a:cubicBezTo>
                      <a:pt x="41461" y="73786"/>
                      <a:pt x="42831" y="72416"/>
                      <a:pt x="42831" y="70720"/>
                    </a:cubicBezTo>
                    <a:lnTo>
                      <a:pt x="42831" y="52388"/>
                    </a:lnTo>
                    <a:cubicBezTo>
                      <a:pt x="42831" y="47331"/>
                      <a:pt x="38688" y="43221"/>
                      <a:pt x="33632" y="43221"/>
                    </a:cubicBezTo>
                    <a:cubicBezTo>
                      <a:pt x="28576" y="43221"/>
                      <a:pt x="24466" y="47331"/>
                      <a:pt x="24466" y="52388"/>
                    </a:cubicBezTo>
                    <a:lnTo>
                      <a:pt x="24466" y="64620"/>
                    </a:lnTo>
                    <a:cubicBezTo>
                      <a:pt x="24466" y="66284"/>
                      <a:pt x="23096" y="67686"/>
                      <a:pt x="21400" y="67686"/>
                    </a:cubicBezTo>
                    <a:cubicBezTo>
                      <a:pt x="19736" y="67686"/>
                      <a:pt x="18366" y="66284"/>
                      <a:pt x="18366" y="64620"/>
                    </a:cubicBezTo>
                    <a:lnTo>
                      <a:pt x="18366" y="18332"/>
                    </a:lnTo>
                    <a:lnTo>
                      <a:pt x="27532" y="18332"/>
                    </a:lnTo>
                    <a:cubicBezTo>
                      <a:pt x="29228" y="18332"/>
                      <a:pt x="30598" y="16962"/>
                      <a:pt x="30598" y="15266"/>
                    </a:cubicBezTo>
                    <a:cubicBezTo>
                      <a:pt x="30598" y="6850"/>
                      <a:pt x="23716" y="0"/>
                      <a:pt x="15300" y="0"/>
                    </a:cubicBezTo>
                    <a:close/>
                  </a:path>
                </a:pathLst>
              </a:custGeom>
              <a:solidFill>
                <a:srgbClr val="5B331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62"/>
              <p:cNvSpPr/>
              <p:nvPr/>
            </p:nvSpPr>
            <p:spPr>
              <a:xfrm>
                <a:off x="3417725" y="3306825"/>
                <a:ext cx="764975" cy="2150500"/>
              </a:xfrm>
              <a:custGeom>
                <a:rect b="b" l="l" r="r" t="t"/>
                <a:pathLst>
                  <a:path extrusionOk="0" h="86020" w="30599">
                    <a:moveTo>
                      <a:pt x="15300" y="1"/>
                    </a:moveTo>
                    <a:cubicBezTo>
                      <a:pt x="6884" y="1"/>
                      <a:pt x="1" y="6851"/>
                      <a:pt x="1" y="15267"/>
                    </a:cubicBezTo>
                    <a:cubicBezTo>
                      <a:pt x="1" y="16963"/>
                      <a:pt x="1371" y="18333"/>
                      <a:pt x="3067" y="18333"/>
                    </a:cubicBezTo>
                    <a:lnTo>
                      <a:pt x="12233" y="18333"/>
                    </a:lnTo>
                    <a:lnTo>
                      <a:pt x="12233" y="82953"/>
                    </a:lnTo>
                    <a:cubicBezTo>
                      <a:pt x="12233" y="84649"/>
                      <a:pt x="13603" y="86019"/>
                      <a:pt x="15300" y="86019"/>
                    </a:cubicBezTo>
                    <a:cubicBezTo>
                      <a:pt x="16996" y="86019"/>
                      <a:pt x="18366" y="84649"/>
                      <a:pt x="18366" y="82953"/>
                    </a:cubicBezTo>
                    <a:lnTo>
                      <a:pt x="18366" y="15267"/>
                    </a:lnTo>
                    <a:cubicBezTo>
                      <a:pt x="18366" y="13570"/>
                      <a:pt x="16996" y="12233"/>
                      <a:pt x="15300" y="12233"/>
                    </a:cubicBezTo>
                    <a:lnTo>
                      <a:pt x="6655" y="12233"/>
                    </a:lnTo>
                    <a:cubicBezTo>
                      <a:pt x="7927" y="8645"/>
                      <a:pt x="11320" y="6100"/>
                      <a:pt x="15300" y="6100"/>
                    </a:cubicBezTo>
                    <a:cubicBezTo>
                      <a:pt x="20356" y="6100"/>
                      <a:pt x="24466" y="10211"/>
                      <a:pt x="24466" y="15267"/>
                    </a:cubicBezTo>
                    <a:cubicBezTo>
                      <a:pt x="24466" y="16963"/>
                      <a:pt x="25836" y="18333"/>
                      <a:pt x="27532" y="18333"/>
                    </a:cubicBezTo>
                    <a:cubicBezTo>
                      <a:pt x="29228" y="18333"/>
                      <a:pt x="30598" y="16963"/>
                      <a:pt x="30598" y="15267"/>
                    </a:cubicBezTo>
                    <a:cubicBezTo>
                      <a:pt x="30598" y="6851"/>
                      <a:pt x="23715" y="1"/>
                      <a:pt x="15300" y="1"/>
                    </a:cubicBezTo>
                    <a:close/>
                  </a:path>
                </a:pathLst>
              </a:custGeom>
              <a:solidFill>
                <a:srgbClr val="5B331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28" name="Google Shape;928;p62"/>
            <p:cNvSpPr/>
            <p:nvPr/>
          </p:nvSpPr>
          <p:spPr>
            <a:xfrm>
              <a:off x="2152225" y="3688500"/>
              <a:ext cx="1070775" cy="1844675"/>
            </a:xfrm>
            <a:custGeom>
              <a:rect b="b" l="l" r="r" t="t"/>
              <a:pathLst>
                <a:path extrusionOk="0" h="73787" w="42831">
                  <a:moveTo>
                    <a:pt x="15300" y="0"/>
                  </a:moveTo>
                  <a:cubicBezTo>
                    <a:pt x="6851" y="0"/>
                    <a:pt x="1" y="6850"/>
                    <a:pt x="1" y="15266"/>
                  </a:cubicBezTo>
                  <a:cubicBezTo>
                    <a:pt x="1" y="16962"/>
                    <a:pt x="1371" y="18332"/>
                    <a:pt x="3067" y="18332"/>
                  </a:cubicBezTo>
                  <a:cubicBezTo>
                    <a:pt x="4763" y="18332"/>
                    <a:pt x="6133" y="16962"/>
                    <a:pt x="6133" y="15266"/>
                  </a:cubicBezTo>
                  <a:cubicBezTo>
                    <a:pt x="6133" y="10210"/>
                    <a:pt x="10244" y="6100"/>
                    <a:pt x="15300" y="6100"/>
                  </a:cubicBezTo>
                  <a:cubicBezTo>
                    <a:pt x="19279" y="6100"/>
                    <a:pt x="22672" y="8644"/>
                    <a:pt x="23944" y="12232"/>
                  </a:cubicBezTo>
                  <a:lnTo>
                    <a:pt x="15300" y="12232"/>
                  </a:lnTo>
                  <a:cubicBezTo>
                    <a:pt x="13603" y="12232"/>
                    <a:pt x="12233" y="13570"/>
                    <a:pt x="12233" y="15266"/>
                  </a:cubicBezTo>
                  <a:lnTo>
                    <a:pt x="12233" y="64620"/>
                  </a:lnTo>
                  <a:cubicBezTo>
                    <a:pt x="12233" y="69676"/>
                    <a:pt x="16343" y="73786"/>
                    <a:pt x="21400" y="73786"/>
                  </a:cubicBezTo>
                  <a:cubicBezTo>
                    <a:pt x="26456" y="73786"/>
                    <a:pt x="30598" y="69676"/>
                    <a:pt x="30598" y="64620"/>
                  </a:cubicBezTo>
                  <a:lnTo>
                    <a:pt x="30598" y="52388"/>
                  </a:lnTo>
                  <a:cubicBezTo>
                    <a:pt x="30598" y="50691"/>
                    <a:pt x="31968" y="49321"/>
                    <a:pt x="33632" y="49321"/>
                  </a:cubicBezTo>
                  <a:cubicBezTo>
                    <a:pt x="35328" y="49321"/>
                    <a:pt x="36698" y="50691"/>
                    <a:pt x="36698" y="52388"/>
                  </a:cubicBezTo>
                  <a:lnTo>
                    <a:pt x="36698" y="70720"/>
                  </a:lnTo>
                  <a:cubicBezTo>
                    <a:pt x="36698" y="72416"/>
                    <a:pt x="38068" y="73786"/>
                    <a:pt x="39765" y="73786"/>
                  </a:cubicBezTo>
                  <a:cubicBezTo>
                    <a:pt x="41461" y="73786"/>
                    <a:pt x="42831" y="72416"/>
                    <a:pt x="42831" y="70720"/>
                  </a:cubicBezTo>
                  <a:lnTo>
                    <a:pt x="42831" y="52388"/>
                  </a:lnTo>
                  <a:cubicBezTo>
                    <a:pt x="42831" y="47331"/>
                    <a:pt x="38688" y="43221"/>
                    <a:pt x="33632" y="43221"/>
                  </a:cubicBezTo>
                  <a:cubicBezTo>
                    <a:pt x="28576" y="43221"/>
                    <a:pt x="24466" y="47331"/>
                    <a:pt x="24466" y="52388"/>
                  </a:cubicBezTo>
                  <a:lnTo>
                    <a:pt x="24466" y="64620"/>
                  </a:lnTo>
                  <a:cubicBezTo>
                    <a:pt x="24466" y="66284"/>
                    <a:pt x="23096" y="67686"/>
                    <a:pt x="21400" y="67686"/>
                  </a:cubicBezTo>
                  <a:cubicBezTo>
                    <a:pt x="19736" y="67686"/>
                    <a:pt x="18366" y="66284"/>
                    <a:pt x="18366" y="64620"/>
                  </a:cubicBezTo>
                  <a:lnTo>
                    <a:pt x="18366" y="18332"/>
                  </a:lnTo>
                  <a:lnTo>
                    <a:pt x="27532" y="18332"/>
                  </a:lnTo>
                  <a:cubicBezTo>
                    <a:pt x="29228" y="18332"/>
                    <a:pt x="30598" y="16962"/>
                    <a:pt x="30598" y="15266"/>
                  </a:cubicBezTo>
                  <a:cubicBezTo>
                    <a:pt x="30598" y="6850"/>
                    <a:pt x="23716" y="0"/>
                    <a:pt x="15300" y="0"/>
                  </a:cubicBezTo>
                  <a:close/>
                </a:path>
              </a:pathLst>
            </a:custGeom>
            <a:solidFill>
              <a:srgbClr val="5B331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9" name="Google Shape;929;p62"/>
          <p:cNvGrpSpPr/>
          <p:nvPr/>
        </p:nvGrpSpPr>
        <p:grpSpPr>
          <a:xfrm>
            <a:off x="104479" y="4289693"/>
            <a:ext cx="1334378" cy="2482730"/>
            <a:chOff x="9260186" y="1406532"/>
            <a:chExt cx="2424819" cy="3683029"/>
          </a:xfrm>
        </p:grpSpPr>
        <p:grpSp>
          <p:nvGrpSpPr>
            <p:cNvPr id="930" name="Google Shape;930;p62"/>
            <p:cNvGrpSpPr/>
            <p:nvPr/>
          </p:nvGrpSpPr>
          <p:grpSpPr>
            <a:xfrm>
              <a:off x="9260186" y="1406532"/>
              <a:ext cx="2424819" cy="3683029"/>
              <a:chOff x="9260186" y="1406532"/>
              <a:chExt cx="2424819" cy="3683029"/>
            </a:xfrm>
          </p:grpSpPr>
          <p:grpSp>
            <p:nvGrpSpPr>
              <p:cNvPr id="931" name="Google Shape;931;p62"/>
              <p:cNvGrpSpPr/>
              <p:nvPr/>
            </p:nvGrpSpPr>
            <p:grpSpPr>
              <a:xfrm>
                <a:off x="9649936" y="4940782"/>
                <a:ext cx="702015" cy="115431"/>
                <a:chOff x="6050525" y="4686525"/>
                <a:chExt cx="599500" cy="98575"/>
              </a:xfrm>
            </p:grpSpPr>
            <p:sp>
              <p:nvSpPr>
                <p:cNvPr id="932" name="Google Shape;932;p62"/>
                <p:cNvSpPr/>
                <p:nvPr/>
              </p:nvSpPr>
              <p:spPr>
                <a:xfrm>
                  <a:off x="6050525" y="4699450"/>
                  <a:ext cx="263725" cy="81625"/>
                </a:xfrm>
                <a:custGeom>
                  <a:rect b="b" l="l" r="r" t="t"/>
                  <a:pathLst>
                    <a:path extrusionOk="0" h="3265" w="10549">
                      <a:moveTo>
                        <a:pt x="9484" y="0"/>
                      </a:moveTo>
                      <a:cubicBezTo>
                        <a:pt x="8893" y="651"/>
                        <a:pt x="8373" y="856"/>
                        <a:pt x="7953" y="856"/>
                      </a:cubicBezTo>
                      <a:cubicBezTo>
                        <a:pt x="7510" y="856"/>
                        <a:pt x="7179" y="628"/>
                        <a:pt x="6992" y="456"/>
                      </a:cubicBezTo>
                      <a:cubicBezTo>
                        <a:pt x="6940" y="431"/>
                        <a:pt x="6889" y="421"/>
                        <a:pt x="6840" y="421"/>
                      </a:cubicBezTo>
                      <a:cubicBezTo>
                        <a:pt x="6773" y="421"/>
                        <a:pt x="6710" y="439"/>
                        <a:pt x="6657" y="456"/>
                      </a:cubicBezTo>
                      <a:cubicBezTo>
                        <a:pt x="5624" y="730"/>
                        <a:pt x="4226" y="1095"/>
                        <a:pt x="4226" y="1095"/>
                      </a:cubicBezTo>
                      <a:cubicBezTo>
                        <a:pt x="4226" y="1095"/>
                        <a:pt x="1" y="1763"/>
                        <a:pt x="62" y="3010"/>
                      </a:cubicBezTo>
                      <a:lnTo>
                        <a:pt x="3496" y="3162"/>
                      </a:lnTo>
                      <a:cubicBezTo>
                        <a:pt x="3496" y="3162"/>
                        <a:pt x="7138" y="3264"/>
                        <a:pt x="9074" y="3264"/>
                      </a:cubicBezTo>
                      <a:cubicBezTo>
                        <a:pt x="9720" y="3264"/>
                        <a:pt x="10176" y="3253"/>
                        <a:pt x="10244" y="3222"/>
                      </a:cubicBezTo>
                      <a:cubicBezTo>
                        <a:pt x="10548" y="3131"/>
                        <a:pt x="9484" y="0"/>
                        <a:pt x="9484"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62"/>
                <p:cNvSpPr/>
                <p:nvPr/>
              </p:nvSpPr>
              <p:spPr>
                <a:xfrm>
                  <a:off x="6505700" y="4686525"/>
                  <a:ext cx="144325" cy="98575"/>
                </a:xfrm>
                <a:custGeom>
                  <a:rect b="b" l="l" r="r" t="t"/>
                  <a:pathLst>
                    <a:path extrusionOk="0" h="3943" w="5773">
                      <a:moveTo>
                        <a:pt x="3861" y="1"/>
                      </a:moveTo>
                      <a:lnTo>
                        <a:pt x="1429" y="517"/>
                      </a:lnTo>
                      <a:cubicBezTo>
                        <a:pt x="1429" y="517"/>
                        <a:pt x="1" y="2645"/>
                        <a:pt x="1" y="3527"/>
                      </a:cubicBezTo>
                      <a:cubicBezTo>
                        <a:pt x="1" y="3822"/>
                        <a:pt x="886" y="3943"/>
                        <a:pt x="1955" y="3943"/>
                      </a:cubicBezTo>
                      <a:cubicBezTo>
                        <a:pt x="3637" y="3943"/>
                        <a:pt x="5773" y="3643"/>
                        <a:pt x="5624" y="3253"/>
                      </a:cubicBezTo>
                      <a:cubicBezTo>
                        <a:pt x="4803" y="1125"/>
                        <a:pt x="3861" y="1"/>
                        <a:pt x="3861" y="1"/>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34" name="Google Shape;934;p62"/>
              <p:cNvGrpSpPr/>
              <p:nvPr/>
            </p:nvGrpSpPr>
            <p:grpSpPr>
              <a:xfrm>
                <a:off x="9260186" y="1406532"/>
                <a:ext cx="2424819" cy="3683029"/>
                <a:chOff x="4830900" y="1679650"/>
                <a:chExt cx="2070725" cy="3145200"/>
              </a:xfrm>
            </p:grpSpPr>
            <p:sp>
              <p:nvSpPr>
                <p:cNvPr id="935" name="Google Shape;935;p62"/>
                <p:cNvSpPr/>
                <p:nvPr/>
              </p:nvSpPr>
              <p:spPr>
                <a:xfrm>
                  <a:off x="5009475" y="4743525"/>
                  <a:ext cx="820700" cy="81325"/>
                </a:xfrm>
                <a:custGeom>
                  <a:rect b="b" l="l" r="r" t="t"/>
                  <a:pathLst>
                    <a:path extrusionOk="0" h="3253" w="32828">
                      <a:moveTo>
                        <a:pt x="16414" y="0"/>
                      </a:moveTo>
                      <a:cubicBezTo>
                        <a:pt x="7326" y="0"/>
                        <a:pt x="1" y="699"/>
                        <a:pt x="1" y="1611"/>
                      </a:cubicBezTo>
                      <a:cubicBezTo>
                        <a:pt x="1" y="2523"/>
                        <a:pt x="7356" y="3253"/>
                        <a:pt x="16414" y="3253"/>
                      </a:cubicBezTo>
                      <a:cubicBezTo>
                        <a:pt x="25503" y="3253"/>
                        <a:pt x="32828" y="2523"/>
                        <a:pt x="32828" y="1611"/>
                      </a:cubicBezTo>
                      <a:cubicBezTo>
                        <a:pt x="32828" y="699"/>
                        <a:pt x="25442" y="0"/>
                        <a:pt x="16414" y="0"/>
                      </a:cubicBezTo>
                      <a:close/>
                    </a:path>
                  </a:pathLst>
                </a:custGeom>
                <a:solidFill>
                  <a:srgbClr val="9ED8D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62"/>
                <p:cNvSpPr/>
                <p:nvPr/>
              </p:nvSpPr>
              <p:spPr>
                <a:xfrm>
                  <a:off x="5955550" y="4743525"/>
                  <a:ext cx="820700" cy="81325"/>
                </a:xfrm>
                <a:custGeom>
                  <a:rect b="b" l="l" r="r" t="t"/>
                  <a:pathLst>
                    <a:path extrusionOk="0" h="3253" w="32828">
                      <a:moveTo>
                        <a:pt x="16414" y="0"/>
                      </a:moveTo>
                      <a:cubicBezTo>
                        <a:pt x="7326" y="0"/>
                        <a:pt x="0" y="699"/>
                        <a:pt x="0" y="1611"/>
                      </a:cubicBezTo>
                      <a:cubicBezTo>
                        <a:pt x="0" y="2523"/>
                        <a:pt x="7356" y="3253"/>
                        <a:pt x="16414" y="3253"/>
                      </a:cubicBezTo>
                      <a:cubicBezTo>
                        <a:pt x="25502" y="3253"/>
                        <a:pt x="32828" y="2523"/>
                        <a:pt x="32828" y="1611"/>
                      </a:cubicBezTo>
                      <a:cubicBezTo>
                        <a:pt x="32828" y="699"/>
                        <a:pt x="25502" y="0"/>
                        <a:pt x="16414" y="0"/>
                      </a:cubicBezTo>
                      <a:close/>
                    </a:path>
                  </a:pathLst>
                </a:custGeom>
                <a:solidFill>
                  <a:srgbClr val="9ED8D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62"/>
                <p:cNvSpPr/>
                <p:nvPr/>
              </p:nvSpPr>
              <p:spPr>
                <a:xfrm>
                  <a:off x="5286850" y="2433900"/>
                  <a:ext cx="204950" cy="126475"/>
                </a:xfrm>
                <a:custGeom>
                  <a:rect b="b" l="l" r="r" t="t"/>
                  <a:pathLst>
                    <a:path extrusionOk="0" h="5059" w="8198">
                      <a:moveTo>
                        <a:pt x="5249" y="0"/>
                      </a:moveTo>
                      <a:cubicBezTo>
                        <a:pt x="5208" y="0"/>
                        <a:pt x="5171" y="4"/>
                        <a:pt x="5137" y="13"/>
                      </a:cubicBezTo>
                      <a:cubicBezTo>
                        <a:pt x="5137" y="13"/>
                        <a:pt x="1702" y="834"/>
                        <a:pt x="0" y="2323"/>
                      </a:cubicBezTo>
                      <a:cubicBezTo>
                        <a:pt x="1094" y="2475"/>
                        <a:pt x="2553" y="3053"/>
                        <a:pt x="3131" y="5059"/>
                      </a:cubicBezTo>
                      <a:cubicBezTo>
                        <a:pt x="4164" y="4907"/>
                        <a:pt x="5836" y="4451"/>
                        <a:pt x="6809" y="3357"/>
                      </a:cubicBezTo>
                      <a:cubicBezTo>
                        <a:pt x="8198" y="1678"/>
                        <a:pt x="6061" y="0"/>
                        <a:pt x="5249" y="0"/>
                      </a:cubicBezTo>
                      <a:close/>
                    </a:path>
                  </a:pathLst>
                </a:custGeom>
                <a:solidFill>
                  <a:srgbClr val="9F8ED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62"/>
                <p:cNvSpPr/>
                <p:nvPr/>
              </p:nvSpPr>
              <p:spPr>
                <a:xfrm>
                  <a:off x="5118475" y="1959275"/>
                  <a:ext cx="447275" cy="173875"/>
                </a:xfrm>
                <a:custGeom>
                  <a:rect b="b" l="l" r="r" t="t"/>
                  <a:pathLst>
                    <a:path extrusionOk="0" h="6955" w="17891">
                      <a:moveTo>
                        <a:pt x="261" y="1"/>
                      </a:moveTo>
                      <a:lnTo>
                        <a:pt x="48" y="1946"/>
                      </a:lnTo>
                      <a:cubicBezTo>
                        <a:pt x="48" y="1946"/>
                        <a:pt x="0" y="2782"/>
                        <a:pt x="1322" y="2782"/>
                      </a:cubicBezTo>
                      <a:cubicBezTo>
                        <a:pt x="1491" y="2782"/>
                        <a:pt x="1684" y="2768"/>
                        <a:pt x="1902" y="2737"/>
                      </a:cubicBezTo>
                      <a:cubicBezTo>
                        <a:pt x="1902" y="2737"/>
                        <a:pt x="8367" y="6955"/>
                        <a:pt x="12588" y="6955"/>
                      </a:cubicBezTo>
                      <a:cubicBezTo>
                        <a:pt x="13025" y="6955"/>
                        <a:pt x="13438" y="6909"/>
                        <a:pt x="13817" y="6810"/>
                      </a:cubicBezTo>
                      <a:cubicBezTo>
                        <a:pt x="17890" y="5685"/>
                        <a:pt x="14911" y="4591"/>
                        <a:pt x="14911" y="4591"/>
                      </a:cubicBezTo>
                      <a:cubicBezTo>
                        <a:pt x="14911" y="4591"/>
                        <a:pt x="2692" y="1885"/>
                        <a:pt x="261" y="1"/>
                      </a:cubicBezTo>
                      <a:close/>
                    </a:path>
                  </a:pathLst>
                </a:custGeom>
                <a:solidFill>
                  <a:srgbClr val="F1B0A2"/>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62"/>
                <p:cNvSpPr/>
                <p:nvPr/>
              </p:nvSpPr>
              <p:spPr>
                <a:xfrm>
                  <a:off x="5671350" y="1933175"/>
                  <a:ext cx="367800" cy="227200"/>
                </a:xfrm>
                <a:custGeom>
                  <a:rect b="b" l="l" r="r" t="t"/>
                  <a:pathLst>
                    <a:path extrusionOk="0" h="9088" w="14712">
                      <a:moveTo>
                        <a:pt x="13117" y="1"/>
                      </a:moveTo>
                      <a:cubicBezTo>
                        <a:pt x="12775" y="1"/>
                        <a:pt x="11824" y="1926"/>
                        <a:pt x="11824" y="1926"/>
                      </a:cubicBezTo>
                      <a:cubicBezTo>
                        <a:pt x="12094" y="983"/>
                        <a:pt x="11500" y="554"/>
                        <a:pt x="11258" y="554"/>
                      </a:cubicBezTo>
                      <a:cubicBezTo>
                        <a:pt x="11172" y="554"/>
                        <a:pt x="11130" y="607"/>
                        <a:pt x="11186" y="711"/>
                      </a:cubicBezTo>
                      <a:cubicBezTo>
                        <a:pt x="11368" y="1075"/>
                        <a:pt x="11095" y="2018"/>
                        <a:pt x="11095" y="2018"/>
                      </a:cubicBezTo>
                      <a:lnTo>
                        <a:pt x="10608" y="3051"/>
                      </a:lnTo>
                      <a:cubicBezTo>
                        <a:pt x="7143" y="5422"/>
                        <a:pt x="91" y="5817"/>
                        <a:pt x="91" y="5817"/>
                      </a:cubicBezTo>
                      <a:lnTo>
                        <a:pt x="0" y="9069"/>
                      </a:lnTo>
                      <a:cubicBezTo>
                        <a:pt x="175" y="9082"/>
                        <a:pt x="351" y="9088"/>
                        <a:pt x="528" y="9088"/>
                      </a:cubicBezTo>
                      <a:cubicBezTo>
                        <a:pt x="5555" y="9088"/>
                        <a:pt x="10980" y="4232"/>
                        <a:pt x="11186" y="4115"/>
                      </a:cubicBezTo>
                      <a:cubicBezTo>
                        <a:pt x="12098" y="3629"/>
                        <a:pt x="12797" y="3233"/>
                        <a:pt x="12797" y="3233"/>
                      </a:cubicBezTo>
                      <a:cubicBezTo>
                        <a:pt x="12797" y="3233"/>
                        <a:pt x="13463" y="3440"/>
                        <a:pt x="13856" y="3440"/>
                      </a:cubicBezTo>
                      <a:cubicBezTo>
                        <a:pt x="14007" y="3440"/>
                        <a:pt x="14117" y="3409"/>
                        <a:pt x="14134" y="3325"/>
                      </a:cubicBezTo>
                      <a:cubicBezTo>
                        <a:pt x="14225" y="3021"/>
                        <a:pt x="12888" y="2929"/>
                        <a:pt x="12888" y="2929"/>
                      </a:cubicBezTo>
                      <a:cubicBezTo>
                        <a:pt x="12888" y="2929"/>
                        <a:pt x="14712" y="2474"/>
                        <a:pt x="14712" y="1957"/>
                      </a:cubicBezTo>
                      <a:cubicBezTo>
                        <a:pt x="14712" y="1840"/>
                        <a:pt x="14628" y="1794"/>
                        <a:pt x="14496" y="1794"/>
                      </a:cubicBezTo>
                      <a:cubicBezTo>
                        <a:pt x="14049" y="1794"/>
                        <a:pt x="13047" y="2327"/>
                        <a:pt x="12905" y="2404"/>
                      </a:cubicBezTo>
                      <a:lnTo>
                        <a:pt x="12905" y="2404"/>
                      </a:lnTo>
                      <a:cubicBezTo>
                        <a:pt x="13078" y="2309"/>
                        <a:pt x="14515" y="1506"/>
                        <a:pt x="14286" y="1106"/>
                      </a:cubicBezTo>
                      <a:cubicBezTo>
                        <a:pt x="14261" y="1063"/>
                        <a:pt x="14217" y="1044"/>
                        <a:pt x="14158" y="1044"/>
                      </a:cubicBezTo>
                      <a:cubicBezTo>
                        <a:pt x="13717" y="1044"/>
                        <a:pt x="12463" y="2109"/>
                        <a:pt x="12463" y="2109"/>
                      </a:cubicBezTo>
                      <a:cubicBezTo>
                        <a:pt x="12463" y="2109"/>
                        <a:pt x="13344" y="863"/>
                        <a:pt x="13222" y="133"/>
                      </a:cubicBezTo>
                      <a:cubicBezTo>
                        <a:pt x="13203" y="41"/>
                        <a:pt x="13167" y="1"/>
                        <a:pt x="13117" y="1"/>
                      </a:cubicBezTo>
                      <a:close/>
                    </a:path>
                  </a:pathLst>
                </a:custGeom>
                <a:solidFill>
                  <a:srgbClr val="F1B0A2"/>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62"/>
                <p:cNvSpPr/>
                <p:nvPr/>
              </p:nvSpPr>
              <p:spPr>
                <a:xfrm>
                  <a:off x="5481375" y="1976025"/>
                  <a:ext cx="133225" cy="129450"/>
                </a:xfrm>
                <a:custGeom>
                  <a:rect b="b" l="l" r="r" t="t"/>
                  <a:pathLst>
                    <a:path extrusionOk="0" h="5178" w="5329">
                      <a:moveTo>
                        <a:pt x="1464" y="0"/>
                      </a:moveTo>
                      <a:cubicBezTo>
                        <a:pt x="861" y="0"/>
                        <a:pt x="321" y="154"/>
                        <a:pt x="0" y="547"/>
                      </a:cubicBezTo>
                      <a:cubicBezTo>
                        <a:pt x="0" y="547"/>
                        <a:pt x="1429" y="2978"/>
                        <a:pt x="730" y="4407"/>
                      </a:cubicBezTo>
                      <a:cubicBezTo>
                        <a:pt x="730" y="4407"/>
                        <a:pt x="2027" y="5177"/>
                        <a:pt x="3243" y="5177"/>
                      </a:cubicBezTo>
                      <a:cubicBezTo>
                        <a:pt x="3850" y="5177"/>
                        <a:pt x="4438" y="4985"/>
                        <a:pt x="4833" y="4407"/>
                      </a:cubicBezTo>
                      <a:cubicBezTo>
                        <a:pt x="4833" y="4407"/>
                        <a:pt x="3617" y="2492"/>
                        <a:pt x="4590" y="1763"/>
                      </a:cubicBezTo>
                      <a:cubicBezTo>
                        <a:pt x="5329" y="1203"/>
                        <a:pt x="3149" y="0"/>
                        <a:pt x="1464" y="0"/>
                      </a:cubicBezTo>
                      <a:close/>
                    </a:path>
                  </a:pathLst>
                </a:custGeom>
                <a:solidFill>
                  <a:srgbClr val="F1B0A2"/>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62"/>
                <p:cNvSpPr/>
                <p:nvPr/>
              </p:nvSpPr>
              <p:spPr>
                <a:xfrm>
                  <a:off x="5434250" y="1778300"/>
                  <a:ext cx="213250" cy="256325"/>
                </a:xfrm>
                <a:custGeom>
                  <a:rect b="b" l="l" r="r" t="t"/>
                  <a:pathLst>
                    <a:path extrusionOk="0" h="10253" w="8530">
                      <a:moveTo>
                        <a:pt x="4633" y="0"/>
                      </a:moveTo>
                      <a:cubicBezTo>
                        <a:pt x="2887" y="0"/>
                        <a:pt x="1291" y="1326"/>
                        <a:pt x="761" y="2529"/>
                      </a:cubicBezTo>
                      <a:cubicBezTo>
                        <a:pt x="1" y="4261"/>
                        <a:pt x="1277" y="6936"/>
                        <a:pt x="1277" y="6936"/>
                      </a:cubicBezTo>
                      <a:cubicBezTo>
                        <a:pt x="1277" y="6936"/>
                        <a:pt x="1002" y="6842"/>
                        <a:pt x="736" y="6842"/>
                      </a:cubicBezTo>
                      <a:cubicBezTo>
                        <a:pt x="361" y="6842"/>
                        <a:pt x="6" y="7030"/>
                        <a:pt x="487" y="7939"/>
                      </a:cubicBezTo>
                      <a:cubicBezTo>
                        <a:pt x="824" y="8613"/>
                        <a:pt x="1139" y="8806"/>
                        <a:pt x="1389" y="8806"/>
                      </a:cubicBezTo>
                      <a:cubicBezTo>
                        <a:pt x="1726" y="8806"/>
                        <a:pt x="1946" y="8456"/>
                        <a:pt x="1946" y="8456"/>
                      </a:cubicBezTo>
                      <a:cubicBezTo>
                        <a:pt x="2961" y="9676"/>
                        <a:pt x="4211" y="10253"/>
                        <a:pt x="5348" y="10253"/>
                      </a:cubicBezTo>
                      <a:cubicBezTo>
                        <a:pt x="7070" y="10253"/>
                        <a:pt x="8530" y="8928"/>
                        <a:pt x="8512" y="6510"/>
                      </a:cubicBezTo>
                      <a:cubicBezTo>
                        <a:pt x="8451" y="2437"/>
                        <a:pt x="7205" y="1130"/>
                        <a:pt x="7205" y="1130"/>
                      </a:cubicBezTo>
                      <a:cubicBezTo>
                        <a:pt x="6384" y="320"/>
                        <a:pt x="5491" y="0"/>
                        <a:pt x="4633" y="0"/>
                      </a:cubicBezTo>
                      <a:close/>
                    </a:path>
                  </a:pathLst>
                </a:custGeom>
                <a:solidFill>
                  <a:srgbClr val="F1B0A2"/>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62"/>
                <p:cNvSpPr/>
                <p:nvPr/>
              </p:nvSpPr>
              <p:spPr>
                <a:xfrm>
                  <a:off x="5394750" y="1679650"/>
                  <a:ext cx="297125" cy="280600"/>
                </a:xfrm>
                <a:custGeom>
                  <a:rect b="b" l="l" r="r" t="t"/>
                  <a:pathLst>
                    <a:path extrusionOk="0" h="11224" w="11885">
                      <a:moveTo>
                        <a:pt x="6292" y="0"/>
                      </a:moveTo>
                      <a:cubicBezTo>
                        <a:pt x="6292" y="1"/>
                        <a:pt x="3405" y="2797"/>
                        <a:pt x="2402" y="3253"/>
                      </a:cubicBezTo>
                      <a:cubicBezTo>
                        <a:pt x="1429" y="3739"/>
                        <a:pt x="882" y="4712"/>
                        <a:pt x="1216" y="5228"/>
                      </a:cubicBezTo>
                      <a:cubicBezTo>
                        <a:pt x="1216" y="5228"/>
                        <a:pt x="0" y="7842"/>
                        <a:pt x="2280" y="10548"/>
                      </a:cubicBezTo>
                      <a:cubicBezTo>
                        <a:pt x="2260" y="10548"/>
                        <a:pt x="2753" y="11223"/>
                        <a:pt x="2958" y="11223"/>
                      </a:cubicBezTo>
                      <a:cubicBezTo>
                        <a:pt x="3060" y="11223"/>
                        <a:pt x="3090" y="11054"/>
                        <a:pt x="2949" y="10548"/>
                      </a:cubicBezTo>
                      <a:cubicBezTo>
                        <a:pt x="2949" y="10548"/>
                        <a:pt x="2493" y="8025"/>
                        <a:pt x="2675" y="7235"/>
                      </a:cubicBezTo>
                      <a:cubicBezTo>
                        <a:pt x="2675" y="7235"/>
                        <a:pt x="5806" y="7113"/>
                        <a:pt x="5532" y="6475"/>
                      </a:cubicBezTo>
                      <a:lnTo>
                        <a:pt x="5532" y="6475"/>
                      </a:lnTo>
                      <a:cubicBezTo>
                        <a:pt x="5532" y="6475"/>
                        <a:pt x="5538" y="6475"/>
                        <a:pt x="5548" y="6475"/>
                      </a:cubicBezTo>
                      <a:cubicBezTo>
                        <a:pt x="5749" y="6475"/>
                        <a:pt x="7779" y="6447"/>
                        <a:pt x="6535" y="5320"/>
                      </a:cubicBezTo>
                      <a:lnTo>
                        <a:pt x="6535" y="5320"/>
                      </a:lnTo>
                      <a:cubicBezTo>
                        <a:pt x="6536" y="5320"/>
                        <a:pt x="8188" y="5904"/>
                        <a:pt x="8970" y="5904"/>
                      </a:cubicBezTo>
                      <a:cubicBezTo>
                        <a:pt x="9474" y="5904"/>
                        <a:pt x="9617" y="5662"/>
                        <a:pt x="8724" y="4864"/>
                      </a:cubicBezTo>
                      <a:lnTo>
                        <a:pt x="8724" y="4864"/>
                      </a:lnTo>
                      <a:cubicBezTo>
                        <a:pt x="8724" y="4864"/>
                        <a:pt x="8929" y="4869"/>
                        <a:pt x="9229" y="4869"/>
                      </a:cubicBezTo>
                      <a:cubicBezTo>
                        <a:pt x="10130" y="4869"/>
                        <a:pt x="11885" y="4818"/>
                        <a:pt x="11520" y="4408"/>
                      </a:cubicBezTo>
                      <a:cubicBezTo>
                        <a:pt x="11034" y="3921"/>
                        <a:pt x="10244" y="2554"/>
                        <a:pt x="8754" y="2219"/>
                      </a:cubicBezTo>
                      <a:cubicBezTo>
                        <a:pt x="8754" y="2219"/>
                        <a:pt x="10092" y="1763"/>
                        <a:pt x="9575" y="1216"/>
                      </a:cubicBezTo>
                      <a:cubicBezTo>
                        <a:pt x="9457" y="1098"/>
                        <a:pt x="9191" y="1054"/>
                        <a:pt x="8855" y="1054"/>
                      </a:cubicBezTo>
                      <a:cubicBezTo>
                        <a:pt x="7806" y="1054"/>
                        <a:pt x="6079" y="1490"/>
                        <a:pt x="6079" y="1490"/>
                      </a:cubicBezTo>
                      <a:cubicBezTo>
                        <a:pt x="6079" y="1490"/>
                        <a:pt x="6444" y="365"/>
                        <a:pt x="6292" y="0"/>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62"/>
                <p:cNvSpPr/>
                <p:nvPr/>
              </p:nvSpPr>
              <p:spPr>
                <a:xfrm>
                  <a:off x="5506450" y="1904300"/>
                  <a:ext cx="36500" cy="21575"/>
                </a:xfrm>
                <a:custGeom>
                  <a:rect b="b" l="l" r="r" t="t"/>
                  <a:pathLst>
                    <a:path extrusionOk="0" h="863" w="1460">
                      <a:moveTo>
                        <a:pt x="701" y="0"/>
                      </a:moveTo>
                      <a:cubicBezTo>
                        <a:pt x="652" y="0"/>
                        <a:pt x="601" y="4"/>
                        <a:pt x="548" y="11"/>
                      </a:cubicBezTo>
                      <a:cubicBezTo>
                        <a:pt x="365" y="103"/>
                        <a:pt x="183" y="224"/>
                        <a:pt x="92" y="376"/>
                      </a:cubicBezTo>
                      <a:cubicBezTo>
                        <a:pt x="31" y="528"/>
                        <a:pt x="0" y="711"/>
                        <a:pt x="0" y="863"/>
                      </a:cubicBezTo>
                      <a:cubicBezTo>
                        <a:pt x="183" y="589"/>
                        <a:pt x="365" y="407"/>
                        <a:pt x="639" y="315"/>
                      </a:cubicBezTo>
                      <a:cubicBezTo>
                        <a:pt x="684" y="300"/>
                        <a:pt x="738" y="293"/>
                        <a:pt x="798" y="293"/>
                      </a:cubicBezTo>
                      <a:cubicBezTo>
                        <a:pt x="859" y="293"/>
                        <a:pt x="927" y="300"/>
                        <a:pt x="1003" y="315"/>
                      </a:cubicBezTo>
                      <a:lnTo>
                        <a:pt x="1459" y="437"/>
                      </a:lnTo>
                      <a:cubicBezTo>
                        <a:pt x="1429" y="376"/>
                        <a:pt x="1368" y="315"/>
                        <a:pt x="1307" y="255"/>
                      </a:cubicBezTo>
                      <a:cubicBezTo>
                        <a:pt x="1247" y="163"/>
                        <a:pt x="1155" y="133"/>
                        <a:pt x="1095" y="103"/>
                      </a:cubicBezTo>
                      <a:cubicBezTo>
                        <a:pt x="981" y="34"/>
                        <a:pt x="850" y="0"/>
                        <a:pt x="701" y="0"/>
                      </a:cubicBezTo>
                      <a:close/>
                    </a:path>
                  </a:pathLst>
                </a:custGeom>
                <a:solidFill>
                  <a:srgbClr val="331C1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62"/>
                <p:cNvSpPr/>
                <p:nvPr/>
              </p:nvSpPr>
              <p:spPr>
                <a:xfrm>
                  <a:off x="5590800" y="1876150"/>
                  <a:ext cx="37250" cy="20850"/>
                </a:xfrm>
                <a:custGeom>
                  <a:rect b="b" l="l" r="r" t="t"/>
                  <a:pathLst>
                    <a:path extrusionOk="0" h="834" w="1490">
                      <a:moveTo>
                        <a:pt x="724" y="1"/>
                      </a:moveTo>
                      <a:cubicBezTo>
                        <a:pt x="676" y="1"/>
                        <a:pt x="627" y="5"/>
                        <a:pt x="578" y="13"/>
                      </a:cubicBezTo>
                      <a:cubicBezTo>
                        <a:pt x="365" y="74"/>
                        <a:pt x="183" y="195"/>
                        <a:pt x="92" y="347"/>
                      </a:cubicBezTo>
                      <a:cubicBezTo>
                        <a:pt x="31" y="499"/>
                        <a:pt x="0" y="682"/>
                        <a:pt x="0" y="833"/>
                      </a:cubicBezTo>
                      <a:cubicBezTo>
                        <a:pt x="213" y="621"/>
                        <a:pt x="426" y="408"/>
                        <a:pt x="639" y="317"/>
                      </a:cubicBezTo>
                      <a:cubicBezTo>
                        <a:pt x="699" y="302"/>
                        <a:pt x="753" y="294"/>
                        <a:pt x="810" y="294"/>
                      </a:cubicBezTo>
                      <a:cubicBezTo>
                        <a:pt x="867" y="294"/>
                        <a:pt x="927" y="302"/>
                        <a:pt x="1003" y="317"/>
                      </a:cubicBezTo>
                      <a:lnTo>
                        <a:pt x="1490" y="438"/>
                      </a:lnTo>
                      <a:cubicBezTo>
                        <a:pt x="1429" y="347"/>
                        <a:pt x="1368" y="317"/>
                        <a:pt x="1338" y="226"/>
                      </a:cubicBezTo>
                      <a:cubicBezTo>
                        <a:pt x="1247" y="165"/>
                        <a:pt x="1186" y="134"/>
                        <a:pt x="1095" y="74"/>
                      </a:cubicBezTo>
                      <a:cubicBezTo>
                        <a:pt x="983" y="29"/>
                        <a:pt x="856" y="1"/>
                        <a:pt x="724" y="1"/>
                      </a:cubicBezTo>
                      <a:close/>
                    </a:path>
                  </a:pathLst>
                </a:custGeom>
                <a:solidFill>
                  <a:srgbClr val="331C1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62"/>
                <p:cNvSpPr/>
                <p:nvPr/>
              </p:nvSpPr>
              <p:spPr>
                <a:xfrm>
                  <a:off x="5549750" y="1969175"/>
                  <a:ext cx="62350" cy="37350"/>
                </a:xfrm>
                <a:custGeom>
                  <a:rect b="b" l="l" r="r" t="t"/>
                  <a:pathLst>
                    <a:path extrusionOk="0" h="1494" w="2494">
                      <a:moveTo>
                        <a:pt x="2129" y="0"/>
                      </a:moveTo>
                      <a:cubicBezTo>
                        <a:pt x="1791" y="0"/>
                        <a:pt x="1491" y="479"/>
                        <a:pt x="1154" y="479"/>
                      </a:cubicBezTo>
                      <a:cubicBezTo>
                        <a:pt x="1067" y="479"/>
                        <a:pt x="977" y="446"/>
                        <a:pt x="882" y="365"/>
                      </a:cubicBezTo>
                      <a:cubicBezTo>
                        <a:pt x="766" y="262"/>
                        <a:pt x="623" y="208"/>
                        <a:pt x="485" y="208"/>
                      </a:cubicBezTo>
                      <a:cubicBezTo>
                        <a:pt x="297" y="208"/>
                        <a:pt x="119" y="307"/>
                        <a:pt x="31" y="517"/>
                      </a:cubicBezTo>
                      <a:cubicBezTo>
                        <a:pt x="1" y="669"/>
                        <a:pt x="1" y="821"/>
                        <a:pt x="31" y="912"/>
                      </a:cubicBezTo>
                      <a:cubicBezTo>
                        <a:pt x="123" y="1155"/>
                        <a:pt x="305" y="1307"/>
                        <a:pt x="487" y="1429"/>
                      </a:cubicBezTo>
                      <a:cubicBezTo>
                        <a:pt x="647" y="1474"/>
                        <a:pt x="799" y="1493"/>
                        <a:pt x="942" y="1493"/>
                      </a:cubicBezTo>
                      <a:cubicBezTo>
                        <a:pt x="1373" y="1493"/>
                        <a:pt x="1726" y="1322"/>
                        <a:pt x="1977" y="1186"/>
                      </a:cubicBezTo>
                      <a:cubicBezTo>
                        <a:pt x="2372" y="973"/>
                        <a:pt x="2493" y="0"/>
                        <a:pt x="2129" y="0"/>
                      </a:cubicBezTo>
                      <a:close/>
                    </a:path>
                  </a:pathLst>
                </a:custGeom>
                <a:solidFill>
                  <a:srgbClr val="FFFFF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62"/>
                <p:cNvSpPr/>
                <p:nvPr/>
              </p:nvSpPr>
              <p:spPr>
                <a:xfrm>
                  <a:off x="5366625" y="2042875"/>
                  <a:ext cx="387575" cy="452450"/>
                </a:xfrm>
                <a:custGeom>
                  <a:rect b="b" l="l" r="r" t="t"/>
                  <a:pathLst>
                    <a:path extrusionOk="0" h="18098" w="15503">
                      <a:moveTo>
                        <a:pt x="1460" y="0"/>
                      </a:moveTo>
                      <a:lnTo>
                        <a:pt x="244" y="3648"/>
                      </a:lnTo>
                      <a:lnTo>
                        <a:pt x="2675" y="4621"/>
                      </a:lnTo>
                      <a:cubicBezTo>
                        <a:pt x="2675" y="4621"/>
                        <a:pt x="1" y="14803"/>
                        <a:pt x="2919" y="17235"/>
                      </a:cubicBezTo>
                      <a:cubicBezTo>
                        <a:pt x="3676" y="17865"/>
                        <a:pt x="4704" y="18097"/>
                        <a:pt x="5809" y="18097"/>
                      </a:cubicBezTo>
                      <a:cubicBezTo>
                        <a:pt x="8911" y="18097"/>
                        <a:pt x="12615" y="16262"/>
                        <a:pt x="12615" y="16262"/>
                      </a:cubicBezTo>
                      <a:cubicBezTo>
                        <a:pt x="11612" y="14043"/>
                        <a:pt x="12098" y="6809"/>
                        <a:pt x="12098" y="6809"/>
                      </a:cubicBezTo>
                      <a:cubicBezTo>
                        <a:pt x="12098" y="6809"/>
                        <a:pt x="14560" y="6080"/>
                        <a:pt x="15046" y="5593"/>
                      </a:cubicBezTo>
                      <a:cubicBezTo>
                        <a:pt x="15502" y="5137"/>
                        <a:pt x="15046" y="1095"/>
                        <a:pt x="15046" y="1095"/>
                      </a:cubicBezTo>
                      <a:cubicBezTo>
                        <a:pt x="14086" y="1338"/>
                        <a:pt x="12921" y="1411"/>
                        <a:pt x="11869" y="1411"/>
                      </a:cubicBezTo>
                      <a:cubicBezTo>
                        <a:pt x="10291" y="1411"/>
                        <a:pt x="8967" y="1247"/>
                        <a:pt x="8967" y="1247"/>
                      </a:cubicBezTo>
                      <a:cubicBezTo>
                        <a:pt x="8306" y="1981"/>
                        <a:pt x="7737" y="2239"/>
                        <a:pt x="7263" y="2239"/>
                      </a:cubicBezTo>
                      <a:cubicBezTo>
                        <a:pt x="6168" y="2239"/>
                        <a:pt x="5584" y="864"/>
                        <a:pt x="5563" y="821"/>
                      </a:cubicBezTo>
                      <a:lnTo>
                        <a:pt x="1460" y="0"/>
                      </a:ln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62"/>
                <p:cNvSpPr/>
                <p:nvPr/>
              </p:nvSpPr>
              <p:spPr>
                <a:xfrm>
                  <a:off x="5157650" y="4580900"/>
                  <a:ext cx="261950" cy="214075"/>
                </a:xfrm>
                <a:custGeom>
                  <a:rect b="b" l="l" r="r" t="t"/>
                  <a:pathLst>
                    <a:path extrusionOk="0" h="8563" w="10478">
                      <a:moveTo>
                        <a:pt x="7022" y="1"/>
                      </a:moveTo>
                      <a:cubicBezTo>
                        <a:pt x="7022" y="1"/>
                        <a:pt x="7509" y="5077"/>
                        <a:pt x="7022" y="5593"/>
                      </a:cubicBezTo>
                      <a:cubicBezTo>
                        <a:pt x="6536" y="6080"/>
                        <a:pt x="1" y="7022"/>
                        <a:pt x="214" y="8238"/>
                      </a:cubicBezTo>
                      <a:cubicBezTo>
                        <a:pt x="214" y="8238"/>
                        <a:pt x="4847" y="8562"/>
                        <a:pt x="7864" y="8562"/>
                      </a:cubicBezTo>
                      <a:cubicBezTo>
                        <a:pt x="9373" y="8562"/>
                        <a:pt x="10477" y="8481"/>
                        <a:pt x="10396" y="8238"/>
                      </a:cubicBezTo>
                      <a:cubicBezTo>
                        <a:pt x="10183" y="7508"/>
                        <a:pt x="9697" y="5320"/>
                        <a:pt x="9697" y="5320"/>
                      </a:cubicBezTo>
                      <a:lnTo>
                        <a:pt x="10396" y="1"/>
                      </a:ln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62"/>
                <p:cNvSpPr/>
                <p:nvPr/>
              </p:nvSpPr>
              <p:spPr>
                <a:xfrm>
                  <a:off x="5599925" y="4539100"/>
                  <a:ext cx="156550" cy="257275"/>
                </a:xfrm>
                <a:custGeom>
                  <a:rect b="b" l="l" r="r" t="t"/>
                  <a:pathLst>
                    <a:path extrusionOk="0" h="10291" w="6262">
                      <a:moveTo>
                        <a:pt x="4833" y="1"/>
                      </a:moveTo>
                      <a:lnTo>
                        <a:pt x="1459" y="670"/>
                      </a:lnTo>
                      <a:cubicBezTo>
                        <a:pt x="1459" y="1186"/>
                        <a:pt x="2432" y="6262"/>
                        <a:pt x="2158" y="6992"/>
                      </a:cubicBezTo>
                      <a:cubicBezTo>
                        <a:pt x="1945" y="7721"/>
                        <a:pt x="0" y="9910"/>
                        <a:pt x="942" y="10153"/>
                      </a:cubicBezTo>
                      <a:cubicBezTo>
                        <a:pt x="1349" y="10239"/>
                        <a:pt x="2227" y="10291"/>
                        <a:pt x="3143" y="10291"/>
                      </a:cubicBezTo>
                      <a:cubicBezTo>
                        <a:pt x="4483" y="10291"/>
                        <a:pt x="5904" y="10181"/>
                        <a:pt x="6049" y="9910"/>
                      </a:cubicBezTo>
                      <a:cubicBezTo>
                        <a:pt x="6262" y="9424"/>
                        <a:pt x="4590" y="6536"/>
                        <a:pt x="4590" y="6536"/>
                      </a:cubicBezTo>
                      <a:lnTo>
                        <a:pt x="4833" y="1"/>
                      </a:ln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62"/>
                <p:cNvSpPr/>
                <p:nvPr/>
              </p:nvSpPr>
              <p:spPr>
                <a:xfrm>
                  <a:off x="5799000" y="2860525"/>
                  <a:ext cx="247000" cy="758750"/>
                </a:xfrm>
                <a:custGeom>
                  <a:rect b="b" l="l" r="r" t="t"/>
                  <a:pathLst>
                    <a:path extrusionOk="0" h="30350" w="9880">
                      <a:moveTo>
                        <a:pt x="3739" y="0"/>
                      </a:moveTo>
                      <a:cubicBezTo>
                        <a:pt x="1521" y="334"/>
                        <a:pt x="487" y="2401"/>
                        <a:pt x="1" y="3617"/>
                      </a:cubicBezTo>
                      <a:cubicBezTo>
                        <a:pt x="1399" y="5958"/>
                        <a:pt x="3375" y="9879"/>
                        <a:pt x="3800" y="11034"/>
                      </a:cubicBezTo>
                      <a:cubicBezTo>
                        <a:pt x="4408" y="12705"/>
                        <a:pt x="6840" y="24499"/>
                        <a:pt x="6293" y="24803"/>
                      </a:cubicBezTo>
                      <a:cubicBezTo>
                        <a:pt x="2372" y="27174"/>
                        <a:pt x="5442" y="27934"/>
                        <a:pt x="5442" y="27934"/>
                      </a:cubicBezTo>
                      <a:lnTo>
                        <a:pt x="5442" y="30031"/>
                      </a:lnTo>
                      <a:cubicBezTo>
                        <a:pt x="5442" y="30256"/>
                        <a:pt x="5599" y="30349"/>
                        <a:pt x="5851" y="30349"/>
                      </a:cubicBezTo>
                      <a:cubicBezTo>
                        <a:pt x="6721" y="30349"/>
                        <a:pt x="8716" y="29232"/>
                        <a:pt x="9211" y="28572"/>
                      </a:cubicBezTo>
                      <a:cubicBezTo>
                        <a:pt x="9879" y="27751"/>
                        <a:pt x="8603" y="24408"/>
                        <a:pt x="8603" y="24408"/>
                      </a:cubicBezTo>
                      <a:cubicBezTo>
                        <a:pt x="8603" y="24408"/>
                        <a:pt x="9028" y="13526"/>
                        <a:pt x="8208" y="10426"/>
                      </a:cubicBezTo>
                      <a:cubicBezTo>
                        <a:pt x="7721" y="8632"/>
                        <a:pt x="5715" y="3982"/>
                        <a:pt x="3739" y="0"/>
                      </a:cubicBez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62"/>
                <p:cNvSpPr/>
                <p:nvPr/>
              </p:nvSpPr>
              <p:spPr>
                <a:xfrm>
                  <a:off x="5272400" y="3289300"/>
                  <a:ext cx="520550" cy="1330450"/>
                </a:xfrm>
                <a:custGeom>
                  <a:rect b="b" l="l" r="r" t="t"/>
                  <a:pathLst>
                    <a:path extrusionOk="0" h="53218" w="20822">
                      <a:moveTo>
                        <a:pt x="14530" y="1"/>
                      </a:moveTo>
                      <a:cubicBezTo>
                        <a:pt x="9638" y="1"/>
                        <a:pt x="1824" y="4004"/>
                        <a:pt x="1824" y="4004"/>
                      </a:cubicBezTo>
                      <a:cubicBezTo>
                        <a:pt x="1824" y="4248"/>
                        <a:pt x="1" y="22333"/>
                        <a:pt x="730" y="29354"/>
                      </a:cubicBezTo>
                      <a:cubicBezTo>
                        <a:pt x="1429" y="36376"/>
                        <a:pt x="1216" y="51178"/>
                        <a:pt x="2159" y="52394"/>
                      </a:cubicBezTo>
                      <a:cubicBezTo>
                        <a:pt x="2633" y="52969"/>
                        <a:pt x="3527" y="53217"/>
                        <a:pt x="4413" y="53217"/>
                      </a:cubicBezTo>
                      <a:cubicBezTo>
                        <a:pt x="5402" y="53217"/>
                        <a:pt x="6380" y="52907"/>
                        <a:pt x="6748" y="52394"/>
                      </a:cubicBezTo>
                      <a:cubicBezTo>
                        <a:pt x="7478" y="51391"/>
                        <a:pt x="9180" y="32242"/>
                        <a:pt x="8937" y="28382"/>
                      </a:cubicBezTo>
                      <a:cubicBezTo>
                        <a:pt x="8699" y="24569"/>
                        <a:pt x="9628" y="13078"/>
                        <a:pt x="10323" y="13078"/>
                      </a:cubicBezTo>
                      <a:cubicBezTo>
                        <a:pt x="10337" y="13078"/>
                        <a:pt x="10352" y="13083"/>
                        <a:pt x="10365" y="13093"/>
                      </a:cubicBezTo>
                      <a:cubicBezTo>
                        <a:pt x="11095" y="13579"/>
                        <a:pt x="11824" y="27865"/>
                        <a:pt x="12311" y="30813"/>
                      </a:cubicBezTo>
                      <a:cubicBezTo>
                        <a:pt x="12797" y="33731"/>
                        <a:pt x="13040" y="50662"/>
                        <a:pt x="14013" y="51391"/>
                      </a:cubicBezTo>
                      <a:cubicBezTo>
                        <a:pt x="14467" y="51721"/>
                        <a:pt x="15349" y="51958"/>
                        <a:pt x="16250" y="51958"/>
                      </a:cubicBezTo>
                      <a:cubicBezTo>
                        <a:pt x="17342" y="51958"/>
                        <a:pt x="18460" y="51611"/>
                        <a:pt x="18876" y="50662"/>
                      </a:cubicBezTo>
                      <a:cubicBezTo>
                        <a:pt x="19606" y="48959"/>
                        <a:pt x="20822" y="30540"/>
                        <a:pt x="19879" y="26649"/>
                      </a:cubicBezTo>
                      <a:cubicBezTo>
                        <a:pt x="18876" y="22789"/>
                        <a:pt x="20578" y="5798"/>
                        <a:pt x="17934" y="1421"/>
                      </a:cubicBezTo>
                      <a:cubicBezTo>
                        <a:pt x="17304" y="392"/>
                        <a:pt x="16060" y="1"/>
                        <a:pt x="14530" y="1"/>
                      </a:cubicBezTo>
                      <a:close/>
                    </a:path>
                  </a:pathLst>
                </a:custGeom>
                <a:solidFill>
                  <a:srgbClr val="98CC80"/>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62"/>
                <p:cNvSpPr/>
                <p:nvPr/>
              </p:nvSpPr>
              <p:spPr>
                <a:xfrm>
                  <a:off x="5689575" y="3441700"/>
                  <a:ext cx="54750" cy="1147775"/>
                </a:xfrm>
                <a:custGeom>
                  <a:rect b="b" l="l" r="r" t="t"/>
                  <a:pathLst>
                    <a:path extrusionOk="0" h="45911" w="2190">
                      <a:moveTo>
                        <a:pt x="495" y="0"/>
                      </a:moveTo>
                      <a:cubicBezTo>
                        <a:pt x="447" y="0"/>
                        <a:pt x="366" y="52"/>
                        <a:pt x="366" y="127"/>
                      </a:cubicBezTo>
                      <a:cubicBezTo>
                        <a:pt x="1521" y="6054"/>
                        <a:pt x="2007" y="12103"/>
                        <a:pt x="1794" y="18121"/>
                      </a:cubicBezTo>
                      <a:cubicBezTo>
                        <a:pt x="1551" y="24049"/>
                        <a:pt x="761" y="29945"/>
                        <a:pt x="335" y="35872"/>
                      </a:cubicBezTo>
                      <a:cubicBezTo>
                        <a:pt x="122" y="39186"/>
                        <a:pt x="1" y="42529"/>
                        <a:pt x="183" y="45842"/>
                      </a:cubicBezTo>
                      <a:cubicBezTo>
                        <a:pt x="183" y="45888"/>
                        <a:pt x="229" y="45911"/>
                        <a:pt x="274" y="45911"/>
                      </a:cubicBezTo>
                      <a:cubicBezTo>
                        <a:pt x="320" y="45911"/>
                        <a:pt x="366" y="45888"/>
                        <a:pt x="366" y="45842"/>
                      </a:cubicBezTo>
                      <a:cubicBezTo>
                        <a:pt x="31" y="39824"/>
                        <a:pt x="639" y="33866"/>
                        <a:pt x="1217" y="27939"/>
                      </a:cubicBezTo>
                      <a:cubicBezTo>
                        <a:pt x="1794" y="21982"/>
                        <a:pt x="2189" y="15994"/>
                        <a:pt x="1825" y="10006"/>
                      </a:cubicBezTo>
                      <a:cubicBezTo>
                        <a:pt x="1581" y="6662"/>
                        <a:pt x="1186" y="3349"/>
                        <a:pt x="518" y="66"/>
                      </a:cubicBezTo>
                      <a:cubicBezTo>
                        <a:pt x="541" y="20"/>
                        <a:pt x="524" y="0"/>
                        <a:pt x="495" y="0"/>
                      </a:cubicBezTo>
                      <a:close/>
                    </a:path>
                  </a:pathLst>
                </a:custGeom>
                <a:solidFill>
                  <a:srgbClr val="1F6B7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62"/>
                <p:cNvSpPr/>
                <p:nvPr/>
              </p:nvSpPr>
              <p:spPr>
                <a:xfrm>
                  <a:off x="5478251" y="3486400"/>
                  <a:ext cx="60125" cy="133400"/>
                </a:xfrm>
                <a:custGeom>
                  <a:rect b="b" l="l" r="r" t="t"/>
                  <a:pathLst>
                    <a:path extrusionOk="0" h="5336" w="2405">
                      <a:moveTo>
                        <a:pt x="361" y="0"/>
                      </a:moveTo>
                      <a:cubicBezTo>
                        <a:pt x="327" y="0"/>
                        <a:pt x="287" y="17"/>
                        <a:pt x="274" y="55"/>
                      </a:cubicBezTo>
                      <a:cubicBezTo>
                        <a:pt x="1" y="815"/>
                        <a:pt x="487" y="1666"/>
                        <a:pt x="761" y="2365"/>
                      </a:cubicBezTo>
                      <a:cubicBezTo>
                        <a:pt x="1186" y="3399"/>
                        <a:pt x="1673" y="4341"/>
                        <a:pt x="2189" y="5283"/>
                      </a:cubicBezTo>
                      <a:cubicBezTo>
                        <a:pt x="2218" y="5321"/>
                        <a:pt x="2252" y="5335"/>
                        <a:pt x="2283" y="5335"/>
                      </a:cubicBezTo>
                      <a:cubicBezTo>
                        <a:pt x="2351" y="5335"/>
                        <a:pt x="2404" y="5264"/>
                        <a:pt x="2341" y="5222"/>
                      </a:cubicBezTo>
                      <a:cubicBezTo>
                        <a:pt x="1916" y="4493"/>
                        <a:pt x="1551" y="3763"/>
                        <a:pt x="1217" y="3004"/>
                      </a:cubicBezTo>
                      <a:cubicBezTo>
                        <a:pt x="913" y="2274"/>
                        <a:pt x="92" y="906"/>
                        <a:pt x="396" y="86"/>
                      </a:cubicBezTo>
                      <a:cubicBezTo>
                        <a:pt x="449" y="33"/>
                        <a:pt x="410" y="0"/>
                        <a:pt x="361" y="0"/>
                      </a:cubicBezTo>
                      <a:close/>
                    </a:path>
                  </a:pathLst>
                </a:custGeom>
                <a:solidFill>
                  <a:srgbClr val="1F6B7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62"/>
                <p:cNvSpPr/>
                <p:nvPr/>
              </p:nvSpPr>
              <p:spPr>
                <a:xfrm>
                  <a:off x="4830900" y="1935825"/>
                  <a:ext cx="387575" cy="848725"/>
                </a:xfrm>
                <a:custGeom>
                  <a:rect b="b" l="l" r="r" t="t"/>
                  <a:pathLst>
                    <a:path extrusionOk="0" h="33949" w="15503">
                      <a:moveTo>
                        <a:pt x="10453" y="1"/>
                      </a:moveTo>
                      <a:cubicBezTo>
                        <a:pt x="10275" y="1"/>
                        <a:pt x="10112" y="28"/>
                        <a:pt x="9970" y="88"/>
                      </a:cubicBezTo>
                      <a:cubicBezTo>
                        <a:pt x="8846" y="544"/>
                        <a:pt x="8846" y="4708"/>
                        <a:pt x="8846" y="4708"/>
                      </a:cubicBezTo>
                      <a:cubicBezTo>
                        <a:pt x="8846" y="4708"/>
                        <a:pt x="8147" y="6988"/>
                        <a:pt x="6566" y="8842"/>
                      </a:cubicBezTo>
                      <a:cubicBezTo>
                        <a:pt x="4986" y="10666"/>
                        <a:pt x="365" y="15498"/>
                        <a:pt x="153" y="20544"/>
                      </a:cubicBezTo>
                      <a:cubicBezTo>
                        <a:pt x="1" y="23705"/>
                        <a:pt x="8572" y="29845"/>
                        <a:pt x="13770" y="33949"/>
                      </a:cubicBezTo>
                      <a:cubicBezTo>
                        <a:pt x="15047" y="32459"/>
                        <a:pt x="15502" y="28599"/>
                        <a:pt x="14925" y="25255"/>
                      </a:cubicBezTo>
                      <a:cubicBezTo>
                        <a:pt x="11855" y="23097"/>
                        <a:pt x="5837" y="18660"/>
                        <a:pt x="5837" y="18660"/>
                      </a:cubicBezTo>
                      <a:cubicBezTo>
                        <a:pt x="7204" y="17079"/>
                        <a:pt x="11125" y="6289"/>
                        <a:pt x="11125" y="6289"/>
                      </a:cubicBezTo>
                      <a:cubicBezTo>
                        <a:pt x="11125" y="6289"/>
                        <a:pt x="14591" y="4009"/>
                        <a:pt x="14135" y="2611"/>
                      </a:cubicBezTo>
                      <a:cubicBezTo>
                        <a:pt x="13735" y="1411"/>
                        <a:pt x="11721" y="1"/>
                        <a:pt x="10453" y="1"/>
                      </a:cubicBez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62"/>
                <p:cNvSpPr/>
                <p:nvPr/>
              </p:nvSpPr>
              <p:spPr>
                <a:xfrm>
                  <a:off x="5142450" y="2544050"/>
                  <a:ext cx="775875" cy="1001425"/>
                </a:xfrm>
                <a:custGeom>
                  <a:rect b="b" l="l" r="r" t="t"/>
                  <a:pathLst>
                    <a:path extrusionOk="0" h="40057" w="31035">
                      <a:moveTo>
                        <a:pt x="17682" y="1"/>
                      </a:moveTo>
                      <a:cubicBezTo>
                        <a:pt x="17646" y="1"/>
                        <a:pt x="17619" y="5"/>
                        <a:pt x="17600" y="15"/>
                      </a:cubicBezTo>
                      <a:cubicBezTo>
                        <a:pt x="17600" y="15"/>
                        <a:pt x="15047" y="379"/>
                        <a:pt x="12129" y="379"/>
                      </a:cubicBezTo>
                      <a:cubicBezTo>
                        <a:pt x="9180" y="379"/>
                        <a:pt x="8238" y="1109"/>
                        <a:pt x="5594" y="1109"/>
                      </a:cubicBezTo>
                      <a:cubicBezTo>
                        <a:pt x="5390" y="1109"/>
                        <a:pt x="4732" y="1174"/>
                        <a:pt x="4052" y="1174"/>
                      </a:cubicBezTo>
                      <a:cubicBezTo>
                        <a:pt x="3414" y="1174"/>
                        <a:pt x="2756" y="1117"/>
                        <a:pt x="2433" y="896"/>
                      </a:cubicBezTo>
                      <a:lnTo>
                        <a:pt x="2433" y="896"/>
                      </a:lnTo>
                      <a:cubicBezTo>
                        <a:pt x="3040" y="4452"/>
                        <a:pt x="1369" y="7613"/>
                        <a:pt x="1" y="9133"/>
                      </a:cubicBezTo>
                      <a:cubicBezTo>
                        <a:pt x="3861" y="11778"/>
                        <a:pt x="5138" y="14027"/>
                        <a:pt x="5472" y="14817"/>
                      </a:cubicBezTo>
                      <a:cubicBezTo>
                        <a:pt x="7509" y="19528"/>
                        <a:pt x="5837" y="37523"/>
                        <a:pt x="5837" y="37523"/>
                      </a:cubicBezTo>
                      <a:cubicBezTo>
                        <a:pt x="8438" y="39382"/>
                        <a:pt x="11016" y="40057"/>
                        <a:pt x="13389" y="40057"/>
                      </a:cubicBezTo>
                      <a:cubicBezTo>
                        <a:pt x="19665" y="40057"/>
                        <a:pt x="24500" y="35334"/>
                        <a:pt x="24500" y="35334"/>
                      </a:cubicBezTo>
                      <a:cubicBezTo>
                        <a:pt x="23770" y="33906"/>
                        <a:pt x="23527" y="17401"/>
                        <a:pt x="24621" y="14878"/>
                      </a:cubicBezTo>
                      <a:cubicBezTo>
                        <a:pt x="24629" y="14863"/>
                        <a:pt x="24639" y="14855"/>
                        <a:pt x="24651" y="14855"/>
                      </a:cubicBezTo>
                      <a:cubicBezTo>
                        <a:pt x="24828" y="14855"/>
                        <a:pt x="25460" y="16476"/>
                        <a:pt x="26172" y="17644"/>
                      </a:cubicBezTo>
                      <a:cubicBezTo>
                        <a:pt x="26749" y="16155"/>
                        <a:pt x="28421" y="13115"/>
                        <a:pt x="31035" y="12750"/>
                      </a:cubicBezTo>
                      <a:cubicBezTo>
                        <a:pt x="29302" y="9194"/>
                        <a:pt x="27266" y="5212"/>
                        <a:pt x="26445" y="4483"/>
                      </a:cubicBezTo>
                      <a:cubicBezTo>
                        <a:pt x="24575" y="2846"/>
                        <a:pt x="18573" y="1"/>
                        <a:pt x="17682" y="1"/>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62"/>
                <p:cNvSpPr/>
                <p:nvPr/>
              </p:nvSpPr>
              <p:spPr>
                <a:xfrm>
                  <a:off x="5328625" y="2103025"/>
                  <a:ext cx="335450" cy="369950"/>
                </a:xfrm>
                <a:custGeom>
                  <a:rect b="b" l="l" r="r" t="t"/>
                  <a:pathLst>
                    <a:path extrusionOk="0" h="14798" w="13418">
                      <a:moveTo>
                        <a:pt x="6525" y="1"/>
                      </a:moveTo>
                      <a:cubicBezTo>
                        <a:pt x="3677" y="1"/>
                        <a:pt x="1309" y="2485"/>
                        <a:pt x="730" y="4464"/>
                      </a:cubicBezTo>
                      <a:cubicBezTo>
                        <a:pt x="1" y="7199"/>
                        <a:pt x="2432" y="10725"/>
                        <a:pt x="2432" y="10725"/>
                      </a:cubicBezTo>
                      <a:cubicBezTo>
                        <a:pt x="2432" y="10725"/>
                        <a:pt x="2244" y="10695"/>
                        <a:pt x="2004" y="10695"/>
                      </a:cubicBezTo>
                      <a:cubicBezTo>
                        <a:pt x="1375" y="10695"/>
                        <a:pt x="391" y="10902"/>
                        <a:pt x="1490" y="12397"/>
                      </a:cubicBezTo>
                      <a:cubicBezTo>
                        <a:pt x="2076" y="13206"/>
                        <a:pt x="2549" y="13454"/>
                        <a:pt x="2909" y="13454"/>
                      </a:cubicBezTo>
                      <a:cubicBezTo>
                        <a:pt x="3483" y="13454"/>
                        <a:pt x="3770" y="12823"/>
                        <a:pt x="3770" y="12823"/>
                      </a:cubicBezTo>
                      <a:cubicBezTo>
                        <a:pt x="5247" y="14175"/>
                        <a:pt x="6881" y="14797"/>
                        <a:pt x="8353" y="14797"/>
                      </a:cubicBezTo>
                      <a:cubicBezTo>
                        <a:pt x="11183" y="14797"/>
                        <a:pt x="13417" y="12497"/>
                        <a:pt x="12797" y="8658"/>
                      </a:cubicBezTo>
                      <a:cubicBezTo>
                        <a:pt x="11886" y="2822"/>
                        <a:pt x="9788" y="1151"/>
                        <a:pt x="9788" y="1151"/>
                      </a:cubicBezTo>
                      <a:cubicBezTo>
                        <a:pt x="8679" y="335"/>
                        <a:pt x="7570" y="1"/>
                        <a:pt x="6525" y="1"/>
                      </a:cubicBez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62"/>
                <p:cNvSpPr/>
                <p:nvPr/>
              </p:nvSpPr>
              <p:spPr>
                <a:xfrm>
                  <a:off x="5393975" y="2386775"/>
                  <a:ext cx="212800" cy="247050"/>
                </a:xfrm>
                <a:custGeom>
                  <a:rect b="b" l="l" r="r" t="t"/>
                  <a:pathLst>
                    <a:path extrusionOk="0" h="9882" w="8512">
                      <a:moveTo>
                        <a:pt x="5315" y="0"/>
                      </a:moveTo>
                      <a:cubicBezTo>
                        <a:pt x="3785" y="0"/>
                        <a:pt x="1460" y="1159"/>
                        <a:pt x="1460" y="1929"/>
                      </a:cubicBezTo>
                      <a:cubicBezTo>
                        <a:pt x="1460" y="1929"/>
                        <a:pt x="1460" y="5302"/>
                        <a:pt x="1" y="6792"/>
                      </a:cubicBezTo>
                      <a:cubicBezTo>
                        <a:pt x="644" y="8819"/>
                        <a:pt x="2421" y="9881"/>
                        <a:pt x="4210" y="9881"/>
                      </a:cubicBezTo>
                      <a:cubicBezTo>
                        <a:pt x="5720" y="9881"/>
                        <a:pt x="7237" y="9124"/>
                        <a:pt x="8086" y="7552"/>
                      </a:cubicBezTo>
                      <a:lnTo>
                        <a:pt x="8512" y="6792"/>
                      </a:lnTo>
                      <a:cubicBezTo>
                        <a:pt x="8512" y="6792"/>
                        <a:pt x="5867" y="4360"/>
                        <a:pt x="6566" y="1473"/>
                      </a:cubicBezTo>
                      <a:cubicBezTo>
                        <a:pt x="6823" y="390"/>
                        <a:pt x="6203" y="0"/>
                        <a:pt x="5315" y="0"/>
                      </a:cubicBez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62"/>
                <p:cNvSpPr/>
                <p:nvPr/>
              </p:nvSpPr>
              <p:spPr>
                <a:xfrm>
                  <a:off x="5390175" y="2282250"/>
                  <a:ext cx="304000" cy="209375"/>
                </a:xfrm>
                <a:custGeom>
                  <a:rect b="b" l="l" r="r" t="t"/>
                  <a:pathLst>
                    <a:path extrusionOk="0" h="8375" w="12160">
                      <a:moveTo>
                        <a:pt x="10062" y="0"/>
                      </a:moveTo>
                      <a:cubicBezTo>
                        <a:pt x="10062" y="0"/>
                        <a:pt x="9727" y="1398"/>
                        <a:pt x="9241" y="1854"/>
                      </a:cubicBezTo>
                      <a:cubicBezTo>
                        <a:pt x="9160" y="1935"/>
                        <a:pt x="9045" y="1962"/>
                        <a:pt x="8903" y="1962"/>
                      </a:cubicBezTo>
                      <a:cubicBezTo>
                        <a:pt x="8620" y="1962"/>
                        <a:pt x="8228" y="1854"/>
                        <a:pt x="7782" y="1854"/>
                      </a:cubicBezTo>
                      <a:cubicBezTo>
                        <a:pt x="7113" y="1854"/>
                        <a:pt x="6323" y="2097"/>
                        <a:pt x="5594" y="3313"/>
                      </a:cubicBezTo>
                      <a:cubicBezTo>
                        <a:pt x="5594" y="3313"/>
                        <a:pt x="4824" y="4164"/>
                        <a:pt x="3455" y="4164"/>
                      </a:cubicBezTo>
                      <a:cubicBezTo>
                        <a:pt x="2770" y="4164"/>
                        <a:pt x="1936" y="3951"/>
                        <a:pt x="974" y="3313"/>
                      </a:cubicBezTo>
                      <a:lnTo>
                        <a:pt x="1" y="3526"/>
                      </a:lnTo>
                      <a:cubicBezTo>
                        <a:pt x="1" y="3526"/>
                        <a:pt x="1217" y="5958"/>
                        <a:pt x="2433" y="6900"/>
                      </a:cubicBezTo>
                      <a:cubicBezTo>
                        <a:pt x="3347" y="7654"/>
                        <a:pt x="5758" y="8375"/>
                        <a:pt x="7634" y="8375"/>
                      </a:cubicBezTo>
                      <a:cubicBezTo>
                        <a:pt x="8252" y="8375"/>
                        <a:pt x="8812" y="8296"/>
                        <a:pt x="9241" y="8116"/>
                      </a:cubicBezTo>
                      <a:cubicBezTo>
                        <a:pt x="10943" y="7417"/>
                        <a:pt x="12159" y="3526"/>
                        <a:pt x="11886" y="3040"/>
                      </a:cubicBezTo>
                      <a:cubicBezTo>
                        <a:pt x="11673" y="2584"/>
                        <a:pt x="10062" y="0"/>
                        <a:pt x="10062"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62"/>
                <p:cNvSpPr/>
                <p:nvPr/>
              </p:nvSpPr>
              <p:spPr>
                <a:xfrm>
                  <a:off x="5419825" y="2222975"/>
                  <a:ext cx="53200" cy="52600"/>
                </a:xfrm>
                <a:custGeom>
                  <a:rect b="b" l="l" r="r" t="t"/>
                  <a:pathLst>
                    <a:path extrusionOk="0" h="2104" w="2128">
                      <a:moveTo>
                        <a:pt x="1885" y="0"/>
                      </a:moveTo>
                      <a:cubicBezTo>
                        <a:pt x="1216" y="0"/>
                        <a:pt x="487" y="243"/>
                        <a:pt x="183" y="912"/>
                      </a:cubicBezTo>
                      <a:cubicBezTo>
                        <a:pt x="31" y="1216"/>
                        <a:pt x="0" y="1611"/>
                        <a:pt x="31" y="1946"/>
                      </a:cubicBezTo>
                      <a:cubicBezTo>
                        <a:pt x="31" y="2058"/>
                        <a:pt x="87" y="2104"/>
                        <a:pt x="152" y="2104"/>
                      </a:cubicBezTo>
                      <a:cubicBezTo>
                        <a:pt x="244" y="2104"/>
                        <a:pt x="353" y="2010"/>
                        <a:pt x="335" y="1885"/>
                      </a:cubicBezTo>
                      <a:lnTo>
                        <a:pt x="335" y="1672"/>
                      </a:lnTo>
                      <a:cubicBezTo>
                        <a:pt x="335" y="1520"/>
                        <a:pt x="365" y="1338"/>
                        <a:pt x="456" y="1186"/>
                      </a:cubicBezTo>
                      <a:cubicBezTo>
                        <a:pt x="669" y="578"/>
                        <a:pt x="1277" y="426"/>
                        <a:pt x="1885" y="395"/>
                      </a:cubicBezTo>
                      <a:cubicBezTo>
                        <a:pt x="2128" y="395"/>
                        <a:pt x="2128" y="0"/>
                        <a:pt x="1885" y="0"/>
                      </a:cubicBezTo>
                      <a:close/>
                    </a:path>
                  </a:pathLst>
                </a:custGeom>
                <a:solidFill>
                  <a:srgbClr val="5D344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62"/>
                <p:cNvSpPr/>
                <p:nvPr/>
              </p:nvSpPr>
              <p:spPr>
                <a:xfrm>
                  <a:off x="5524275" y="2170575"/>
                  <a:ext cx="73200" cy="26200"/>
                </a:xfrm>
                <a:custGeom>
                  <a:rect b="b" l="l" r="r" t="t"/>
                  <a:pathLst>
                    <a:path extrusionOk="0" h="1048" w="2928">
                      <a:moveTo>
                        <a:pt x="1444" y="0"/>
                      </a:moveTo>
                      <a:cubicBezTo>
                        <a:pt x="932" y="0"/>
                        <a:pt x="447" y="240"/>
                        <a:pt x="108" y="789"/>
                      </a:cubicBezTo>
                      <a:cubicBezTo>
                        <a:pt x="1" y="918"/>
                        <a:pt x="136" y="1047"/>
                        <a:pt x="268" y="1047"/>
                      </a:cubicBezTo>
                      <a:cubicBezTo>
                        <a:pt x="323" y="1047"/>
                        <a:pt x="376" y="1025"/>
                        <a:pt x="412" y="972"/>
                      </a:cubicBezTo>
                      <a:cubicBezTo>
                        <a:pt x="666" y="558"/>
                        <a:pt x="1037" y="378"/>
                        <a:pt x="1433" y="378"/>
                      </a:cubicBezTo>
                      <a:cubicBezTo>
                        <a:pt x="1794" y="378"/>
                        <a:pt x="2176" y="528"/>
                        <a:pt x="2509" y="789"/>
                      </a:cubicBezTo>
                      <a:cubicBezTo>
                        <a:pt x="2547" y="820"/>
                        <a:pt x="2588" y="834"/>
                        <a:pt x="2629" y="834"/>
                      </a:cubicBezTo>
                      <a:cubicBezTo>
                        <a:pt x="2785" y="834"/>
                        <a:pt x="2928" y="636"/>
                        <a:pt x="2783" y="516"/>
                      </a:cubicBezTo>
                      <a:cubicBezTo>
                        <a:pt x="2369" y="188"/>
                        <a:pt x="1896" y="0"/>
                        <a:pt x="1444" y="0"/>
                      </a:cubicBezTo>
                      <a:close/>
                    </a:path>
                  </a:pathLst>
                </a:custGeom>
                <a:solidFill>
                  <a:srgbClr val="5D344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62"/>
                <p:cNvSpPr/>
                <p:nvPr/>
              </p:nvSpPr>
              <p:spPr>
                <a:xfrm>
                  <a:off x="5609025" y="2509625"/>
                  <a:ext cx="169500" cy="250325"/>
                </a:xfrm>
                <a:custGeom>
                  <a:rect b="b" l="l" r="r" t="t"/>
                  <a:pathLst>
                    <a:path extrusionOk="0" h="10013" w="6780">
                      <a:moveTo>
                        <a:pt x="3609" y="1"/>
                      </a:moveTo>
                      <a:cubicBezTo>
                        <a:pt x="2261" y="1"/>
                        <a:pt x="1913" y="1999"/>
                        <a:pt x="1460" y="1999"/>
                      </a:cubicBezTo>
                      <a:cubicBezTo>
                        <a:pt x="1460" y="1999"/>
                        <a:pt x="700" y="6103"/>
                        <a:pt x="700" y="7805"/>
                      </a:cubicBezTo>
                      <a:cubicBezTo>
                        <a:pt x="700" y="7805"/>
                        <a:pt x="1" y="8534"/>
                        <a:pt x="487" y="9021"/>
                      </a:cubicBezTo>
                      <a:cubicBezTo>
                        <a:pt x="849" y="9382"/>
                        <a:pt x="2016" y="10013"/>
                        <a:pt x="2592" y="10013"/>
                      </a:cubicBezTo>
                      <a:cubicBezTo>
                        <a:pt x="2791" y="10013"/>
                        <a:pt x="2919" y="9938"/>
                        <a:pt x="2919" y="9750"/>
                      </a:cubicBezTo>
                      <a:cubicBezTo>
                        <a:pt x="2919" y="9021"/>
                        <a:pt x="1916" y="8048"/>
                        <a:pt x="1916" y="8048"/>
                      </a:cubicBezTo>
                      <a:cubicBezTo>
                        <a:pt x="1916" y="8048"/>
                        <a:pt x="6779" y="1513"/>
                        <a:pt x="4591" y="297"/>
                      </a:cubicBezTo>
                      <a:cubicBezTo>
                        <a:pt x="4213" y="88"/>
                        <a:pt x="3889" y="1"/>
                        <a:pt x="3609" y="1"/>
                      </a:cubicBezTo>
                      <a:close/>
                    </a:path>
                  </a:pathLst>
                </a:custGeom>
                <a:solidFill>
                  <a:srgbClr val="F1B0A2"/>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62"/>
                <p:cNvSpPr/>
                <p:nvPr/>
              </p:nvSpPr>
              <p:spPr>
                <a:xfrm>
                  <a:off x="5561850" y="2444825"/>
                  <a:ext cx="174875" cy="121175"/>
                </a:xfrm>
                <a:custGeom>
                  <a:rect b="b" l="l" r="r" t="t"/>
                  <a:pathLst>
                    <a:path extrusionOk="0" h="4847" w="6995">
                      <a:moveTo>
                        <a:pt x="4346" y="0"/>
                      </a:moveTo>
                      <a:cubicBezTo>
                        <a:pt x="4224" y="0"/>
                        <a:pt x="1895" y="1905"/>
                        <a:pt x="451" y="1905"/>
                      </a:cubicBezTo>
                      <a:cubicBezTo>
                        <a:pt x="370" y="1905"/>
                        <a:pt x="291" y="1899"/>
                        <a:pt x="216" y="1886"/>
                      </a:cubicBezTo>
                      <a:cubicBezTo>
                        <a:pt x="215" y="1886"/>
                        <a:pt x="214" y="1886"/>
                        <a:pt x="213" y="1886"/>
                      </a:cubicBezTo>
                      <a:cubicBezTo>
                        <a:pt x="0" y="1886"/>
                        <a:pt x="1264" y="4846"/>
                        <a:pt x="2992" y="4846"/>
                      </a:cubicBezTo>
                      <a:cubicBezTo>
                        <a:pt x="3108" y="4846"/>
                        <a:pt x="3227" y="4833"/>
                        <a:pt x="3347" y="4804"/>
                      </a:cubicBezTo>
                      <a:cubicBezTo>
                        <a:pt x="3347" y="4804"/>
                        <a:pt x="4592" y="3225"/>
                        <a:pt x="6170" y="3225"/>
                      </a:cubicBezTo>
                      <a:cubicBezTo>
                        <a:pt x="6437" y="3225"/>
                        <a:pt x="6713" y="3270"/>
                        <a:pt x="6994" y="3376"/>
                      </a:cubicBezTo>
                      <a:cubicBezTo>
                        <a:pt x="6994" y="3376"/>
                        <a:pt x="5778" y="214"/>
                        <a:pt x="4350" y="2"/>
                      </a:cubicBezTo>
                      <a:cubicBezTo>
                        <a:pt x="4349" y="1"/>
                        <a:pt x="4348" y="0"/>
                        <a:pt x="4346" y="0"/>
                      </a:cubicBezTo>
                      <a:close/>
                    </a:path>
                  </a:pathLst>
                </a:custGeom>
                <a:solidFill>
                  <a:srgbClr val="9F8ED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62"/>
                <p:cNvSpPr/>
                <p:nvPr/>
              </p:nvSpPr>
              <p:spPr>
                <a:xfrm>
                  <a:off x="5260250" y="2491975"/>
                  <a:ext cx="140800" cy="282000"/>
                </a:xfrm>
                <a:custGeom>
                  <a:rect b="b" l="l" r="r" t="t"/>
                  <a:pathLst>
                    <a:path extrusionOk="0" h="11280" w="5632">
                      <a:moveTo>
                        <a:pt x="1064" y="0"/>
                      </a:moveTo>
                      <a:cubicBezTo>
                        <a:pt x="395" y="578"/>
                        <a:pt x="0" y="1216"/>
                        <a:pt x="122" y="1976"/>
                      </a:cubicBezTo>
                      <a:cubicBezTo>
                        <a:pt x="608" y="4651"/>
                        <a:pt x="3253" y="8785"/>
                        <a:pt x="3253" y="8785"/>
                      </a:cubicBezTo>
                      <a:cubicBezTo>
                        <a:pt x="3253" y="8785"/>
                        <a:pt x="1824" y="10730"/>
                        <a:pt x="2280" y="11216"/>
                      </a:cubicBezTo>
                      <a:cubicBezTo>
                        <a:pt x="2324" y="11260"/>
                        <a:pt x="2386" y="11280"/>
                        <a:pt x="2465" y="11280"/>
                      </a:cubicBezTo>
                      <a:cubicBezTo>
                        <a:pt x="3259" y="11280"/>
                        <a:pt x="5632" y="9205"/>
                        <a:pt x="5411" y="8541"/>
                      </a:cubicBezTo>
                      <a:cubicBezTo>
                        <a:pt x="5278" y="8107"/>
                        <a:pt x="4935" y="8025"/>
                        <a:pt x="4694" y="8025"/>
                      </a:cubicBezTo>
                      <a:cubicBezTo>
                        <a:pt x="4547" y="8025"/>
                        <a:pt x="4438" y="8055"/>
                        <a:pt x="4438" y="8055"/>
                      </a:cubicBezTo>
                      <a:cubicBezTo>
                        <a:pt x="4438" y="8055"/>
                        <a:pt x="4043" y="4195"/>
                        <a:pt x="3283" y="2857"/>
                      </a:cubicBezTo>
                      <a:cubicBezTo>
                        <a:pt x="3283" y="2857"/>
                        <a:pt x="3648" y="2857"/>
                        <a:pt x="4164" y="2736"/>
                      </a:cubicBezTo>
                      <a:cubicBezTo>
                        <a:pt x="3648" y="730"/>
                        <a:pt x="2189" y="122"/>
                        <a:pt x="1064" y="0"/>
                      </a:cubicBezTo>
                      <a:close/>
                    </a:path>
                  </a:pathLst>
                </a:custGeom>
                <a:solidFill>
                  <a:srgbClr val="F1B0A2"/>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62"/>
                <p:cNvSpPr/>
                <p:nvPr/>
              </p:nvSpPr>
              <p:spPr>
                <a:xfrm>
                  <a:off x="5549000" y="2360350"/>
                  <a:ext cx="81075" cy="54125"/>
                </a:xfrm>
                <a:custGeom>
                  <a:rect b="b" l="l" r="r" t="t"/>
                  <a:pathLst>
                    <a:path extrusionOk="0" h="2165" w="3243">
                      <a:moveTo>
                        <a:pt x="2618" y="1"/>
                      </a:moveTo>
                      <a:cubicBezTo>
                        <a:pt x="2568" y="1"/>
                        <a:pt x="2516" y="12"/>
                        <a:pt x="2463" y="37"/>
                      </a:cubicBezTo>
                      <a:cubicBezTo>
                        <a:pt x="2003" y="238"/>
                        <a:pt x="2005" y="956"/>
                        <a:pt x="1183" y="956"/>
                      </a:cubicBezTo>
                      <a:cubicBezTo>
                        <a:pt x="1136" y="956"/>
                        <a:pt x="1087" y="954"/>
                        <a:pt x="1034" y="949"/>
                      </a:cubicBezTo>
                      <a:cubicBezTo>
                        <a:pt x="938" y="932"/>
                        <a:pt x="847" y="924"/>
                        <a:pt x="760" y="924"/>
                      </a:cubicBezTo>
                      <a:cubicBezTo>
                        <a:pt x="381" y="924"/>
                        <a:pt x="105" y="1089"/>
                        <a:pt x="31" y="1435"/>
                      </a:cubicBezTo>
                      <a:cubicBezTo>
                        <a:pt x="1" y="1587"/>
                        <a:pt x="61" y="1739"/>
                        <a:pt x="153" y="1861"/>
                      </a:cubicBezTo>
                      <a:cubicBezTo>
                        <a:pt x="335" y="2074"/>
                        <a:pt x="639" y="2165"/>
                        <a:pt x="943" y="2165"/>
                      </a:cubicBezTo>
                      <a:cubicBezTo>
                        <a:pt x="1794" y="2104"/>
                        <a:pt x="2402" y="1648"/>
                        <a:pt x="2706" y="1314"/>
                      </a:cubicBezTo>
                      <a:cubicBezTo>
                        <a:pt x="3243" y="669"/>
                        <a:pt x="2997" y="1"/>
                        <a:pt x="2618" y="1"/>
                      </a:cubicBezTo>
                      <a:close/>
                    </a:path>
                  </a:pathLst>
                </a:custGeom>
                <a:solidFill>
                  <a:srgbClr val="FFFFF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62"/>
                <p:cNvSpPr/>
                <p:nvPr/>
              </p:nvSpPr>
              <p:spPr>
                <a:xfrm>
                  <a:off x="6044450" y="4567225"/>
                  <a:ext cx="263850" cy="214900"/>
                </a:xfrm>
                <a:custGeom>
                  <a:rect b="b" l="l" r="r" t="t"/>
                  <a:pathLst>
                    <a:path extrusionOk="0" h="8596" w="10554">
                      <a:moveTo>
                        <a:pt x="6992" y="1"/>
                      </a:moveTo>
                      <a:cubicBezTo>
                        <a:pt x="6992" y="1"/>
                        <a:pt x="7539" y="5107"/>
                        <a:pt x="7052" y="5593"/>
                      </a:cubicBezTo>
                      <a:cubicBezTo>
                        <a:pt x="6536" y="6080"/>
                        <a:pt x="1" y="7113"/>
                        <a:pt x="274" y="8329"/>
                      </a:cubicBezTo>
                      <a:cubicBezTo>
                        <a:pt x="274" y="8329"/>
                        <a:pt x="4640" y="8595"/>
                        <a:pt x="7655" y="8595"/>
                      </a:cubicBezTo>
                      <a:cubicBezTo>
                        <a:pt x="9307" y="8595"/>
                        <a:pt x="10553" y="8516"/>
                        <a:pt x="10457" y="8268"/>
                      </a:cubicBezTo>
                      <a:cubicBezTo>
                        <a:pt x="10183" y="7539"/>
                        <a:pt x="9697" y="5381"/>
                        <a:pt x="9697" y="5381"/>
                      </a:cubicBezTo>
                      <a:lnTo>
                        <a:pt x="10396" y="1"/>
                      </a:ln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62"/>
                <p:cNvSpPr/>
                <p:nvPr/>
              </p:nvSpPr>
              <p:spPr>
                <a:xfrm>
                  <a:off x="6050525" y="4699450"/>
                  <a:ext cx="263725" cy="81625"/>
                </a:xfrm>
                <a:custGeom>
                  <a:rect b="b" l="l" r="r" t="t"/>
                  <a:pathLst>
                    <a:path extrusionOk="0" h="3265" w="10549">
                      <a:moveTo>
                        <a:pt x="9484" y="0"/>
                      </a:moveTo>
                      <a:cubicBezTo>
                        <a:pt x="8893" y="651"/>
                        <a:pt x="8373" y="856"/>
                        <a:pt x="7953" y="856"/>
                      </a:cubicBezTo>
                      <a:cubicBezTo>
                        <a:pt x="7510" y="856"/>
                        <a:pt x="7179" y="628"/>
                        <a:pt x="6992" y="456"/>
                      </a:cubicBezTo>
                      <a:cubicBezTo>
                        <a:pt x="6940" y="431"/>
                        <a:pt x="6889" y="421"/>
                        <a:pt x="6840" y="421"/>
                      </a:cubicBezTo>
                      <a:cubicBezTo>
                        <a:pt x="6773" y="421"/>
                        <a:pt x="6710" y="439"/>
                        <a:pt x="6657" y="456"/>
                      </a:cubicBezTo>
                      <a:cubicBezTo>
                        <a:pt x="5624" y="730"/>
                        <a:pt x="4226" y="1095"/>
                        <a:pt x="4226" y="1095"/>
                      </a:cubicBezTo>
                      <a:cubicBezTo>
                        <a:pt x="4226" y="1095"/>
                        <a:pt x="1" y="1763"/>
                        <a:pt x="62" y="3010"/>
                      </a:cubicBezTo>
                      <a:lnTo>
                        <a:pt x="3496" y="3162"/>
                      </a:lnTo>
                      <a:cubicBezTo>
                        <a:pt x="3496" y="3162"/>
                        <a:pt x="7138" y="3264"/>
                        <a:pt x="9074" y="3264"/>
                      </a:cubicBezTo>
                      <a:cubicBezTo>
                        <a:pt x="9720" y="3264"/>
                        <a:pt x="10176" y="3253"/>
                        <a:pt x="10244" y="3222"/>
                      </a:cubicBezTo>
                      <a:cubicBezTo>
                        <a:pt x="10548" y="3131"/>
                        <a:pt x="9484" y="0"/>
                        <a:pt x="9484" y="0"/>
                      </a:cubicBezTo>
                      <a:close/>
                    </a:path>
                  </a:pathLst>
                </a:custGeom>
                <a:solidFill>
                  <a:srgbClr val="98CC80"/>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62"/>
                <p:cNvSpPr/>
                <p:nvPr/>
              </p:nvSpPr>
              <p:spPr>
                <a:xfrm>
                  <a:off x="6486700" y="4523150"/>
                  <a:ext cx="157325" cy="257775"/>
                </a:xfrm>
                <a:custGeom>
                  <a:rect b="b" l="l" r="r" t="t"/>
                  <a:pathLst>
                    <a:path extrusionOk="0" h="10311" w="6293">
                      <a:moveTo>
                        <a:pt x="4773" y="1"/>
                      </a:moveTo>
                      <a:lnTo>
                        <a:pt x="1399" y="700"/>
                      </a:lnTo>
                      <a:cubicBezTo>
                        <a:pt x="1399" y="1216"/>
                        <a:pt x="2433" y="6292"/>
                        <a:pt x="2159" y="7022"/>
                      </a:cubicBezTo>
                      <a:cubicBezTo>
                        <a:pt x="1916" y="7751"/>
                        <a:pt x="1" y="9940"/>
                        <a:pt x="974" y="10183"/>
                      </a:cubicBezTo>
                      <a:cubicBezTo>
                        <a:pt x="1357" y="10265"/>
                        <a:pt x="2159" y="10310"/>
                        <a:pt x="3017" y="10310"/>
                      </a:cubicBezTo>
                      <a:cubicBezTo>
                        <a:pt x="4401" y="10310"/>
                        <a:pt x="5930" y="10191"/>
                        <a:pt x="6080" y="9910"/>
                      </a:cubicBezTo>
                      <a:cubicBezTo>
                        <a:pt x="6293" y="9423"/>
                        <a:pt x="4591" y="6536"/>
                        <a:pt x="4591" y="6536"/>
                      </a:cubicBezTo>
                      <a:lnTo>
                        <a:pt x="4773" y="1"/>
                      </a:ln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62"/>
                <p:cNvSpPr/>
                <p:nvPr/>
              </p:nvSpPr>
              <p:spPr>
                <a:xfrm>
                  <a:off x="6505700" y="4686525"/>
                  <a:ext cx="144325" cy="98575"/>
                </a:xfrm>
                <a:custGeom>
                  <a:rect b="b" l="l" r="r" t="t"/>
                  <a:pathLst>
                    <a:path extrusionOk="0" h="3943" w="5773">
                      <a:moveTo>
                        <a:pt x="3861" y="1"/>
                      </a:moveTo>
                      <a:lnTo>
                        <a:pt x="1429" y="517"/>
                      </a:lnTo>
                      <a:cubicBezTo>
                        <a:pt x="1429" y="517"/>
                        <a:pt x="1" y="2645"/>
                        <a:pt x="1" y="3527"/>
                      </a:cubicBezTo>
                      <a:cubicBezTo>
                        <a:pt x="1" y="3822"/>
                        <a:pt x="886" y="3943"/>
                        <a:pt x="1955" y="3943"/>
                      </a:cubicBezTo>
                      <a:cubicBezTo>
                        <a:pt x="3637" y="3943"/>
                        <a:pt x="5773" y="3643"/>
                        <a:pt x="5624" y="3253"/>
                      </a:cubicBezTo>
                      <a:cubicBezTo>
                        <a:pt x="4803" y="1125"/>
                        <a:pt x="3861" y="1"/>
                        <a:pt x="3861" y="1"/>
                      </a:cubicBezTo>
                      <a:close/>
                    </a:path>
                  </a:pathLst>
                </a:custGeom>
                <a:solidFill>
                  <a:srgbClr val="98CC80"/>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62"/>
                <p:cNvSpPr/>
                <p:nvPr/>
              </p:nvSpPr>
              <p:spPr>
                <a:xfrm>
                  <a:off x="6153425" y="3275225"/>
                  <a:ext cx="521750" cy="1331525"/>
                </a:xfrm>
                <a:custGeom>
                  <a:rect b="b" l="l" r="r" t="t"/>
                  <a:pathLst>
                    <a:path extrusionOk="0" h="53261" w="20870">
                      <a:moveTo>
                        <a:pt x="14326" y="0"/>
                      </a:moveTo>
                      <a:cubicBezTo>
                        <a:pt x="9433" y="0"/>
                        <a:pt x="1660" y="4081"/>
                        <a:pt x="1660" y="4081"/>
                      </a:cubicBezTo>
                      <a:cubicBezTo>
                        <a:pt x="1679" y="4072"/>
                        <a:pt x="1697" y="4068"/>
                        <a:pt x="1715" y="4068"/>
                      </a:cubicBezTo>
                      <a:cubicBezTo>
                        <a:pt x="2849" y="4068"/>
                        <a:pt x="0" y="22515"/>
                        <a:pt x="778" y="29431"/>
                      </a:cubicBezTo>
                      <a:cubicBezTo>
                        <a:pt x="1569" y="36452"/>
                        <a:pt x="1417" y="51225"/>
                        <a:pt x="2420" y="52440"/>
                      </a:cubicBezTo>
                      <a:cubicBezTo>
                        <a:pt x="2876" y="53011"/>
                        <a:pt x="3755" y="53260"/>
                        <a:pt x="4634" y="53260"/>
                      </a:cubicBezTo>
                      <a:cubicBezTo>
                        <a:pt x="5628" y="53260"/>
                        <a:pt x="6623" y="52942"/>
                        <a:pt x="7010" y="52410"/>
                      </a:cubicBezTo>
                      <a:cubicBezTo>
                        <a:pt x="7739" y="51437"/>
                        <a:pt x="9289" y="32288"/>
                        <a:pt x="8985" y="28398"/>
                      </a:cubicBezTo>
                      <a:cubicBezTo>
                        <a:pt x="8718" y="24619"/>
                        <a:pt x="9556" y="13123"/>
                        <a:pt x="10276" y="13123"/>
                      </a:cubicBezTo>
                      <a:cubicBezTo>
                        <a:pt x="10292" y="13123"/>
                        <a:pt x="10307" y="13128"/>
                        <a:pt x="10323" y="13139"/>
                      </a:cubicBezTo>
                      <a:cubicBezTo>
                        <a:pt x="11052" y="13625"/>
                        <a:pt x="11873" y="27911"/>
                        <a:pt x="12420" y="30799"/>
                      </a:cubicBezTo>
                      <a:cubicBezTo>
                        <a:pt x="12906" y="33686"/>
                        <a:pt x="13271" y="50677"/>
                        <a:pt x="14274" y="51377"/>
                      </a:cubicBezTo>
                      <a:cubicBezTo>
                        <a:pt x="14708" y="51702"/>
                        <a:pt x="15576" y="51930"/>
                        <a:pt x="16467" y="51930"/>
                      </a:cubicBezTo>
                      <a:cubicBezTo>
                        <a:pt x="17576" y="51930"/>
                        <a:pt x="18720" y="51577"/>
                        <a:pt x="19107" y="50617"/>
                      </a:cubicBezTo>
                      <a:cubicBezTo>
                        <a:pt x="19806" y="48915"/>
                        <a:pt x="20870" y="30495"/>
                        <a:pt x="19867" y="26604"/>
                      </a:cubicBezTo>
                      <a:cubicBezTo>
                        <a:pt x="18864" y="22744"/>
                        <a:pt x="20414" y="5753"/>
                        <a:pt x="17739" y="1437"/>
                      </a:cubicBezTo>
                      <a:cubicBezTo>
                        <a:pt x="17096" y="397"/>
                        <a:pt x="15851" y="0"/>
                        <a:pt x="14326" y="0"/>
                      </a:cubicBez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62"/>
                <p:cNvSpPr/>
                <p:nvPr/>
              </p:nvSpPr>
              <p:spPr>
                <a:xfrm>
                  <a:off x="6571050" y="3426025"/>
                  <a:ext cx="57025" cy="1148825"/>
                </a:xfrm>
                <a:custGeom>
                  <a:rect b="b" l="l" r="r" t="t"/>
                  <a:pathLst>
                    <a:path extrusionOk="0" h="45953" w="2281">
                      <a:moveTo>
                        <a:pt x="283" y="0"/>
                      </a:moveTo>
                      <a:cubicBezTo>
                        <a:pt x="235" y="0"/>
                        <a:pt x="183" y="33"/>
                        <a:pt x="183" y="86"/>
                      </a:cubicBezTo>
                      <a:cubicBezTo>
                        <a:pt x="1703" y="8536"/>
                        <a:pt x="2037" y="17016"/>
                        <a:pt x="1521" y="25557"/>
                      </a:cubicBezTo>
                      <a:cubicBezTo>
                        <a:pt x="973" y="33916"/>
                        <a:pt x="1" y="37594"/>
                        <a:pt x="487" y="45953"/>
                      </a:cubicBezTo>
                      <a:cubicBezTo>
                        <a:pt x="1" y="37411"/>
                        <a:pt x="1217" y="33612"/>
                        <a:pt x="1733" y="25101"/>
                      </a:cubicBezTo>
                      <a:cubicBezTo>
                        <a:pt x="2280" y="16712"/>
                        <a:pt x="1885" y="8353"/>
                        <a:pt x="366" y="55"/>
                      </a:cubicBezTo>
                      <a:cubicBezTo>
                        <a:pt x="353" y="17"/>
                        <a:pt x="319" y="0"/>
                        <a:pt x="283" y="0"/>
                      </a:cubicBezTo>
                      <a:close/>
                    </a:path>
                  </a:pathLst>
                </a:custGeom>
                <a:solidFill>
                  <a:srgbClr val="7CA1D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62"/>
                <p:cNvSpPr/>
                <p:nvPr/>
              </p:nvSpPr>
              <p:spPr>
                <a:xfrm>
                  <a:off x="6351101" y="3467838"/>
                  <a:ext cx="61900" cy="134375"/>
                </a:xfrm>
                <a:custGeom>
                  <a:rect b="b" l="l" r="r" t="t"/>
                  <a:pathLst>
                    <a:path extrusionOk="0" h="5375" w="2476">
                      <a:moveTo>
                        <a:pt x="371" y="1"/>
                      </a:moveTo>
                      <a:cubicBezTo>
                        <a:pt x="330" y="1"/>
                        <a:pt x="288" y="25"/>
                        <a:pt x="275" y="78"/>
                      </a:cubicBezTo>
                      <a:cubicBezTo>
                        <a:pt x="1" y="838"/>
                        <a:pt x="487" y="1719"/>
                        <a:pt x="791" y="2388"/>
                      </a:cubicBezTo>
                      <a:cubicBezTo>
                        <a:pt x="1217" y="3391"/>
                        <a:pt x="1703" y="4364"/>
                        <a:pt x="2281" y="5337"/>
                      </a:cubicBezTo>
                      <a:cubicBezTo>
                        <a:pt x="2298" y="5363"/>
                        <a:pt x="2324" y="5374"/>
                        <a:pt x="2350" y="5374"/>
                      </a:cubicBezTo>
                      <a:cubicBezTo>
                        <a:pt x="2412" y="5374"/>
                        <a:pt x="2476" y="5310"/>
                        <a:pt x="2433" y="5245"/>
                      </a:cubicBezTo>
                      <a:cubicBezTo>
                        <a:pt x="2007" y="4516"/>
                        <a:pt x="1612" y="3817"/>
                        <a:pt x="1278" y="3057"/>
                      </a:cubicBezTo>
                      <a:cubicBezTo>
                        <a:pt x="943" y="2327"/>
                        <a:pt x="183" y="960"/>
                        <a:pt x="457" y="109"/>
                      </a:cubicBezTo>
                      <a:cubicBezTo>
                        <a:pt x="474" y="40"/>
                        <a:pt x="424" y="1"/>
                        <a:pt x="371" y="1"/>
                      </a:cubicBezTo>
                      <a:close/>
                    </a:path>
                  </a:pathLst>
                </a:custGeom>
                <a:solidFill>
                  <a:srgbClr val="7CA1D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62"/>
                <p:cNvSpPr/>
                <p:nvPr/>
              </p:nvSpPr>
              <p:spPr>
                <a:xfrm>
                  <a:off x="6188075" y="3419800"/>
                  <a:ext cx="91200" cy="182400"/>
                </a:xfrm>
                <a:custGeom>
                  <a:rect b="b" l="l" r="r" t="t"/>
                  <a:pathLst>
                    <a:path extrusionOk="0" h="7296" w="3648">
                      <a:moveTo>
                        <a:pt x="122" y="6626"/>
                      </a:moveTo>
                      <a:cubicBezTo>
                        <a:pt x="0" y="6626"/>
                        <a:pt x="0" y="7295"/>
                        <a:pt x="122" y="7295"/>
                      </a:cubicBezTo>
                      <a:lnTo>
                        <a:pt x="122" y="6626"/>
                      </a:lnTo>
                      <a:close/>
                      <a:moveTo>
                        <a:pt x="3557" y="0"/>
                      </a:moveTo>
                      <a:cubicBezTo>
                        <a:pt x="3511" y="0"/>
                        <a:pt x="3465" y="31"/>
                        <a:pt x="3465" y="91"/>
                      </a:cubicBezTo>
                      <a:cubicBezTo>
                        <a:pt x="3435" y="2675"/>
                        <a:pt x="3070" y="6900"/>
                        <a:pt x="122" y="7295"/>
                      </a:cubicBezTo>
                      <a:cubicBezTo>
                        <a:pt x="3162" y="6900"/>
                        <a:pt x="3617" y="2736"/>
                        <a:pt x="3648" y="91"/>
                      </a:cubicBezTo>
                      <a:cubicBezTo>
                        <a:pt x="3648" y="31"/>
                        <a:pt x="3602" y="0"/>
                        <a:pt x="3557" y="0"/>
                      </a:cubicBezTo>
                      <a:close/>
                    </a:path>
                  </a:pathLst>
                </a:custGeom>
                <a:solidFill>
                  <a:srgbClr val="7CA1D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62"/>
                <p:cNvSpPr/>
                <p:nvPr/>
              </p:nvSpPr>
              <p:spPr>
                <a:xfrm>
                  <a:off x="5895525" y="2386900"/>
                  <a:ext cx="1006100" cy="1232900"/>
                </a:xfrm>
                <a:custGeom>
                  <a:rect b="b" l="l" r="r" t="t"/>
                  <a:pathLst>
                    <a:path extrusionOk="0" h="49316" w="40244">
                      <a:moveTo>
                        <a:pt x="20760" y="1"/>
                      </a:moveTo>
                      <a:cubicBezTo>
                        <a:pt x="19884" y="1"/>
                        <a:pt x="19278" y="382"/>
                        <a:pt x="19544" y="1437"/>
                      </a:cubicBezTo>
                      <a:cubicBezTo>
                        <a:pt x="20061" y="3565"/>
                        <a:pt x="18815" y="5389"/>
                        <a:pt x="18055" y="6240"/>
                      </a:cubicBezTo>
                      <a:cubicBezTo>
                        <a:pt x="16687" y="6361"/>
                        <a:pt x="12949" y="7364"/>
                        <a:pt x="11246" y="8732"/>
                      </a:cubicBezTo>
                      <a:cubicBezTo>
                        <a:pt x="7903" y="11377"/>
                        <a:pt x="2158" y="27577"/>
                        <a:pt x="1672" y="29340"/>
                      </a:cubicBezTo>
                      <a:cubicBezTo>
                        <a:pt x="851" y="32471"/>
                        <a:pt x="1246" y="43322"/>
                        <a:pt x="1246" y="43322"/>
                      </a:cubicBezTo>
                      <a:cubicBezTo>
                        <a:pt x="1246" y="43322"/>
                        <a:pt x="0" y="46666"/>
                        <a:pt x="638" y="47517"/>
                      </a:cubicBezTo>
                      <a:cubicBezTo>
                        <a:pt x="1109" y="48152"/>
                        <a:pt x="3109" y="49315"/>
                        <a:pt x="3989" y="49315"/>
                      </a:cubicBezTo>
                      <a:cubicBezTo>
                        <a:pt x="4246" y="49315"/>
                        <a:pt x="4407" y="49216"/>
                        <a:pt x="4407" y="48976"/>
                      </a:cubicBezTo>
                      <a:lnTo>
                        <a:pt x="4407" y="46879"/>
                      </a:lnTo>
                      <a:cubicBezTo>
                        <a:pt x="4407" y="46879"/>
                        <a:pt x="7477" y="46119"/>
                        <a:pt x="3587" y="43748"/>
                      </a:cubicBezTo>
                      <a:cubicBezTo>
                        <a:pt x="3040" y="43444"/>
                        <a:pt x="5441" y="31650"/>
                        <a:pt x="6079" y="29948"/>
                      </a:cubicBezTo>
                      <a:cubicBezTo>
                        <a:pt x="6505" y="28824"/>
                        <a:pt x="8511" y="24872"/>
                        <a:pt x="9909" y="22562"/>
                      </a:cubicBezTo>
                      <a:cubicBezTo>
                        <a:pt x="10665" y="21624"/>
                        <a:pt x="11241" y="21021"/>
                        <a:pt x="11448" y="21021"/>
                      </a:cubicBezTo>
                      <a:cubicBezTo>
                        <a:pt x="11483" y="21021"/>
                        <a:pt x="11507" y="21038"/>
                        <a:pt x="11520" y="21073"/>
                      </a:cubicBezTo>
                      <a:cubicBezTo>
                        <a:pt x="12614" y="23626"/>
                        <a:pt x="12432" y="42502"/>
                        <a:pt x="11702" y="43930"/>
                      </a:cubicBezTo>
                      <a:cubicBezTo>
                        <a:pt x="11702" y="43930"/>
                        <a:pt x="14573" y="44559"/>
                        <a:pt x="18428" y="44559"/>
                      </a:cubicBezTo>
                      <a:cubicBezTo>
                        <a:pt x="21867" y="44559"/>
                        <a:pt x="26089" y="44059"/>
                        <a:pt x="29757" y="42167"/>
                      </a:cubicBezTo>
                      <a:cubicBezTo>
                        <a:pt x="29757" y="42167"/>
                        <a:pt x="28602" y="25784"/>
                        <a:pt x="30669" y="21073"/>
                      </a:cubicBezTo>
                      <a:cubicBezTo>
                        <a:pt x="30691" y="21028"/>
                        <a:pt x="30723" y="21007"/>
                        <a:pt x="30764" y="21007"/>
                      </a:cubicBezTo>
                      <a:cubicBezTo>
                        <a:pt x="31309" y="21007"/>
                        <a:pt x="33452" y="24676"/>
                        <a:pt x="33678" y="25298"/>
                      </a:cubicBezTo>
                      <a:cubicBezTo>
                        <a:pt x="34286" y="26970"/>
                        <a:pt x="37204" y="42076"/>
                        <a:pt x="36657" y="42380"/>
                      </a:cubicBezTo>
                      <a:cubicBezTo>
                        <a:pt x="32767" y="44751"/>
                        <a:pt x="35837" y="45511"/>
                        <a:pt x="35837" y="45511"/>
                      </a:cubicBezTo>
                      <a:lnTo>
                        <a:pt x="35837" y="47608"/>
                      </a:lnTo>
                      <a:cubicBezTo>
                        <a:pt x="35837" y="47831"/>
                        <a:pt x="35989" y="47923"/>
                        <a:pt x="36234" y="47923"/>
                      </a:cubicBezTo>
                      <a:cubicBezTo>
                        <a:pt x="37093" y="47923"/>
                        <a:pt x="39085" y="46788"/>
                        <a:pt x="39606" y="46149"/>
                      </a:cubicBezTo>
                      <a:cubicBezTo>
                        <a:pt x="40244" y="45328"/>
                        <a:pt x="38998" y="41985"/>
                        <a:pt x="38998" y="41985"/>
                      </a:cubicBezTo>
                      <a:cubicBezTo>
                        <a:pt x="38998" y="41985"/>
                        <a:pt x="38907" y="27790"/>
                        <a:pt x="38086" y="24629"/>
                      </a:cubicBezTo>
                      <a:cubicBezTo>
                        <a:pt x="37782" y="23413"/>
                        <a:pt x="34682" y="9826"/>
                        <a:pt x="30882" y="7820"/>
                      </a:cubicBezTo>
                      <a:cubicBezTo>
                        <a:pt x="29301" y="6969"/>
                        <a:pt x="27842" y="6696"/>
                        <a:pt x="25988" y="6665"/>
                      </a:cubicBezTo>
                      <a:cubicBezTo>
                        <a:pt x="24621" y="5176"/>
                        <a:pt x="24621" y="1924"/>
                        <a:pt x="24621" y="1924"/>
                      </a:cubicBezTo>
                      <a:cubicBezTo>
                        <a:pt x="24621" y="1152"/>
                        <a:pt x="22282" y="1"/>
                        <a:pt x="20760" y="1"/>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62"/>
                <p:cNvSpPr/>
                <p:nvPr/>
              </p:nvSpPr>
              <p:spPr>
                <a:xfrm>
                  <a:off x="6183950" y="4538300"/>
                  <a:ext cx="159925" cy="71325"/>
                </a:xfrm>
                <a:custGeom>
                  <a:rect b="b" l="l" r="r" t="t"/>
                  <a:pathLst>
                    <a:path extrusionOk="0" h="2853" w="6397">
                      <a:moveTo>
                        <a:pt x="698" y="1"/>
                      </a:moveTo>
                      <a:cubicBezTo>
                        <a:pt x="0" y="1"/>
                        <a:pt x="418" y="1419"/>
                        <a:pt x="864" y="2282"/>
                      </a:cubicBezTo>
                      <a:cubicBezTo>
                        <a:pt x="1062" y="2738"/>
                        <a:pt x="2225" y="2852"/>
                        <a:pt x="3338" y="2852"/>
                      </a:cubicBezTo>
                      <a:cubicBezTo>
                        <a:pt x="4451" y="2852"/>
                        <a:pt x="5515" y="2738"/>
                        <a:pt x="5515" y="2738"/>
                      </a:cubicBezTo>
                      <a:cubicBezTo>
                        <a:pt x="6396" y="2282"/>
                        <a:pt x="6214" y="3"/>
                        <a:pt x="6214" y="3"/>
                      </a:cubicBezTo>
                      <a:lnTo>
                        <a:pt x="6214" y="3"/>
                      </a:lnTo>
                      <a:cubicBezTo>
                        <a:pt x="5760" y="281"/>
                        <a:pt x="5071" y="374"/>
                        <a:pt x="4329" y="374"/>
                      </a:cubicBezTo>
                      <a:cubicBezTo>
                        <a:pt x="2887" y="374"/>
                        <a:pt x="1245" y="23"/>
                        <a:pt x="743" y="3"/>
                      </a:cubicBezTo>
                      <a:cubicBezTo>
                        <a:pt x="727" y="1"/>
                        <a:pt x="713" y="1"/>
                        <a:pt x="698" y="1"/>
                      </a:cubicBez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p62"/>
                <p:cNvSpPr/>
                <p:nvPr/>
              </p:nvSpPr>
              <p:spPr>
                <a:xfrm>
                  <a:off x="6484650" y="4504900"/>
                  <a:ext cx="160150" cy="71275"/>
                </a:xfrm>
                <a:custGeom>
                  <a:rect b="b" l="l" r="r" t="t"/>
                  <a:pathLst>
                    <a:path extrusionOk="0" h="2851" w="6406">
                      <a:moveTo>
                        <a:pt x="728" y="1"/>
                      </a:moveTo>
                      <a:cubicBezTo>
                        <a:pt x="1" y="1"/>
                        <a:pt x="422" y="1409"/>
                        <a:pt x="873" y="2281"/>
                      </a:cubicBezTo>
                      <a:cubicBezTo>
                        <a:pt x="1086" y="2737"/>
                        <a:pt x="2256" y="2851"/>
                        <a:pt x="3373" y="2851"/>
                      </a:cubicBezTo>
                      <a:cubicBezTo>
                        <a:pt x="4490" y="2851"/>
                        <a:pt x="5554" y="2737"/>
                        <a:pt x="5554" y="2737"/>
                      </a:cubicBezTo>
                      <a:cubicBezTo>
                        <a:pt x="6405" y="2281"/>
                        <a:pt x="6223" y="1"/>
                        <a:pt x="6223" y="1"/>
                      </a:cubicBezTo>
                      <a:lnTo>
                        <a:pt x="6223" y="1"/>
                      </a:lnTo>
                      <a:cubicBezTo>
                        <a:pt x="5769" y="280"/>
                        <a:pt x="5080" y="373"/>
                        <a:pt x="4338" y="373"/>
                      </a:cubicBezTo>
                      <a:cubicBezTo>
                        <a:pt x="2895" y="373"/>
                        <a:pt x="1253" y="21"/>
                        <a:pt x="752" y="1"/>
                      </a:cubicBezTo>
                      <a:cubicBezTo>
                        <a:pt x="744" y="1"/>
                        <a:pt x="736" y="1"/>
                        <a:pt x="728" y="1"/>
                      </a:cubicBez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62"/>
                <p:cNvSpPr/>
                <p:nvPr/>
              </p:nvSpPr>
              <p:spPr>
                <a:xfrm>
                  <a:off x="6272175" y="2103025"/>
                  <a:ext cx="340700" cy="371375"/>
                </a:xfrm>
                <a:custGeom>
                  <a:rect b="b" l="l" r="r" t="t"/>
                  <a:pathLst>
                    <a:path extrusionOk="0" h="14855" w="13628">
                      <a:moveTo>
                        <a:pt x="7092" y="1"/>
                      </a:moveTo>
                      <a:cubicBezTo>
                        <a:pt x="6043" y="1"/>
                        <a:pt x="4927" y="335"/>
                        <a:pt x="3810" y="1151"/>
                      </a:cubicBezTo>
                      <a:cubicBezTo>
                        <a:pt x="3810" y="1151"/>
                        <a:pt x="1986" y="2883"/>
                        <a:pt x="831" y="8658"/>
                      </a:cubicBezTo>
                      <a:cubicBezTo>
                        <a:pt x="1" y="12611"/>
                        <a:pt x="2229" y="14854"/>
                        <a:pt x="5084" y="14854"/>
                      </a:cubicBezTo>
                      <a:cubicBezTo>
                        <a:pt x="6620" y="14854"/>
                        <a:pt x="8338" y="14205"/>
                        <a:pt x="9858" y="12823"/>
                      </a:cubicBezTo>
                      <a:cubicBezTo>
                        <a:pt x="9858" y="12823"/>
                        <a:pt x="10145" y="13454"/>
                        <a:pt x="10719" y="13454"/>
                      </a:cubicBezTo>
                      <a:cubicBezTo>
                        <a:pt x="11079" y="13454"/>
                        <a:pt x="11552" y="13206"/>
                        <a:pt x="12138" y="12397"/>
                      </a:cubicBezTo>
                      <a:cubicBezTo>
                        <a:pt x="13238" y="10902"/>
                        <a:pt x="12253" y="10695"/>
                        <a:pt x="11625" y="10695"/>
                      </a:cubicBezTo>
                      <a:cubicBezTo>
                        <a:pt x="11384" y="10695"/>
                        <a:pt x="11196" y="10725"/>
                        <a:pt x="11196" y="10725"/>
                      </a:cubicBezTo>
                      <a:cubicBezTo>
                        <a:pt x="11196" y="10725"/>
                        <a:pt x="13628" y="7199"/>
                        <a:pt x="12898" y="4464"/>
                      </a:cubicBezTo>
                      <a:cubicBezTo>
                        <a:pt x="12320" y="2485"/>
                        <a:pt x="9952" y="1"/>
                        <a:pt x="7092" y="1"/>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62"/>
                <p:cNvSpPr/>
                <p:nvPr/>
              </p:nvSpPr>
              <p:spPr>
                <a:xfrm>
                  <a:off x="6424400" y="2296925"/>
                  <a:ext cx="39525" cy="22575"/>
                </a:xfrm>
                <a:custGeom>
                  <a:rect b="b" l="l" r="r" t="t"/>
                  <a:pathLst>
                    <a:path extrusionOk="0" h="903" w="1581">
                      <a:moveTo>
                        <a:pt x="743" y="1"/>
                      </a:moveTo>
                      <a:cubicBezTo>
                        <a:pt x="625" y="1"/>
                        <a:pt x="515" y="16"/>
                        <a:pt x="426" y="51"/>
                      </a:cubicBezTo>
                      <a:cubicBezTo>
                        <a:pt x="335" y="51"/>
                        <a:pt x="274" y="143"/>
                        <a:pt x="183" y="173"/>
                      </a:cubicBezTo>
                      <a:cubicBezTo>
                        <a:pt x="122" y="234"/>
                        <a:pt x="31" y="295"/>
                        <a:pt x="0" y="355"/>
                      </a:cubicBezTo>
                      <a:cubicBezTo>
                        <a:pt x="122" y="355"/>
                        <a:pt x="183" y="325"/>
                        <a:pt x="274" y="325"/>
                      </a:cubicBezTo>
                      <a:lnTo>
                        <a:pt x="487" y="295"/>
                      </a:lnTo>
                      <a:cubicBezTo>
                        <a:pt x="639" y="295"/>
                        <a:pt x="821" y="295"/>
                        <a:pt x="912" y="325"/>
                      </a:cubicBezTo>
                      <a:cubicBezTo>
                        <a:pt x="1186" y="355"/>
                        <a:pt x="1368" y="629"/>
                        <a:pt x="1581" y="902"/>
                      </a:cubicBezTo>
                      <a:cubicBezTo>
                        <a:pt x="1581" y="750"/>
                        <a:pt x="1520" y="538"/>
                        <a:pt x="1399" y="386"/>
                      </a:cubicBezTo>
                      <a:cubicBezTo>
                        <a:pt x="1338" y="234"/>
                        <a:pt x="1186" y="82"/>
                        <a:pt x="1003" y="21"/>
                      </a:cubicBezTo>
                      <a:cubicBezTo>
                        <a:pt x="915" y="8"/>
                        <a:pt x="827" y="1"/>
                        <a:pt x="743" y="1"/>
                      </a:cubicBezTo>
                      <a:close/>
                    </a:path>
                  </a:pathLst>
                </a:custGeom>
                <a:solidFill>
                  <a:srgbClr val="331C1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62"/>
                <p:cNvSpPr/>
                <p:nvPr/>
              </p:nvSpPr>
              <p:spPr>
                <a:xfrm>
                  <a:off x="6337000" y="2260500"/>
                  <a:ext cx="40300" cy="22525"/>
                </a:xfrm>
                <a:custGeom>
                  <a:rect b="b" l="l" r="r" t="t"/>
                  <a:pathLst>
                    <a:path extrusionOk="0" h="901" w="1612">
                      <a:moveTo>
                        <a:pt x="773" y="1"/>
                      </a:moveTo>
                      <a:cubicBezTo>
                        <a:pt x="644" y="1"/>
                        <a:pt x="523" y="22"/>
                        <a:pt x="426" y="80"/>
                      </a:cubicBezTo>
                      <a:cubicBezTo>
                        <a:pt x="335" y="80"/>
                        <a:pt x="274" y="141"/>
                        <a:pt x="183" y="171"/>
                      </a:cubicBezTo>
                      <a:cubicBezTo>
                        <a:pt x="122" y="262"/>
                        <a:pt x="31" y="293"/>
                        <a:pt x="1" y="384"/>
                      </a:cubicBezTo>
                      <a:cubicBezTo>
                        <a:pt x="122" y="384"/>
                        <a:pt x="183" y="323"/>
                        <a:pt x="274" y="323"/>
                      </a:cubicBezTo>
                      <a:lnTo>
                        <a:pt x="518" y="293"/>
                      </a:lnTo>
                      <a:cubicBezTo>
                        <a:pt x="639" y="293"/>
                        <a:pt x="822" y="293"/>
                        <a:pt x="913" y="323"/>
                      </a:cubicBezTo>
                      <a:cubicBezTo>
                        <a:pt x="1186" y="384"/>
                        <a:pt x="1369" y="627"/>
                        <a:pt x="1581" y="900"/>
                      </a:cubicBezTo>
                      <a:cubicBezTo>
                        <a:pt x="1612" y="718"/>
                        <a:pt x="1581" y="566"/>
                        <a:pt x="1399" y="414"/>
                      </a:cubicBezTo>
                      <a:cubicBezTo>
                        <a:pt x="1338" y="262"/>
                        <a:pt x="1186" y="110"/>
                        <a:pt x="1004" y="19"/>
                      </a:cubicBezTo>
                      <a:cubicBezTo>
                        <a:pt x="926" y="8"/>
                        <a:pt x="848" y="1"/>
                        <a:pt x="773" y="1"/>
                      </a:cubicBezTo>
                      <a:close/>
                    </a:path>
                  </a:pathLst>
                </a:custGeom>
                <a:solidFill>
                  <a:srgbClr val="331C1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62"/>
                <p:cNvSpPr/>
                <p:nvPr/>
              </p:nvSpPr>
              <p:spPr>
                <a:xfrm>
                  <a:off x="6447225" y="2260875"/>
                  <a:ext cx="48625" cy="42100"/>
                </a:xfrm>
                <a:custGeom>
                  <a:rect b="b" l="l" r="r" t="t"/>
                  <a:pathLst>
                    <a:path extrusionOk="0" h="1684" w="1945">
                      <a:moveTo>
                        <a:pt x="356" y="0"/>
                      </a:moveTo>
                      <a:cubicBezTo>
                        <a:pt x="308" y="0"/>
                        <a:pt x="260" y="2"/>
                        <a:pt x="212" y="4"/>
                      </a:cubicBezTo>
                      <a:cubicBezTo>
                        <a:pt x="16" y="4"/>
                        <a:pt x="1" y="315"/>
                        <a:pt x="167" y="315"/>
                      </a:cubicBezTo>
                      <a:cubicBezTo>
                        <a:pt x="181" y="315"/>
                        <a:pt x="196" y="313"/>
                        <a:pt x="212" y="308"/>
                      </a:cubicBezTo>
                      <a:cubicBezTo>
                        <a:pt x="260" y="305"/>
                        <a:pt x="309" y="304"/>
                        <a:pt x="357" y="304"/>
                      </a:cubicBezTo>
                      <a:cubicBezTo>
                        <a:pt x="828" y="304"/>
                        <a:pt x="1296" y="447"/>
                        <a:pt x="1489" y="916"/>
                      </a:cubicBezTo>
                      <a:cubicBezTo>
                        <a:pt x="1580" y="1129"/>
                        <a:pt x="1610" y="1341"/>
                        <a:pt x="1610" y="1524"/>
                      </a:cubicBezTo>
                      <a:cubicBezTo>
                        <a:pt x="1595" y="1630"/>
                        <a:pt x="1663" y="1683"/>
                        <a:pt x="1739" y="1683"/>
                      </a:cubicBezTo>
                      <a:cubicBezTo>
                        <a:pt x="1815" y="1683"/>
                        <a:pt x="1899" y="1630"/>
                        <a:pt x="1914" y="1524"/>
                      </a:cubicBezTo>
                      <a:cubicBezTo>
                        <a:pt x="1945" y="1220"/>
                        <a:pt x="1823" y="916"/>
                        <a:pt x="1732" y="703"/>
                      </a:cubicBezTo>
                      <a:cubicBezTo>
                        <a:pt x="1452" y="171"/>
                        <a:pt x="914" y="0"/>
                        <a:pt x="356" y="0"/>
                      </a:cubicBezTo>
                      <a:close/>
                    </a:path>
                  </a:pathLst>
                </a:custGeom>
                <a:solidFill>
                  <a:srgbClr val="38293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9" name="Google Shape;979;p62"/>
                <p:cNvSpPr/>
                <p:nvPr/>
              </p:nvSpPr>
              <p:spPr>
                <a:xfrm>
                  <a:off x="6336200" y="2220775"/>
                  <a:ext cx="63700" cy="20800"/>
                </a:xfrm>
                <a:custGeom>
                  <a:rect b="b" l="l" r="r" t="t"/>
                  <a:pathLst>
                    <a:path extrusionOk="0" h="832" w="2548">
                      <a:moveTo>
                        <a:pt x="1326" y="1"/>
                      </a:moveTo>
                      <a:cubicBezTo>
                        <a:pt x="908" y="1"/>
                        <a:pt x="477" y="191"/>
                        <a:pt x="124" y="514"/>
                      </a:cubicBezTo>
                      <a:cubicBezTo>
                        <a:pt x="0" y="637"/>
                        <a:pt x="118" y="781"/>
                        <a:pt x="249" y="781"/>
                      </a:cubicBezTo>
                      <a:cubicBezTo>
                        <a:pt x="278" y="781"/>
                        <a:pt x="309" y="774"/>
                        <a:pt x="337" y="757"/>
                      </a:cubicBezTo>
                      <a:cubicBezTo>
                        <a:pt x="640" y="486"/>
                        <a:pt x="1002" y="315"/>
                        <a:pt x="1343" y="315"/>
                      </a:cubicBezTo>
                      <a:cubicBezTo>
                        <a:pt x="1652" y="315"/>
                        <a:pt x="1944" y="455"/>
                        <a:pt x="2161" y="787"/>
                      </a:cubicBezTo>
                      <a:cubicBezTo>
                        <a:pt x="2192" y="818"/>
                        <a:pt x="2234" y="831"/>
                        <a:pt x="2278" y="831"/>
                      </a:cubicBezTo>
                      <a:cubicBezTo>
                        <a:pt x="2407" y="831"/>
                        <a:pt x="2547" y="718"/>
                        <a:pt x="2434" y="605"/>
                      </a:cubicBezTo>
                      <a:cubicBezTo>
                        <a:pt x="2133" y="184"/>
                        <a:pt x="1736" y="1"/>
                        <a:pt x="1326" y="1"/>
                      </a:cubicBezTo>
                      <a:close/>
                    </a:path>
                  </a:pathLst>
                </a:custGeom>
                <a:solidFill>
                  <a:srgbClr val="38293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62"/>
                <p:cNvSpPr/>
                <p:nvPr/>
              </p:nvSpPr>
              <p:spPr>
                <a:xfrm>
                  <a:off x="6321750" y="2373700"/>
                  <a:ext cx="81400" cy="49175"/>
                </a:xfrm>
                <a:custGeom>
                  <a:rect b="b" l="l" r="r" t="t"/>
                  <a:pathLst>
                    <a:path extrusionOk="0" h="1967" w="3256">
                      <a:moveTo>
                        <a:pt x="616" y="0"/>
                      </a:moveTo>
                      <a:cubicBezTo>
                        <a:pt x="226" y="0"/>
                        <a:pt x="1" y="684"/>
                        <a:pt x="611" y="1266"/>
                      </a:cubicBezTo>
                      <a:cubicBezTo>
                        <a:pt x="963" y="1560"/>
                        <a:pt x="1486" y="1967"/>
                        <a:pt x="2288" y="1967"/>
                      </a:cubicBezTo>
                      <a:cubicBezTo>
                        <a:pt x="2316" y="1967"/>
                        <a:pt x="2345" y="1966"/>
                        <a:pt x="2374" y="1965"/>
                      </a:cubicBezTo>
                      <a:cubicBezTo>
                        <a:pt x="2678" y="1965"/>
                        <a:pt x="2951" y="1844"/>
                        <a:pt x="3103" y="1631"/>
                      </a:cubicBezTo>
                      <a:cubicBezTo>
                        <a:pt x="3164" y="1509"/>
                        <a:pt x="3255" y="1357"/>
                        <a:pt x="3195" y="1205"/>
                      </a:cubicBezTo>
                      <a:cubicBezTo>
                        <a:pt x="3146" y="868"/>
                        <a:pt x="2850" y="760"/>
                        <a:pt x="2502" y="760"/>
                      </a:cubicBezTo>
                      <a:cubicBezTo>
                        <a:pt x="2411" y="760"/>
                        <a:pt x="2316" y="767"/>
                        <a:pt x="2222" y="780"/>
                      </a:cubicBezTo>
                      <a:cubicBezTo>
                        <a:pt x="2122" y="798"/>
                        <a:pt x="2033" y="807"/>
                        <a:pt x="1952" y="807"/>
                      </a:cubicBezTo>
                      <a:cubicBezTo>
                        <a:pt x="1244" y="807"/>
                        <a:pt x="1196" y="156"/>
                        <a:pt x="732" y="20"/>
                      </a:cubicBezTo>
                      <a:cubicBezTo>
                        <a:pt x="693" y="7"/>
                        <a:pt x="653" y="0"/>
                        <a:pt x="616" y="0"/>
                      </a:cubicBezTo>
                      <a:close/>
                    </a:path>
                  </a:pathLst>
                </a:custGeom>
                <a:solidFill>
                  <a:srgbClr val="FFFFF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1" name="Google Shape;981;p62"/>
                <p:cNvSpPr/>
                <p:nvPr/>
              </p:nvSpPr>
              <p:spPr>
                <a:xfrm>
                  <a:off x="6259500" y="2008300"/>
                  <a:ext cx="442275" cy="368950"/>
                </a:xfrm>
                <a:custGeom>
                  <a:rect b="b" l="l" r="r" t="t"/>
                  <a:pathLst>
                    <a:path extrusionOk="0" h="14758" w="17691">
                      <a:moveTo>
                        <a:pt x="9327" y="0"/>
                      </a:moveTo>
                      <a:cubicBezTo>
                        <a:pt x="7338" y="0"/>
                        <a:pt x="7144" y="2478"/>
                        <a:pt x="7144" y="2478"/>
                      </a:cubicBezTo>
                      <a:cubicBezTo>
                        <a:pt x="7144" y="2478"/>
                        <a:pt x="5955" y="1681"/>
                        <a:pt x="4505" y="1681"/>
                      </a:cubicBezTo>
                      <a:cubicBezTo>
                        <a:pt x="3780" y="1681"/>
                        <a:pt x="2989" y="1880"/>
                        <a:pt x="2250" y="2478"/>
                      </a:cubicBezTo>
                      <a:cubicBezTo>
                        <a:pt x="1" y="4271"/>
                        <a:pt x="3557" y="6095"/>
                        <a:pt x="3800" y="6277"/>
                      </a:cubicBezTo>
                      <a:cubicBezTo>
                        <a:pt x="6374" y="8313"/>
                        <a:pt x="9741" y="8547"/>
                        <a:pt x="11154" y="8547"/>
                      </a:cubicBezTo>
                      <a:cubicBezTo>
                        <a:pt x="11577" y="8547"/>
                        <a:pt x="11824" y="8526"/>
                        <a:pt x="11824" y="8526"/>
                      </a:cubicBezTo>
                      <a:lnTo>
                        <a:pt x="11824" y="8526"/>
                      </a:lnTo>
                      <a:cubicBezTo>
                        <a:pt x="11825" y="8526"/>
                        <a:pt x="12280" y="10077"/>
                        <a:pt x="11369" y="11171"/>
                      </a:cubicBezTo>
                      <a:cubicBezTo>
                        <a:pt x="10487" y="12295"/>
                        <a:pt x="11125" y="14758"/>
                        <a:pt x="11125" y="14758"/>
                      </a:cubicBezTo>
                      <a:cubicBezTo>
                        <a:pt x="11125" y="14758"/>
                        <a:pt x="15563" y="12295"/>
                        <a:pt x="16718" y="10320"/>
                      </a:cubicBezTo>
                      <a:cubicBezTo>
                        <a:pt x="17691" y="8587"/>
                        <a:pt x="15229" y="6915"/>
                        <a:pt x="14347" y="6399"/>
                      </a:cubicBezTo>
                      <a:cubicBezTo>
                        <a:pt x="14803" y="6277"/>
                        <a:pt x="15320" y="6216"/>
                        <a:pt x="15806" y="6125"/>
                      </a:cubicBezTo>
                      <a:cubicBezTo>
                        <a:pt x="16019" y="6095"/>
                        <a:pt x="16019" y="5791"/>
                        <a:pt x="15806" y="5791"/>
                      </a:cubicBezTo>
                      <a:cubicBezTo>
                        <a:pt x="15320" y="5821"/>
                        <a:pt x="14803" y="5943"/>
                        <a:pt x="14317" y="6064"/>
                      </a:cubicBezTo>
                      <a:cubicBezTo>
                        <a:pt x="14712" y="5639"/>
                        <a:pt x="14894" y="5092"/>
                        <a:pt x="14955" y="4545"/>
                      </a:cubicBezTo>
                      <a:cubicBezTo>
                        <a:pt x="14955" y="4423"/>
                        <a:pt x="14879" y="4362"/>
                        <a:pt x="14799" y="4362"/>
                      </a:cubicBezTo>
                      <a:cubicBezTo>
                        <a:pt x="14720" y="4362"/>
                        <a:pt x="14636" y="4423"/>
                        <a:pt x="14621" y="4545"/>
                      </a:cubicBezTo>
                      <a:cubicBezTo>
                        <a:pt x="14591" y="5031"/>
                        <a:pt x="14408" y="5487"/>
                        <a:pt x="14104" y="5821"/>
                      </a:cubicBezTo>
                      <a:cubicBezTo>
                        <a:pt x="13983" y="3876"/>
                        <a:pt x="11703" y="198"/>
                        <a:pt x="9606" y="16"/>
                      </a:cubicBezTo>
                      <a:cubicBezTo>
                        <a:pt x="9509" y="5"/>
                        <a:pt x="9416" y="0"/>
                        <a:pt x="9327" y="0"/>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62"/>
                <p:cNvSpPr/>
                <p:nvPr/>
              </p:nvSpPr>
              <p:spPr>
                <a:xfrm>
                  <a:off x="6187300" y="2553525"/>
                  <a:ext cx="474200" cy="967100"/>
                </a:xfrm>
                <a:custGeom>
                  <a:rect b="b" l="l" r="r" t="t"/>
                  <a:pathLst>
                    <a:path extrusionOk="0" h="38684" w="18968">
                      <a:moveTo>
                        <a:pt x="15381" y="0"/>
                      </a:moveTo>
                      <a:cubicBezTo>
                        <a:pt x="15381" y="0"/>
                        <a:pt x="16749" y="6535"/>
                        <a:pt x="10244" y="6778"/>
                      </a:cubicBezTo>
                      <a:cubicBezTo>
                        <a:pt x="10146" y="6782"/>
                        <a:pt x="10049" y="6783"/>
                        <a:pt x="9954" y="6783"/>
                      </a:cubicBezTo>
                      <a:cubicBezTo>
                        <a:pt x="3768" y="6783"/>
                        <a:pt x="3709" y="91"/>
                        <a:pt x="3709" y="91"/>
                      </a:cubicBezTo>
                      <a:lnTo>
                        <a:pt x="1369" y="851"/>
                      </a:lnTo>
                      <a:cubicBezTo>
                        <a:pt x="1369" y="1490"/>
                        <a:pt x="4104" y="15776"/>
                        <a:pt x="305" y="17113"/>
                      </a:cubicBezTo>
                      <a:lnTo>
                        <a:pt x="1" y="37235"/>
                      </a:lnTo>
                      <a:cubicBezTo>
                        <a:pt x="1" y="37235"/>
                        <a:pt x="609" y="37539"/>
                        <a:pt x="1977" y="38086"/>
                      </a:cubicBezTo>
                      <a:cubicBezTo>
                        <a:pt x="3049" y="38485"/>
                        <a:pt x="4995" y="38683"/>
                        <a:pt x="7140" y="38683"/>
                      </a:cubicBezTo>
                      <a:cubicBezTo>
                        <a:pt x="10709" y="38683"/>
                        <a:pt x="14827" y="38135"/>
                        <a:pt x="16384" y="37052"/>
                      </a:cubicBezTo>
                      <a:cubicBezTo>
                        <a:pt x="17357" y="36384"/>
                        <a:pt x="18968" y="34773"/>
                        <a:pt x="18968" y="34773"/>
                      </a:cubicBezTo>
                      <a:lnTo>
                        <a:pt x="18451" y="16080"/>
                      </a:lnTo>
                      <a:cubicBezTo>
                        <a:pt x="18451" y="16080"/>
                        <a:pt x="18395" y="16107"/>
                        <a:pt x="18306" y="16107"/>
                      </a:cubicBezTo>
                      <a:cubicBezTo>
                        <a:pt x="17761" y="16107"/>
                        <a:pt x="15964" y="15076"/>
                        <a:pt x="17843" y="456"/>
                      </a:cubicBezTo>
                      <a:lnTo>
                        <a:pt x="15381" y="0"/>
                      </a:lnTo>
                      <a:close/>
                    </a:path>
                  </a:pathLst>
                </a:custGeom>
                <a:solidFill>
                  <a:srgbClr val="EFE7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62"/>
                <p:cNvSpPr/>
                <p:nvPr/>
              </p:nvSpPr>
              <p:spPr>
                <a:xfrm>
                  <a:off x="6281550" y="3007175"/>
                  <a:ext cx="268250" cy="41050"/>
                </a:xfrm>
                <a:custGeom>
                  <a:rect b="b" l="l" r="r" t="t"/>
                  <a:pathLst>
                    <a:path extrusionOk="0" h="1642" w="10730">
                      <a:moveTo>
                        <a:pt x="0" y="0"/>
                      </a:moveTo>
                      <a:cubicBezTo>
                        <a:pt x="182" y="548"/>
                        <a:pt x="395" y="1125"/>
                        <a:pt x="760" y="1642"/>
                      </a:cubicBezTo>
                      <a:lnTo>
                        <a:pt x="9970" y="1642"/>
                      </a:lnTo>
                      <a:cubicBezTo>
                        <a:pt x="10274" y="1155"/>
                        <a:pt x="10517" y="578"/>
                        <a:pt x="10730" y="0"/>
                      </a:cubicBezTo>
                      <a:close/>
                    </a:path>
                  </a:pathLst>
                </a:custGeom>
                <a:solidFill>
                  <a:srgbClr val="98CC80"/>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62"/>
                <p:cNvSpPr/>
                <p:nvPr/>
              </p:nvSpPr>
              <p:spPr>
                <a:xfrm>
                  <a:off x="6300525" y="3049725"/>
                  <a:ext cx="230275" cy="41825"/>
                </a:xfrm>
                <a:custGeom>
                  <a:rect b="b" l="l" r="r" t="t"/>
                  <a:pathLst>
                    <a:path extrusionOk="0" h="1673" w="9211">
                      <a:moveTo>
                        <a:pt x="1" y="1"/>
                      </a:moveTo>
                      <a:cubicBezTo>
                        <a:pt x="335" y="578"/>
                        <a:pt x="761" y="1125"/>
                        <a:pt x="1278" y="1672"/>
                      </a:cubicBezTo>
                      <a:lnTo>
                        <a:pt x="7995" y="1672"/>
                      </a:lnTo>
                      <a:cubicBezTo>
                        <a:pt x="8421" y="1216"/>
                        <a:pt x="8846" y="639"/>
                        <a:pt x="9211" y="1"/>
                      </a:cubicBez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5" name="Google Shape;985;p62"/>
                <p:cNvSpPr/>
                <p:nvPr/>
              </p:nvSpPr>
              <p:spPr>
                <a:xfrm>
                  <a:off x="6331700" y="3091525"/>
                  <a:ext cx="167950" cy="53975"/>
                </a:xfrm>
                <a:custGeom>
                  <a:rect b="b" l="l" r="r" t="t"/>
                  <a:pathLst>
                    <a:path extrusionOk="0" h="2159" w="6718">
                      <a:moveTo>
                        <a:pt x="0" y="0"/>
                      </a:moveTo>
                      <a:cubicBezTo>
                        <a:pt x="912" y="882"/>
                        <a:pt x="2006" y="1642"/>
                        <a:pt x="3404" y="2158"/>
                      </a:cubicBezTo>
                      <a:cubicBezTo>
                        <a:pt x="3404" y="2158"/>
                        <a:pt x="5137" y="1702"/>
                        <a:pt x="6718" y="0"/>
                      </a:cubicBezTo>
                      <a:close/>
                    </a:path>
                  </a:pathLst>
                </a:custGeom>
                <a:solidFill>
                  <a:srgbClr val="9F8ED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62"/>
                <p:cNvSpPr/>
                <p:nvPr/>
              </p:nvSpPr>
              <p:spPr>
                <a:xfrm>
                  <a:off x="6283050" y="2860025"/>
                  <a:ext cx="128450" cy="46100"/>
                </a:xfrm>
                <a:custGeom>
                  <a:rect b="b" l="l" r="r" t="t"/>
                  <a:pathLst>
                    <a:path extrusionOk="0" h="1844" w="5138">
                      <a:moveTo>
                        <a:pt x="2781" y="1"/>
                      </a:moveTo>
                      <a:cubicBezTo>
                        <a:pt x="2411" y="1"/>
                        <a:pt x="1993" y="87"/>
                        <a:pt x="1521" y="294"/>
                      </a:cubicBezTo>
                      <a:cubicBezTo>
                        <a:pt x="852" y="598"/>
                        <a:pt x="335" y="1175"/>
                        <a:pt x="1" y="1844"/>
                      </a:cubicBezTo>
                      <a:lnTo>
                        <a:pt x="5138" y="1844"/>
                      </a:lnTo>
                      <a:cubicBezTo>
                        <a:pt x="4805" y="1108"/>
                        <a:pt x="4102" y="1"/>
                        <a:pt x="2781" y="1"/>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62"/>
                <p:cNvSpPr/>
                <p:nvPr/>
              </p:nvSpPr>
              <p:spPr>
                <a:xfrm>
                  <a:off x="6273950" y="2956250"/>
                  <a:ext cx="287250" cy="50950"/>
                </a:xfrm>
                <a:custGeom>
                  <a:rect b="b" l="l" r="r" t="t"/>
                  <a:pathLst>
                    <a:path extrusionOk="0" h="2038" w="11490">
                      <a:moveTo>
                        <a:pt x="0" y="1"/>
                      </a:moveTo>
                      <a:cubicBezTo>
                        <a:pt x="0" y="639"/>
                        <a:pt x="91" y="1338"/>
                        <a:pt x="304" y="2037"/>
                      </a:cubicBezTo>
                      <a:lnTo>
                        <a:pt x="11034" y="2037"/>
                      </a:lnTo>
                      <a:cubicBezTo>
                        <a:pt x="11095" y="1916"/>
                        <a:pt x="11125" y="1764"/>
                        <a:pt x="11186" y="1642"/>
                      </a:cubicBezTo>
                      <a:cubicBezTo>
                        <a:pt x="11338" y="1065"/>
                        <a:pt x="11459" y="518"/>
                        <a:pt x="11490" y="1"/>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62"/>
                <p:cNvSpPr/>
                <p:nvPr/>
              </p:nvSpPr>
              <p:spPr>
                <a:xfrm>
                  <a:off x="6272425" y="2906100"/>
                  <a:ext cx="290300" cy="50175"/>
                </a:xfrm>
                <a:custGeom>
                  <a:rect b="b" l="l" r="r" t="t"/>
                  <a:pathLst>
                    <a:path extrusionOk="0" h="2007" w="11612">
                      <a:moveTo>
                        <a:pt x="426" y="1"/>
                      </a:moveTo>
                      <a:cubicBezTo>
                        <a:pt x="152" y="578"/>
                        <a:pt x="0" y="1277"/>
                        <a:pt x="0" y="2007"/>
                      </a:cubicBezTo>
                      <a:lnTo>
                        <a:pt x="11520" y="2007"/>
                      </a:lnTo>
                      <a:cubicBezTo>
                        <a:pt x="11611" y="1247"/>
                        <a:pt x="11490" y="578"/>
                        <a:pt x="11247" y="1"/>
                      </a:cubicBezTo>
                      <a:lnTo>
                        <a:pt x="6201" y="1"/>
                      </a:lnTo>
                      <a:cubicBezTo>
                        <a:pt x="6049" y="183"/>
                        <a:pt x="5897" y="426"/>
                        <a:pt x="5775" y="700"/>
                      </a:cubicBezTo>
                      <a:cubicBezTo>
                        <a:pt x="5775" y="700"/>
                        <a:pt x="5715" y="366"/>
                        <a:pt x="5563" y="1"/>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62"/>
                <p:cNvSpPr/>
                <p:nvPr/>
              </p:nvSpPr>
              <p:spPr>
                <a:xfrm>
                  <a:off x="6427450" y="2863550"/>
                  <a:ext cx="126150" cy="42575"/>
                </a:xfrm>
                <a:custGeom>
                  <a:rect b="b" l="l" r="r" t="t"/>
                  <a:pathLst>
                    <a:path extrusionOk="0" h="1703" w="5046">
                      <a:moveTo>
                        <a:pt x="2747" y="0"/>
                      </a:moveTo>
                      <a:cubicBezTo>
                        <a:pt x="1848" y="0"/>
                        <a:pt x="852" y="519"/>
                        <a:pt x="0" y="1703"/>
                      </a:cubicBezTo>
                      <a:lnTo>
                        <a:pt x="5046" y="1703"/>
                      </a:lnTo>
                      <a:cubicBezTo>
                        <a:pt x="4615" y="634"/>
                        <a:pt x="3740" y="0"/>
                        <a:pt x="2747"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62"/>
                <p:cNvSpPr/>
                <p:nvPr/>
              </p:nvSpPr>
              <p:spPr>
                <a:xfrm>
                  <a:off x="5553550" y="2215950"/>
                  <a:ext cx="42600" cy="28325"/>
                </a:xfrm>
                <a:custGeom>
                  <a:rect b="b" l="l" r="r" t="t"/>
                  <a:pathLst>
                    <a:path extrusionOk="0" h="1133" w="1704">
                      <a:moveTo>
                        <a:pt x="909" y="0"/>
                      </a:moveTo>
                      <a:cubicBezTo>
                        <a:pt x="799" y="0"/>
                        <a:pt x="685" y="23"/>
                        <a:pt x="578" y="68"/>
                      </a:cubicBezTo>
                      <a:cubicBezTo>
                        <a:pt x="396" y="129"/>
                        <a:pt x="183" y="342"/>
                        <a:pt x="123" y="524"/>
                      </a:cubicBezTo>
                      <a:cubicBezTo>
                        <a:pt x="31" y="707"/>
                        <a:pt x="1" y="950"/>
                        <a:pt x="31" y="1132"/>
                      </a:cubicBezTo>
                      <a:cubicBezTo>
                        <a:pt x="244" y="798"/>
                        <a:pt x="457" y="494"/>
                        <a:pt x="700" y="403"/>
                      </a:cubicBezTo>
                      <a:cubicBezTo>
                        <a:pt x="791" y="342"/>
                        <a:pt x="943" y="342"/>
                        <a:pt x="1156" y="342"/>
                      </a:cubicBezTo>
                      <a:lnTo>
                        <a:pt x="1399" y="342"/>
                      </a:lnTo>
                      <a:cubicBezTo>
                        <a:pt x="1521" y="372"/>
                        <a:pt x="1612" y="372"/>
                        <a:pt x="1703" y="372"/>
                      </a:cubicBezTo>
                      <a:cubicBezTo>
                        <a:pt x="1642" y="281"/>
                        <a:pt x="1551" y="251"/>
                        <a:pt x="1490" y="190"/>
                      </a:cubicBezTo>
                      <a:cubicBezTo>
                        <a:pt x="1399" y="129"/>
                        <a:pt x="1338" y="99"/>
                        <a:pt x="1217" y="68"/>
                      </a:cubicBezTo>
                      <a:cubicBezTo>
                        <a:pt x="1126" y="23"/>
                        <a:pt x="1019" y="0"/>
                        <a:pt x="909" y="0"/>
                      </a:cubicBezTo>
                      <a:close/>
                    </a:path>
                  </a:pathLst>
                </a:custGeom>
                <a:solidFill>
                  <a:srgbClr val="331C1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62"/>
                <p:cNvSpPr/>
                <p:nvPr/>
              </p:nvSpPr>
              <p:spPr>
                <a:xfrm>
                  <a:off x="5457050" y="2264575"/>
                  <a:ext cx="42575" cy="28325"/>
                </a:xfrm>
                <a:custGeom>
                  <a:rect b="b" l="l" r="r" t="t"/>
                  <a:pathLst>
                    <a:path extrusionOk="0" h="1133" w="1703">
                      <a:moveTo>
                        <a:pt x="894" y="0"/>
                      </a:moveTo>
                      <a:cubicBezTo>
                        <a:pt x="783" y="0"/>
                        <a:pt x="669" y="23"/>
                        <a:pt x="548" y="69"/>
                      </a:cubicBezTo>
                      <a:cubicBezTo>
                        <a:pt x="365" y="130"/>
                        <a:pt x="183" y="312"/>
                        <a:pt x="92" y="525"/>
                      </a:cubicBezTo>
                      <a:cubicBezTo>
                        <a:pt x="31" y="707"/>
                        <a:pt x="1" y="920"/>
                        <a:pt x="31" y="1133"/>
                      </a:cubicBezTo>
                      <a:cubicBezTo>
                        <a:pt x="213" y="768"/>
                        <a:pt x="457" y="464"/>
                        <a:pt x="669" y="403"/>
                      </a:cubicBezTo>
                      <a:cubicBezTo>
                        <a:pt x="791" y="312"/>
                        <a:pt x="943" y="312"/>
                        <a:pt x="1125" y="312"/>
                      </a:cubicBezTo>
                      <a:lnTo>
                        <a:pt x="1399" y="312"/>
                      </a:lnTo>
                      <a:cubicBezTo>
                        <a:pt x="1520" y="373"/>
                        <a:pt x="1581" y="373"/>
                        <a:pt x="1703" y="373"/>
                      </a:cubicBezTo>
                      <a:cubicBezTo>
                        <a:pt x="1612" y="282"/>
                        <a:pt x="1551" y="251"/>
                        <a:pt x="1460" y="160"/>
                      </a:cubicBezTo>
                      <a:cubicBezTo>
                        <a:pt x="1399" y="130"/>
                        <a:pt x="1308" y="99"/>
                        <a:pt x="1217" y="69"/>
                      </a:cubicBezTo>
                      <a:cubicBezTo>
                        <a:pt x="1110" y="23"/>
                        <a:pt x="1004" y="0"/>
                        <a:pt x="894" y="0"/>
                      </a:cubicBezTo>
                      <a:close/>
                    </a:path>
                  </a:pathLst>
                </a:custGeom>
                <a:solidFill>
                  <a:srgbClr val="331C1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992" name="Google Shape;992;p62"/>
            <p:cNvSpPr/>
            <p:nvPr/>
          </p:nvSpPr>
          <p:spPr>
            <a:xfrm rot="-2658548">
              <a:off x="11200231" y="2217141"/>
              <a:ext cx="167747" cy="58331"/>
            </a:xfrm>
            <a:custGeom>
              <a:rect b="b" l="l" r="r" t="t"/>
              <a:pathLst>
                <a:path extrusionOk="0" h="2327" w="6691">
                  <a:moveTo>
                    <a:pt x="3774" y="1"/>
                  </a:moveTo>
                  <a:cubicBezTo>
                    <a:pt x="3079" y="1"/>
                    <a:pt x="2376" y="152"/>
                    <a:pt x="1718" y="346"/>
                  </a:cubicBezTo>
                  <a:cubicBezTo>
                    <a:pt x="1" y="1346"/>
                    <a:pt x="1769" y="1935"/>
                    <a:pt x="2256" y="2063"/>
                  </a:cubicBezTo>
                  <a:cubicBezTo>
                    <a:pt x="2716" y="2225"/>
                    <a:pt x="3357" y="2326"/>
                    <a:pt x="3992" y="2326"/>
                  </a:cubicBezTo>
                  <a:cubicBezTo>
                    <a:pt x="4666" y="2326"/>
                    <a:pt x="5332" y="2212"/>
                    <a:pt x="5768" y="1935"/>
                  </a:cubicBezTo>
                  <a:cubicBezTo>
                    <a:pt x="6690" y="1346"/>
                    <a:pt x="5896" y="628"/>
                    <a:pt x="5229" y="269"/>
                  </a:cubicBezTo>
                  <a:cubicBezTo>
                    <a:pt x="4760" y="77"/>
                    <a:pt x="4269" y="1"/>
                    <a:pt x="3774" y="1"/>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62"/>
            <p:cNvSpPr/>
            <p:nvPr/>
          </p:nvSpPr>
          <p:spPr>
            <a:xfrm rot="-2658548">
              <a:off x="11250040" y="2231783"/>
              <a:ext cx="74560" cy="23688"/>
            </a:xfrm>
            <a:custGeom>
              <a:rect b="b" l="l" r="r" t="t"/>
              <a:pathLst>
                <a:path extrusionOk="0" h="945" w="2974">
                  <a:moveTo>
                    <a:pt x="1220" y="0"/>
                  </a:moveTo>
                  <a:cubicBezTo>
                    <a:pt x="1011" y="0"/>
                    <a:pt x="816" y="17"/>
                    <a:pt x="667" y="52"/>
                  </a:cubicBezTo>
                  <a:cubicBezTo>
                    <a:pt x="1" y="386"/>
                    <a:pt x="718" y="667"/>
                    <a:pt x="923" y="719"/>
                  </a:cubicBezTo>
                  <a:cubicBezTo>
                    <a:pt x="1160" y="837"/>
                    <a:pt x="1689" y="945"/>
                    <a:pt x="2108" y="945"/>
                  </a:cubicBezTo>
                  <a:cubicBezTo>
                    <a:pt x="2324" y="945"/>
                    <a:pt x="2511" y="916"/>
                    <a:pt x="2615" y="847"/>
                  </a:cubicBezTo>
                  <a:cubicBezTo>
                    <a:pt x="2974" y="642"/>
                    <a:pt x="2640" y="334"/>
                    <a:pt x="2359" y="181"/>
                  </a:cubicBezTo>
                  <a:cubicBezTo>
                    <a:pt x="2072" y="63"/>
                    <a:pt x="1620" y="0"/>
                    <a:pt x="1220" y="0"/>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62"/>
            <p:cNvSpPr/>
            <p:nvPr/>
          </p:nvSpPr>
          <p:spPr>
            <a:xfrm rot="1604175">
              <a:off x="10989886" y="2133752"/>
              <a:ext cx="39905" cy="29540"/>
            </a:xfrm>
            <a:custGeom>
              <a:rect b="b" l="l" r="r" t="t"/>
              <a:pathLst>
                <a:path extrusionOk="0" h="1462" w="1975">
                  <a:moveTo>
                    <a:pt x="1180" y="1"/>
                  </a:moveTo>
                  <a:cubicBezTo>
                    <a:pt x="616" y="52"/>
                    <a:pt x="1" y="360"/>
                    <a:pt x="1" y="744"/>
                  </a:cubicBezTo>
                  <a:cubicBezTo>
                    <a:pt x="1" y="1128"/>
                    <a:pt x="437" y="1462"/>
                    <a:pt x="1000" y="1462"/>
                  </a:cubicBezTo>
                  <a:cubicBezTo>
                    <a:pt x="1539" y="1462"/>
                    <a:pt x="1974" y="1128"/>
                    <a:pt x="1974" y="744"/>
                  </a:cubicBezTo>
                  <a:cubicBezTo>
                    <a:pt x="1974" y="360"/>
                    <a:pt x="1718" y="1"/>
                    <a:pt x="1180" y="1"/>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62"/>
            <p:cNvSpPr/>
            <p:nvPr/>
          </p:nvSpPr>
          <p:spPr>
            <a:xfrm rot="1604175">
              <a:off x="11126206" y="2196757"/>
              <a:ext cx="39885" cy="29015"/>
            </a:xfrm>
            <a:custGeom>
              <a:rect b="b" l="l" r="r" t="t"/>
              <a:pathLst>
                <a:path extrusionOk="0" h="1436" w="1974">
                  <a:moveTo>
                    <a:pt x="1179" y="0"/>
                  </a:moveTo>
                  <a:cubicBezTo>
                    <a:pt x="590" y="0"/>
                    <a:pt x="0" y="333"/>
                    <a:pt x="0" y="718"/>
                  </a:cubicBezTo>
                  <a:cubicBezTo>
                    <a:pt x="0" y="1102"/>
                    <a:pt x="436" y="1435"/>
                    <a:pt x="974" y="1435"/>
                  </a:cubicBezTo>
                  <a:cubicBezTo>
                    <a:pt x="1513" y="1435"/>
                    <a:pt x="1974" y="1102"/>
                    <a:pt x="1974" y="718"/>
                  </a:cubicBezTo>
                  <a:cubicBezTo>
                    <a:pt x="1974" y="333"/>
                    <a:pt x="1718" y="0"/>
                    <a:pt x="1179"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62"/>
            <p:cNvSpPr/>
            <p:nvPr/>
          </p:nvSpPr>
          <p:spPr>
            <a:xfrm rot="-1052296">
              <a:off x="11045841" y="2104886"/>
              <a:ext cx="64173" cy="106733"/>
            </a:xfrm>
            <a:custGeom>
              <a:rect b="b" l="l" r="r" t="t"/>
              <a:pathLst>
                <a:path extrusionOk="0" h="9434" w="5671">
                  <a:moveTo>
                    <a:pt x="5538" y="0"/>
                  </a:moveTo>
                  <a:lnTo>
                    <a:pt x="5538" y="0"/>
                  </a:lnTo>
                  <a:cubicBezTo>
                    <a:pt x="4537" y="1801"/>
                    <a:pt x="2936" y="3169"/>
                    <a:pt x="1568" y="4670"/>
                  </a:cubicBezTo>
                  <a:cubicBezTo>
                    <a:pt x="1001" y="5337"/>
                    <a:pt x="401" y="6038"/>
                    <a:pt x="200" y="6905"/>
                  </a:cubicBezTo>
                  <a:cubicBezTo>
                    <a:pt x="0" y="7806"/>
                    <a:pt x="334" y="8806"/>
                    <a:pt x="1068" y="9240"/>
                  </a:cubicBezTo>
                  <a:cubicBezTo>
                    <a:pt x="1304" y="9375"/>
                    <a:pt x="1562" y="9434"/>
                    <a:pt x="1823" y="9434"/>
                  </a:cubicBezTo>
                  <a:cubicBezTo>
                    <a:pt x="2337" y="9434"/>
                    <a:pt x="2860" y="9205"/>
                    <a:pt x="3236" y="8873"/>
                  </a:cubicBezTo>
                  <a:cubicBezTo>
                    <a:pt x="3803" y="8373"/>
                    <a:pt x="4203" y="7672"/>
                    <a:pt x="4437" y="6972"/>
                  </a:cubicBezTo>
                  <a:cubicBezTo>
                    <a:pt x="5204" y="5137"/>
                    <a:pt x="5671" y="1835"/>
                    <a:pt x="5538" y="0"/>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62"/>
            <p:cNvSpPr/>
            <p:nvPr/>
          </p:nvSpPr>
          <p:spPr>
            <a:xfrm flipH="1">
              <a:off x="10072508" y="2057910"/>
              <a:ext cx="84186" cy="121156"/>
            </a:xfrm>
            <a:custGeom>
              <a:rect b="b" l="l" r="r" t="t"/>
              <a:pathLst>
                <a:path extrusionOk="0" h="9434" w="5671">
                  <a:moveTo>
                    <a:pt x="5538" y="0"/>
                  </a:moveTo>
                  <a:lnTo>
                    <a:pt x="5538" y="0"/>
                  </a:lnTo>
                  <a:cubicBezTo>
                    <a:pt x="4537" y="1801"/>
                    <a:pt x="2936" y="3169"/>
                    <a:pt x="1568" y="4670"/>
                  </a:cubicBezTo>
                  <a:cubicBezTo>
                    <a:pt x="1001" y="5337"/>
                    <a:pt x="401" y="6038"/>
                    <a:pt x="200" y="6905"/>
                  </a:cubicBezTo>
                  <a:cubicBezTo>
                    <a:pt x="0" y="7806"/>
                    <a:pt x="334" y="8806"/>
                    <a:pt x="1068" y="9240"/>
                  </a:cubicBezTo>
                  <a:cubicBezTo>
                    <a:pt x="1304" y="9375"/>
                    <a:pt x="1562" y="9434"/>
                    <a:pt x="1823" y="9434"/>
                  </a:cubicBezTo>
                  <a:cubicBezTo>
                    <a:pt x="2337" y="9434"/>
                    <a:pt x="2860" y="9205"/>
                    <a:pt x="3236" y="8873"/>
                  </a:cubicBezTo>
                  <a:cubicBezTo>
                    <a:pt x="3803" y="8373"/>
                    <a:pt x="4203" y="7672"/>
                    <a:pt x="4437" y="6972"/>
                  </a:cubicBezTo>
                  <a:cubicBezTo>
                    <a:pt x="5204" y="5137"/>
                    <a:pt x="5671" y="1835"/>
                    <a:pt x="5538" y="0"/>
                  </a:cubicBez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62"/>
            <p:cNvSpPr/>
            <p:nvPr/>
          </p:nvSpPr>
          <p:spPr>
            <a:xfrm flipH="1" rot="-1763945">
              <a:off x="10153720" y="2060628"/>
              <a:ext cx="49215" cy="36432"/>
            </a:xfrm>
            <a:custGeom>
              <a:rect b="b" l="l" r="r" t="t"/>
              <a:pathLst>
                <a:path extrusionOk="0" h="1462" w="1975">
                  <a:moveTo>
                    <a:pt x="1180" y="1"/>
                  </a:moveTo>
                  <a:cubicBezTo>
                    <a:pt x="616" y="52"/>
                    <a:pt x="1" y="360"/>
                    <a:pt x="1" y="744"/>
                  </a:cubicBezTo>
                  <a:cubicBezTo>
                    <a:pt x="1" y="1128"/>
                    <a:pt x="437" y="1462"/>
                    <a:pt x="1000" y="1462"/>
                  </a:cubicBezTo>
                  <a:cubicBezTo>
                    <a:pt x="1539" y="1462"/>
                    <a:pt x="1974" y="1128"/>
                    <a:pt x="1974" y="744"/>
                  </a:cubicBezTo>
                  <a:cubicBezTo>
                    <a:pt x="1974" y="360"/>
                    <a:pt x="1718" y="1"/>
                    <a:pt x="1180" y="1"/>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62"/>
            <p:cNvSpPr/>
            <p:nvPr/>
          </p:nvSpPr>
          <p:spPr>
            <a:xfrm flipH="1" rot="-1763945">
              <a:off x="10002587" y="2140510"/>
              <a:ext cx="49190" cy="35784"/>
            </a:xfrm>
            <a:custGeom>
              <a:rect b="b" l="l" r="r" t="t"/>
              <a:pathLst>
                <a:path extrusionOk="0" h="1436" w="1974">
                  <a:moveTo>
                    <a:pt x="1179" y="0"/>
                  </a:moveTo>
                  <a:cubicBezTo>
                    <a:pt x="590" y="0"/>
                    <a:pt x="0" y="333"/>
                    <a:pt x="0" y="718"/>
                  </a:cubicBezTo>
                  <a:cubicBezTo>
                    <a:pt x="0" y="1102"/>
                    <a:pt x="436" y="1435"/>
                    <a:pt x="974" y="1435"/>
                  </a:cubicBezTo>
                  <a:cubicBezTo>
                    <a:pt x="1513" y="1435"/>
                    <a:pt x="1974" y="1102"/>
                    <a:pt x="1974" y="718"/>
                  </a:cubicBezTo>
                  <a:cubicBezTo>
                    <a:pt x="1974" y="333"/>
                    <a:pt x="1718" y="0"/>
                    <a:pt x="1179"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00" name="Google Shape;1000;p62"/>
          <p:cNvGrpSpPr/>
          <p:nvPr/>
        </p:nvGrpSpPr>
        <p:grpSpPr>
          <a:xfrm>
            <a:off x="7720919" y="3894710"/>
            <a:ext cx="1334238" cy="2871825"/>
            <a:chOff x="720000" y="463225"/>
            <a:chExt cx="2821396" cy="4539000"/>
          </a:xfrm>
        </p:grpSpPr>
        <p:grpSp>
          <p:nvGrpSpPr>
            <p:cNvPr id="1001" name="Google Shape;1001;p62"/>
            <p:cNvGrpSpPr/>
            <p:nvPr/>
          </p:nvGrpSpPr>
          <p:grpSpPr>
            <a:xfrm>
              <a:off x="720000" y="463225"/>
              <a:ext cx="1830500" cy="4539000"/>
              <a:chOff x="3874600" y="784675"/>
              <a:chExt cx="1830500" cy="4539000"/>
            </a:xfrm>
          </p:grpSpPr>
          <p:sp>
            <p:nvSpPr>
              <p:cNvPr id="1002" name="Google Shape;1002;p62"/>
              <p:cNvSpPr/>
              <p:nvPr/>
            </p:nvSpPr>
            <p:spPr>
              <a:xfrm>
                <a:off x="5095475" y="4060025"/>
                <a:ext cx="156800" cy="1047425"/>
              </a:xfrm>
              <a:custGeom>
                <a:rect b="b" l="l" r="r" t="t"/>
                <a:pathLst>
                  <a:path extrusionOk="0" h="41897" w="6272">
                    <a:moveTo>
                      <a:pt x="1" y="0"/>
                    </a:moveTo>
                    <a:cubicBezTo>
                      <a:pt x="868" y="18714"/>
                      <a:pt x="1535" y="30288"/>
                      <a:pt x="1835" y="40262"/>
                    </a:cubicBezTo>
                    <a:cubicBezTo>
                      <a:pt x="1835" y="40796"/>
                      <a:pt x="1402" y="40896"/>
                      <a:pt x="1502" y="41196"/>
                    </a:cubicBezTo>
                    <a:cubicBezTo>
                      <a:pt x="1568" y="41463"/>
                      <a:pt x="2235" y="41897"/>
                      <a:pt x="2235" y="41897"/>
                    </a:cubicBezTo>
                    <a:lnTo>
                      <a:pt x="4904" y="41730"/>
                    </a:lnTo>
                    <a:cubicBezTo>
                      <a:pt x="5571" y="23417"/>
                      <a:pt x="6272" y="167"/>
                      <a:pt x="6272" y="167"/>
                    </a:cubicBezTo>
                    <a:lnTo>
                      <a:pt x="1" y="0"/>
                    </a:ln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62"/>
              <p:cNvSpPr/>
              <p:nvPr/>
            </p:nvSpPr>
            <p:spPr>
              <a:xfrm>
                <a:off x="4996250" y="5067400"/>
                <a:ext cx="230925" cy="158125"/>
              </a:xfrm>
              <a:custGeom>
                <a:rect b="b" l="l" r="r" t="t"/>
                <a:pathLst>
                  <a:path extrusionOk="0" h="6325" w="9237">
                    <a:moveTo>
                      <a:pt x="5737" y="1"/>
                    </a:moveTo>
                    <a:cubicBezTo>
                      <a:pt x="4670" y="1335"/>
                      <a:pt x="3036" y="2769"/>
                      <a:pt x="1735" y="3970"/>
                    </a:cubicBezTo>
                    <a:cubicBezTo>
                      <a:pt x="1368" y="4270"/>
                      <a:pt x="0" y="5138"/>
                      <a:pt x="334" y="5805"/>
                    </a:cubicBezTo>
                    <a:cubicBezTo>
                      <a:pt x="531" y="6188"/>
                      <a:pt x="978" y="6324"/>
                      <a:pt x="1505" y="6324"/>
                    </a:cubicBezTo>
                    <a:cubicBezTo>
                      <a:pt x="2492" y="6324"/>
                      <a:pt x="3756" y="5844"/>
                      <a:pt x="4170" y="5605"/>
                    </a:cubicBezTo>
                    <a:cubicBezTo>
                      <a:pt x="5204" y="5071"/>
                      <a:pt x="6305" y="4571"/>
                      <a:pt x="7305" y="3970"/>
                    </a:cubicBezTo>
                    <a:cubicBezTo>
                      <a:pt x="7318" y="3962"/>
                      <a:pt x="7331" y="3958"/>
                      <a:pt x="7343" y="3958"/>
                    </a:cubicBezTo>
                    <a:cubicBezTo>
                      <a:pt x="7586" y="3958"/>
                      <a:pt x="7723" y="5439"/>
                      <a:pt x="8072" y="5471"/>
                    </a:cubicBezTo>
                    <a:cubicBezTo>
                      <a:pt x="8080" y="5472"/>
                      <a:pt x="8088" y="5473"/>
                      <a:pt x="8095" y="5473"/>
                    </a:cubicBezTo>
                    <a:cubicBezTo>
                      <a:pt x="8848" y="5473"/>
                      <a:pt x="9236" y="595"/>
                      <a:pt x="8873" y="1"/>
                    </a:cubicBezTo>
                    <a:lnTo>
                      <a:pt x="8873" y="1"/>
                    </a:lnTo>
                    <a:cubicBezTo>
                      <a:pt x="8606" y="434"/>
                      <a:pt x="8072" y="601"/>
                      <a:pt x="7739" y="601"/>
                    </a:cubicBezTo>
                    <a:cubicBezTo>
                      <a:pt x="7571" y="610"/>
                      <a:pt x="7363" y="625"/>
                      <a:pt x="7145" y="625"/>
                    </a:cubicBezTo>
                    <a:cubicBezTo>
                      <a:pt x="6584" y="625"/>
                      <a:pt x="5954" y="529"/>
                      <a:pt x="5737" y="1"/>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62"/>
              <p:cNvSpPr/>
              <p:nvPr/>
            </p:nvSpPr>
            <p:spPr>
              <a:xfrm>
                <a:off x="5135500" y="4554500"/>
                <a:ext cx="49225" cy="64275"/>
              </a:xfrm>
              <a:custGeom>
                <a:rect b="b" l="l" r="r" t="t"/>
                <a:pathLst>
                  <a:path extrusionOk="0" h="2571" w="1969">
                    <a:moveTo>
                      <a:pt x="1046" y="1"/>
                    </a:moveTo>
                    <a:cubicBezTo>
                      <a:pt x="1031" y="1"/>
                      <a:pt x="1017" y="1"/>
                      <a:pt x="1001" y="2"/>
                    </a:cubicBezTo>
                    <a:cubicBezTo>
                      <a:pt x="468" y="2"/>
                      <a:pt x="1" y="336"/>
                      <a:pt x="1" y="1069"/>
                    </a:cubicBezTo>
                    <a:cubicBezTo>
                      <a:pt x="1" y="1770"/>
                      <a:pt x="468" y="2570"/>
                      <a:pt x="1001" y="2570"/>
                    </a:cubicBezTo>
                    <a:cubicBezTo>
                      <a:pt x="1568" y="2570"/>
                      <a:pt x="1969" y="1970"/>
                      <a:pt x="1969" y="1270"/>
                    </a:cubicBezTo>
                    <a:cubicBezTo>
                      <a:pt x="1969" y="588"/>
                      <a:pt x="1590" y="1"/>
                      <a:pt x="1046" y="1"/>
                    </a:cubicBez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5" name="Google Shape;1005;p62"/>
              <p:cNvSpPr/>
              <p:nvPr/>
            </p:nvSpPr>
            <p:spPr>
              <a:xfrm>
                <a:off x="5331475" y="4089200"/>
                <a:ext cx="157650" cy="1047450"/>
              </a:xfrm>
              <a:custGeom>
                <a:rect b="b" l="l" r="r" t="t"/>
                <a:pathLst>
                  <a:path extrusionOk="0" h="41898" w="6306">
                    <a:moveTo>
                      <a:pt x="1" y="1"/>
                    </a:moveTo>
                    <a:cubicBezTo>
                      <a:pt x="901" y="18714"/>
                      <a:pt x="1568" y="30289"/>
                      <a:pt x="1835" y="40263"/>
                    </a:cubicBezTo>
                    <a:cubicBezTo>
                      <a:pt x="1835" y="40796"/>
                      <a:pt x="1435" y="40897"/>
                      <a:pt x="1502" y="41197"/>
                    </a:cubicBezTo>
                    <a:cubicBezTo>
                      <a:pt x="1602" y="41464"/>
                      <a:pt x="2269" y="41897"/>
                      <a:pt x="2269" y="41897"/>
                    </a:cubicBezTo>
                    <a:lnTo>
                      <a:pt x="4937" y="41730"/>
                    </a:lnTo>
                    <a:cubicBezTo>
                      <a:pt x="5605" y="23417"/>
                      <a:pt x="6305" y="134"/>
                      <a:pt x="6305" y="134"/>
                    </a:cubicBezTo>
                    <a:lnTo>
                      <a:pt x="1" y="1"/>
                    </a:ln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62"/>
              <p:cNvSpPr/>
              <p:nvPr/>
            </p:nvSpPr>
            <p:spPr>
              <a:xfrm>
                <a:off x="5233075" y="5096600"/>
                <a:ext cx="230925" cy="158100"/>
              </a:xfrm>
              <a:custGeom>
                <a:rect b="b" l="l" r="r" t="t"/>
                <a:pathLst>
                  <a:path extrusionOk="0" h="6324" w="9237">
                    <a:moveTo>
                      <a:pt x="5738" y="0"/>
                    </a:moveTo>
                    <a:cubicBezTo>
                      <a:pt x="4670" y="1334"/>
                      <a:pt x="3036" y="2769"/>
                      <a:pt x="1735" y="3970"/>
                    </a:cubicBezTo>
                    <a:cubicBezTo>
                      <a:pt x="1368" y="4270"/>
                      <a:pt x="0" y="5137"/>
                      <a:pt x="334" y="5804"/>
                    </a:cubicBezTo>
                    <a:cubicBezTo>
                      <a:pt x="531" y="6187"/>
                      <a:pt x="979" y="6324"/>
                      <a:pt x="1505" y="6324"/>
                    </a:cubicBezTo>
                    <a:cubicBezTo>
                      <a:pt x="2492" y="6324"/>
                      <a:pt x="3757" y="5843"/>
                      <a:pt x="4170" y="5604"/>
                    </a:cubicBezTo>
                    <a:cubicBezTo>
                      <a:pt x="5204" y="5070"/>
                      <a:pt x="6272" y="4570"/>
                      <a:pt x="7272" y="3970"/>
                    </a:cubicBezTo>
                    <a:cubicBezTo>
                      <a:pt x="7287" y="3962"/>
                      <a:pt x="7301" y="3958"/>
                      <a:pt x="7315" y="3958"/>
                    </a:cubicBezTo>
                    <a:cubicBezTo>
                      <a:pt x="7586" y="3958"/>
                      <a:pt x="7724" y="5439"/>
                      <a:pt x="8073" y="5471"/>
                    </a:cubicBezTo>
                    <a:cubicBezTo>
                      <a:pt x="8081" y="5472"/>
                      <a:pt x="8088" y="5472"/>
                      <a:pt x="8096" y="5472"/>
                    </a:cubicBezTo>
                    <a:cubicBezTo>
                      <a:pt x="8848" y="5472"/>
                      <a:pt x="9237" y="595"/>
                      <a:pt x="8873" y="0"/>
                    </a:cubicBezTo>
                    <a:lnTo>
                      <a:pt x="8873" y="0"/>
                    </a:lnTo>
                    <a:cubicBezTo>
                      <a:pt x="8607" y="434"/>
                      <a:pt x="8073" y="601"/>
                      <a:pt x="7739" y="601"/>
                    </a:cubicBezTo>
                    <a:cubicBezTo>
                      <a:pt x="7588" y="601"/>
                      <a:pt x="7399" y="610"/>
                      <a:pt x="7197" y="610"/>
                    </a:cubicBezTo>
                    <a:cubicBezTo>
                      <a:pt x="6640" y="610"/>
                      <a:pt x="5983" y="538"/>
                      <a:pt x="5738"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62"/>
              <p:cNvSpPr/>
              <p:nvPr/>
            </p:nvSpPr>
            <p:spPr>
              <a:xfrm>
                <a:off x="5374850" y="4528675"/>
                <a:ext cx="59225" cy="79250"/>
              </a:xfrm>
              <a:custGeom>
                <a:rect b="b" l="l" r="r" t="t"/>
                <a:pathLst>
                  <a:path extrusionOk="0" h="3170" w="2369">
                    <a:moveTo>
                      <a:pt x="1201" y="1"/>
                    </a:moveTo>
                    <a:cubicBezTo>
                      <a:pt x="567" y="1"/>
                      <a:pt x="0" y="435"/>
                      <a:pt x="0" y="1302"/>
                    </a:cubicBezTo>
                    <a:cubicBezTo>
                      <a:pt x="0" y="2169"/>
                      <a:pt x="534" y="3170"/>
                      <a:pt x="1201" y="3170"/>
                    </a:cubicBezTo>
                    <a:cubicBezTo>
                      <a:pt x="1835" y="3170"/>
                      <a:pt x="2369" y="2469"/>
                      <a:pt x="2369" y="1602"/>
                    </a:cubicBezTo>
                    <a:cubicBezTo>
                      <a:pt x="2369" y="701"/>
                      <a:pt x="1835" y="1"/>
                      <a:pt x="1201" y="1"/>
                    </a:cubicBez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62"/>
              <p:cNvSpPr/>
              <p:nvPr/>
            </p:nvSpPr>
            <p:spPr>
              <a:xfrm>
                <a:off x="4437500" y="4066675"/>
                <a:ext cx="272725" cy="1255500"/>
              </a:xfrm>
              <a:custGeom>
                <a:rect b="b" l="l" r="r" t="t"/>
                <a:pathLst>
                  <a:path extrusionOk="0" h="50220" w="10909">
                    <a:moveTo>
                      <a:pt x="6739" y="1"/>
                    </a:moveTo>
                    <a:lnTo>
                      <a:pt x="1" y="168"/>
                    </a:lnTo>
                    <a:cubicBezTo>
                      <a:pt x="1" y="168"/>
                      <a:pt x="701" y="23951"/>
                      <a:pt x="1468" y="43432"/>
                    </a:cubicBezTo>
                    <a:cubicBezTo>
                      <a:pt x="1039" y="44027"/>
                      <a:pt x="1461" y="49304"/>
                      <a:pt x="2279" y="49304"/>
                    </a:cubicBezTo>
                    <a:cubicBezTo>
                      <a:pt x="2287" y="49304"/>
                      <a:pt x="2295" y="49304"/>
                      <a:pt x="2302" y="49303"/>
                    </a:cubicBezTo>
                    <a:cubicBezTo>
                      <a:pt x="2653" y="49271"/>
                      <a:pt x="2790" y="47657"/>
                      <a:pt x="3092" y="47657"/>
                    </a:cubicBezTo>
                    <a:cubicBezTo>
                      <a:pt x="3107" y="47657"/>
                      <a:pt x="3121" y="47661"/>
                      <a:pt x="3136" y="47668"/>
                    </a:cubicBezTo>
                    <a:cubicBezTo>
                      <a:pt x="4204" y="48336"/>
                      <a:pt x="5371" y="48869"/>
                      <a:pt x="6505" y="49470"/>
                    </a:cubicBezTo>
                    <a:cubicBezTo>
                      <a:pt x="6941" y="49709"/>
                      <a:pt x="8315" y="50219"/>
                      <a:pt x="9384" y="50219"/>
                    </a:cubicBezTo>
                    <a:cubicBezTo>
                      <a:pt x="9952" y="50219"/>
                      <a:pt x="10433" y="50075"/>
                      <a:pt x="10642" y="49670"/>
                    </a:cubicBezTo>
                    <a:cubicBezTo>
                      <a:pt x="10909" y="48936"/>
                      <a:pt x="9474" y="48002"/>
                      <a:pt x="9041" y="47668"/>
                    </a:cubicBezTo>
                    <a:cubicBezTo>
                      <a:pt x="7673" y="46434"/>
                      <a:pt x="5905" y="44866"/>
                      <a:pt x="4737" y="43432"/>
                    </a:cubicBezTo>
                    <a:lnTo>
                      <a:pt x="4737" y="43365"/>
                    </a:lnTo>
                    <a:cubicBezTo>
                      <a:pt x="5038" y="32658"/>
                      <a:pt x="5772" y="20182"/>
                      <a:pt x="6739" y="1"/>
                    </a:cubicBezTo>
                    <a:close/>
                  </a:path>
                </a:pathLst>
              </a:custGeom>
              <a:solidFill>
                <a:srgbClr val="F4CEA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62"/>
              <p:cNvSpPr/>
              <p:nvPr/>
            </p:nvSpPr>
            <p:spPr>
              <a:xfrm>
                <a:off x="4508400" y="4598725"/>
                <a:ext cx="53375" cy="68425"/>
              </a:xfrm>
              <a:custGeom>
                <a:rect b="b" l="l" r="r" t="t"/>
                <a:pathLst>
                  <a:path extrusionOk="0" h="2737" w="2135">
                    <a:moveTo>
                      <a:pt x="1034" y="1"/>
                    </a:moveTo>
                    <a:cubicBezTo>
                      <a:pt x="434" y="1"/>
                      <a:pt x="0" y="635"/>
                      <a:pt x="0" y="1369"/>
                    </a:cubicBezTo>
                    <a:cubicBezTo>
                      <a:pt x="0" y="2136"/>
                      <a:pt x="467" y="2736"/>
                      <a:pt x="1034" y="2736"/>
                    </a:cubicBezTo>
                    <a:cubicBezTo>
                      <a:pt x="1635" y="2736"/>
                      <a:pt x="2135" y="1869"/>
                      <a:pt x="2135" y="1135"/>
                    </a:cubicBezTo>
                    <a:cubicBezTo>
                      <a:pt x="2135" y="368"/>
                      <a:pt x="1635" y="1"/>
                      <a:pt x="1034" y="1"/>
                    </a:cubicBezTo>
                    <a:close/>
                  </a:path>
                </a:pathLst>
              </a:custGeom>
              <a:solidFill>
                <a:srgbClr val="DDBCB8"/>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62"/>
              <p:cNvSpPr/>
              <p:nvPr/>
            </p:nvSpPr>
            <p:spPr>
              <a:xfrm>
                <a:off x="4467525" y="5152475"/>
                <a:ext cx="252700" cy="171200"/>
              </a:xfrm>
              <a:custGeom>
                <a:rect b="b" l="l" r="r" t="t"/>
                <a:pathLst>
                  <a:path extrusionOk="0" h="6848" w="10108">
                    <a:moveTo>
                      <a:pt x="201" y="0"/>
                    </a:moveTo>
                    <a:lnTo>
                      <a:pt x="201" y="0"/>
                    </a:lnTo>
                    <a:cubicBezTo>
                      <a:pt x="34" y="234"/>
                      <a:pt x="1" y="1268"/>
                      <a:pt x="67" y="2402"/>
                    </a:cubicBezTo>
                    <a:cubicBezTo>
                      <a:pt x="198" y="4041"/>
                      <a:pt x="523" y="5873"/>
                      <a:pt x="1009" y="5873"/>
                    </a:cubicBezTo>
                    <a:cubicBezTo>
                      <a:pt x="1017" y="5873"/>
                      <a:pt x="1026" y="5872"/>
                      <a:pt x="1035" y="5871"/>
                    </a:cubicBezTo>
                    <a:cubicBezTo>
                      <a:pt x="1382" y="5776"/>
                      <a:pt x="1520" y="4220"/>
                      <a:pt x="1816" y="4220"/>
                    </a:cubicBezTo>
                    <a:cubicBezTo>
                      <a:pt x="1833" y="4220"/>
                      <a:pt x="1850" y="4226"/>
                      <a:pt x="1869" y="4236"/>
                    </a:cubicBezTo>
                    <a:cubicBezTo>
                      <a:pt x="2803" y="4904"/>
                      <a:pt x="4304" y="5704"/>
                      <a:pt x="5404" y="6271"/>
                    </a:cubicBezTo>
                    <a:cubicBezTo>
                      <a:pt x="5818" y="6507"/>
                      <a:pt x="7067" y="6848"/>
                      <a:pt x="8152" y="6848"/>
                    </a:cubicBezTo>
                    <a:cubicBezTo>
                      <a:pt x="8906" y="6848"/>
                      <a:pt x="9581" y="6683"/>
                      <a:pt x="9841" y="6204"/>
                    </a:cubicBezTo>
                    <a:cubicBezTo>
                      <a:pt x="9841" y="6204"/>
                      <a:pt x="10108" y="5237"/>
                      <a:pt x="7606" y="4036"/>
                    </a:cubicBezTo>
                    <a:lnTo>
                      <a:pt x="7606" y="4036"/>
                    </a:lnTo>
                    <a:cubicBezTo>
                      <a:pt x="8095" y="4851"/>
                      <a:pt x="7722" y="5555"/>
                      <a:pt x="6685" y="5555"/>
                    </a:cubicBezTo>
                    <a:cubicBezTo>
                      <a:pt x="6447" y="5555"/>
                      <a:pt x="6176" y="5518"/>
                      <a:pt x="5871" y="5437"/>
                    </a:cubicBezTo>
                    <a:cubicBezTo>
                      <a:pt x="5004" y="5137"/>
                      <a:pt x="4404" y="4937"/>
                      <a:pt x="3203" y="4236"/>
                    </a:cubicBezTo>
                    <a:cubicBezTo>
                      <a:pt x="68" y="2402"/>
                      <a:pt x="201" y="0"/>
                      <a:pt x="201"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1" name="Google Shape;1011;p62"/>
              <p:cNvSpPr/>
              <p:nvPr/>
            </p:nvSpPr>
            <p:spPr>
              <a:xfrm>
                <a:off x="4730225" y="4085875"/>
                <a:ext cx="305225" cy="1222275"/>
              </a:xfrm>
              <a:custGeom>
                <a:rect b="b" l="l" r="r" t="t"/>
                <a:pathLst>
                  <a:path extrusionOk="0" h="48891" w="12209">
                    <a:moveTo>
                      <a:pt x="6004" y="0"/>
                    </a:moveTo>
                    <a:lnTo>
                      <a:pt x="0" y="367"/>
                    </a:lnTo>
                    <a:cubicBezTo>
                      <a:pt x="0" y="367"/>
                      <a:pt x="1434" y="23550"/>
                      <a:pt x="2702" y="42464"/>
                    </a:cubicBezTo>
                    <a:cubicBezTo>
                      <a:pt x="2306" y="43092"/>
                      <a:pt x="2858" y="48203"/>
                      <a:pt x="3679" y="48203"/>
                    </a:cubicBezTo>
                    <a:cubicBezTo>
                      <a:pt x="3687" y="48203"/>
                      <a:pt x="3695" y="48202"/>
                      <a:pt x="3703" y="48201"/>
                    </a:cubicBezTo>
                    <a:cubicBezTo>
                      <a:pt x="4081" y="48138"/>
                      <a:pt x="4162" y="46584"/>
                      <a:pt x="4451" y="46584"/>
                    </a:cubicBezTo>
                    <a:cubicBezTo>
                      <a:pt x="4468" y="46584"/>
                      <a:pt x="4485" y="46589"/>
                      <a:pt x="4503" y="46600"/>
                    </a:cubicBezTo>
                    <a:cubicBezTo>
                      <a:pt x="5604" y="47201"/>
                      <a:pt x="6738" y="47701"/>
                      <a:pt x="7839" y="48235"/>
                    </a:cubicBezTo>
                    <a:cubicBezTo>
                      <a:pt x="8257" y="48464"/>
                      <a:pt x="9524" y="48890"/>
                      <a:pt x="10544" y="48890"/>
                    </a:cubicBezTo>
                    <a:cubicBezTo>
                      <a:pt x="11154" y="48890"/>
                      <a:pt x="11676" y="48738"/>
                      <a:pt x="11875" y="48301"/>
                    </a:cubicBezTo>
                    <a:cubicBezTo>
                      <a:pt x="12209" y="47601"/>
                      <a:pt x="10774" y="46734"/>
                      <a:pt x="10341" y="46400"/>
                    </a:cubicBezTo>
                    <a:cubicBezTo>
                      <a:pt x="8973" y="45199"/>
                      <a:pt x="7205" y="43765"/>
                      <a:pt x="6004" y="42397"/>
                    </a:cubicBezTo>
                    <a:lnTo>
                      <a:pt x="6004" y="42364"/>
                    </a:lnTo>
                    <a:cubicBezTo>
                      <a:pt x="5971" y="31890"/>
                      <a:pt x="5704" y="19681"/>
                      <a:pt x="6004" y="0"/>
                    </a:cubicBezTo>
                    <a:close/>
                  </a:path>
                </a:pathLst>
              </a:custGeom>
              <a:solidFill>
                <a:srgbClr val="F4CEA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62"/>
              <p:cNvSpPr/>
              <p:nvPr/>
            </p:nvSpPr>
            <p:spPr>
              <a:xfrm>
                <a:off x="4816950" y="4607075"/>
                <a:ext cx="51725" cy="67575"/>
              </a:xfrm>
              <a:custGeom>
                <a:rect b="b" l="l" r="r" t="t"/>
                <a:pathLst>
                  <a:path extrusionOk="0" h="2703" w="2069">
                    <a:moveTo>
                      <a:pt x="1001" y="0"/>
                    </a:moveTo>
                    <a:cubicBezTo>
                      <a:pt x="467" y="34"/>
                      <a:pt x="0" y="634"/>
                      <a:pt x="34" y="1368"/>
                    </a:cubicBezTo>
                    <a:cubicBezTo>
                      <a:pt x="67" y="2135"/>
                      <a:pt x="534" y="2702"/>
                      <a:pt x="1068" y="2702"/>
                    </a:cubicBezTo>
                    <a:cubicBezTo>
                      <a:pt x="1635" y="2702"/>
                      <a:pt x="2068" y="1835"/>
                      <a:pt x="2068" y="1068"/>
                    </a:cubicBezTo>
                    <a:cubicBezTo>
                      <a:pt x="2035" y="334"/>
                      <a:pt x="1535" y="0"/>
                      <a:pt x="1001" y="0"/>
                    </a:cubicBezTo>
                    <a:close/>
                  </a:path>
                </a:pathLst>
              </a:custGeom>
              <a:solidFill>
                <a:srgbClr val="DDBCB8"/>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62"/>
              <p:cNvSpPr/>
              <p:nvPr/>
            </p:nvSpPr>
            <p:spPr>
              <a:xfrm>
                <a:off x="4793600" y="5146625"/>
                <a:ext cx="250200" cy="163425"/>
              </a:xfrm>
              <a:custGeom>
                <a:rect b="b" l="l" r="r" t="t"/>
                <a:pathLst>
                  <a:path extrusionOk="0" h="6537" w="10008">
                    <a:moveTo>
                      <a:pt x="167" y="1"/>
                    </a:moveTo>
                    <a:cubicBezTo>
                      <a:pt x="0" y="267"/>
                      <a:pt x="0" y="1301"/>
                      <a:pt x="134" y="2402"/>
                    </a:cubicBezTo>
                    <a:cubicBezTo>
                      <a:pt x="298" y="3942"/>
                      <a:pt x="719" y="5740"/>
                      <a:pt x="1145" y="5740"/>
                    </a:cubicBezTo>
                    <a:cubicBezTo>
                      <a:pt x="1152" y="5740"/>
                      <a:pt x="1160" y="5739"/>
                      <a:pt x="1168" y="5738"/>
                    </a:cubicBezTo>
                    <a:cubicBezTo>
                      <a:pt x="1549" y="5674"/>
                      <a:pt x="1628" y="4125"/>
                      <a:pt x="1923" y="4125"/>
                    </a:cubicBezTo>
                    <a:cubicBezTo>
                      <a:pt x="1938" y="4125"/>
                      <a:pt x="1953" y="4129"/>
                      <a:pt x="1968" y="4137"/>
                    </a:cubicBezTo>
                    <a:cubicBezTo>
                      <a:pt x="2902" y="4804"/>
                      <a:pt x="4403" y="5504"/>
                      <a:pt x="5504" y="6072"/>
                    </a:cubicBezTo>
                    <a:cubicBezTo>
                      <a:pt x="5872" y="6274"/>
                      <a:pt x="6979" y="6537"/>
                      <a:pt x="7988" y="6537"/>
                    </a:cubicBezTo>
                    <a:cubicBezTo>
                      <a:pt x="8810" y="6537"/>
                      <a:pt x="9568" y="6362"/>
                      <a:pt x="9807" y="5838"/>
                    </a:cubicBezTo>
                    <a:cubicBezTo>
                      <a:pt x="9807" y="5838"/>
                      <a:pt x="10007" y="4937"/>
                      <a:pt x="7506" y="3670"/>
                    </a:cubicBezTo>
                    <a:lnTo>
                      <a:pt x="7506" y="3670"/>
                    </a:lnTo>
                    <a:cubicBezTo>
                      <a:pt x="8038" y="4482"/>
                      <a:pt x="7676" y="5224"/>
                      <a:pt x="6599" y="5224"/>
                    </a:cubicBezTo>
                    <a:cubicBezTo>
                      <a:pt x="6393" y="5224"/>
                      <a:pt x="6161" y="5196"/>
                      <a:pt x="5904" y="5138"/>
                    </a:cubicBezTo>
                    <a:cubicBezTo>
                      <a:pt x="5004" y="4904"/>
                      <a:pt x="4470" y="4737"/>
                      <a:pt x="3269" y="4070"/>
                    </a:cubicBezTo>
                    <a:cubicBezTo>
                      <a:pt x="134" y="2402"/>
                      <a:pt x="167" y="1"/>
                      <a:pt x="167" y="1"/>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62"/>
              <p:cNvSpPr/>
              <p:nvPr/>
            </p:nvSpPr>
            <p:spPr>
              <a:xfrm>
                <a:off x="4799425" y="2308125"/>
                <a:ext cx="529575" cy="364250"/>
              </a:xfrm>
              <a:custGeom>
                <a:rect b="b" l="l" r="r" t="t"/>
                <a:pathLst>
                  <a:path extrusionOk="0" h="14570" w="21183">
                    <a:moveTo>
                      <a:pt x="3435" y="1"/>
                    </a:moveTo>
                    <a:cubicBezTo>
                      <a:pt x="1332" y="1"/>
                      <a:pt x="1" y="293"/>
                      <a:pt x="1" y="293"/>
                    </a:cubicBezTo>
                    <a:lnTo>
                      <a:pt x="6739" y="14570"/>
                    </a:lnTo>
                    <a:lnTo>
                      <a:pt x="9708" y="11901"/>
                    </a:lnTo>
                    <a:lnTo>
                      <a:pt x="21082" y="8732"/>
                    </a:lnTo>
                    <a:cubicBezTo>
                      <a:pt x="21082" y="8732"/>
                      <a:pt x="21183" y="6397"/>
                      <a:pt x="14011" y="2594"/>
                    </a:cubicBezTo>
                    <a:cubicBezTo>
                      <a:pt x="10003" y="469"/>
                      <a:pt x="6099" y="1"/>
                      <a:pt x="3435" y="1"/>
                    </a:cubicBezTo>
                    <a:close/>
                  </a:path>
                </a:pathLst>
              </a:custGeom>
              <a:solidFill>
                <a:srgbClr val="F4CEA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62"/>
              <p:cNvSpPr/>
              <p:nvPr/>
            </p:nvSpPr>
            <p:spPr>
              <a:xfrm>
                <a:off x="4409975" y="3156025"/>
                <a:ext cx="445350" cy="266900"/>
              </a:xfrm>
              <a:custGeom>
                <a:rect b="b" l="l" r="r" t="t"/>
                <a:pathLst>
                  <a:path extrusionOk="0" h="10676" w="17814">
                    <a:moveTo>
                      <a:pt x="17013" y="1"/>
                    </a:moveTo>
                    <a:lnTo>
                      <a:pt x="2002" y="568"/>
                    </a:lnTo>
                    <a:lnTo>
                      <a:pt x="1" y="9007"/>
                    </a:lnTo>
                    <a:lnTo>
                      <a:pt x="17814" y="10675"/>
                    </a:lnTo>
                    <a:lnTo>
                      <a:pt x="17814" y="10675"/>
                    </a:lnTo>
                    <a:lnTo>
                      <a:pt x="17013" y="1"/>
                    </a:lnTo>
                    <a:close/>
                  </a:path>
                </a:pathLst>
              </a:custGeom>
              <a:solidFill>
                <a:srgbClr val="F4CEA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62"/>
              <p:cNvSpPr/>
              <p:nvPr/>
            </p:nvSpPr>
            <p:spPr>
              <a:xfrm>
                <a:off x="4515900" y="1256350"/>
                <a:ext cx="393625" cy="1015750"/>
              </a:xfrm>
              <a:custGeom>
                <a:rect b="b" l="l" r="r" t="t"/>
                <a:pathLst>
                  <a:path extrusionOk="0" h="40630" w="15745">
                    <a:moveTo>
                      <a:pt x="2636" y="0"/>
                    </a:moveTo>
                    <a:lnTo>
                      <a:pt x="3770" y="4136"/>
                    </a:lnTo>
                    <a:cubicBezTo>
                      <a:pt x="3369" y="6105"/>
                      <a:pt x="2235" y="7706"/>
                      <a:pt x="1802" y="9774"/>
                    </a:cubicBezTo>
                    <a:cubicBezTo>
                      <a:pt x="0" y="18180"/>
                      <a:pt x="2102" y="25652"/>
                      <a:pt x="4370" y="33858"/>
                    </a:cubicBezTo>
                    <a:cubicBezTo>
                      <a:pt x="4834" y="35496"/>
                      <a:pt x="4782" y="40630"/>
                      <a:pt x="7294" y="40630"/>
                    </a:cubicBezTo>
                    <a:cubicBezTo>
                      <a:pt x="7493" y="40630"/>
                      <a:pt x="7707" y="40598"/>
                      <a:pt x="7939" y="40529"/>
                    </a:cubicBezTo>
                    <a:cubicBezTo>
                      <a:pt x="9207" y="40129"/>
                      <a:pt x="9574" y="38695"/>
                      <a:pt x="10208" y="37660"/>
                    </a:cubicBezTo>
                    <a:cubicBezTo>
                      <a:pt x="11211" y="38438"/>
                      <a:pt x="11932" y="40367"/>
                      <a:pt x="13008" y="40367"/>
                    </a:cubicBezTo>
                    <a:cubicBezTo>
                      <a:pt x="13363" y="40367"/>
                      <a:pt x="13756" y="40158"/>
                      <a:pt x="14210" y="39629"/>
                    </a:cubicBezTo>
                    <a:cubicBezTo>
                      <a:pt x="15745" y="37761"/>
                      <a:pt x="14844" y="33024"/>
                      <a:pt x="14844" y="30655"/>
                    </a:cubicBezTo>
                    <a:cubicBezTo>
                      <a:pt x="14844" y="25652"/>
                      <a:pt x="13410" y="20882"/>
                      <a:pt x="11875" y="16112"/>
                    </a:cubicBezTo>
                    <a:cubicBezTo>
                      <a:pt x="10608" y="11875"/>
                      <a:pt x="6238" y="2535"/>
                      <a:pt x="2636" y="0"/>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62"/>
              <p:cNvSpPr/>
              <p:nvPr/>
            </p:nvSpPr>
            <p:spPr>
              <a:xfrm>
                <a:off x="4743550" y="1197325"/>
                <a:ext cx="382800" cy="1018800"/>
              </a:xfrm>
              <a:custGeom>
                <a:rect b="b" l="l" r="r" t="t"/>
                <a:pathLst>
                  <a:path extrusionOk="0" h="40752" w="15312">
                    <a:moveTo>
                      <a:pt x="12032" y="0"/>
                    </a:moveTo>
                    <a:cubicBezTo>
                      <a:pt x="11393" y="0"/>
                      <a:pt x="10557" y="365"/>
                      <a:pt x="9441" y="793"/>
                    </a:cubicBezTo>
                    <a:cubicBezTo>
                      <a:pt x="4504" y="2328"/>
                      <a:pt x="2803" y="7131"/>
                      <a:pt x="1435" y="11868"/>
                    </a:cubicBezTo>
                    <a:cubicBezTo>
                      <a:pt x="1" y="16471"/>
                      <a:pt x="501" y="22809"/>
                      <a:pt x="1268" y="27546"/>
                    </a:cubicBezTo>
                    <a:cubicBezTo>
                      <a:pt x="1569" y="30481"/>
                      <a:pt x="3570" y="40722"/>
                      <a:pt x="3570" y="40722"/>
                    </a:cubicBezTo>
                    <a:cubicBezTo>
                      <a:pt x="3570" y="40722"/>
                      <a:pt x="4086" y="40752"/>
                      <a:pt x="4745" y="40752"/>
                    </a:cubicBezTo>
                    <a:cubicBezTo>
                      <a:pt x="5294" y="40752"/>
                      <a:pt x="5941" y="40731"/>
                      <a:pt x="6472" y="40655"/>
                    </a:cubicBezTo>
                    <a:cubicBezTo>
                      <a:pt x="6772" y="38821"/>
                      <a:pt x="6672" y="38287"/>
                      <a:pt x="6939" y="35785"/>
                    </a:cubicBezTo>
                    <a:cubicBezTo>
                      <a:pt x="6939" y="36986"/>
                      <a:pt x="7673" y="40488"/>
                      <a:pt x="7673" y="40488"/>
                    </a:cubicBezTo>
                    <a:cubicBezTo>
                      <a:pt x="7673" y="40488"/>
                      <a:pt x="12443" y="40288"/>
                      <a:pt x="13177" y="40122"/>
                    </a:cubicBezTo>
                    <a:lnTo>
                      <a:pt x="13444" y="39688"/>
                    </a:lnTo>
                    <a:cubicBezTo>
                      <a:pt x="14178" y="35118"/>
                      <a:pt x="13711" y="30948"/>
                      <a:pt x="13444" y="26011"/>
                    </a:cubicBezTo>
                    <a:cubicBezTo>
                      <a:pt x="12843" y="18172"/>
                      <a:pt x="15312" y="9566"/>
                      <a:pt x="13611" y="2028"/>
                    </a:cubicBezTo>
                    <a:cubicBezTo>
                      <a:pt x="13267" y="510"/>
                      <a:pt x="12787" y="0"/>
                      <a:pt x="12032"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62"/>
              <p:cNvSpPr/>
              <p:nvPr/>
            </p:nvSpPr>
            <p:spPr>
              <a:xfrm>
                <a:off x="4757725" y="1179625"/>
                <a:ext cx="878600" cy="1500575"/>
              </a:xfrm>
              <a:custGeom>
                <a:rect b="b" l="l" r="r" t="t"/>
                <a:pathLst>
                  <a:path extrusionOk="0" h="60023" w="35144">
                    <a:moveTo>
                      <a:pt x="13957" y="1"/>
                    </a:moveTo>
                    <a:cubicBezTo>
                      <a:pt x="12364" y="1"/>
                      <a:pt x="10734" y="265"/>
                      <a:pt x="9107" y="834"/>
                    </a:cubicBezTo>
                    <a:cubicBezTo>
                      <a:pt x="2703" y="3203"/>
                      <a:pt x="1" y="21382"/>
                      <a:pt x="3403" y="29988"/>
                    </a:cubicBezTo>
                    <a:cubicBezTo>
                      <a:pt x="5405" y="34992"/>
                      <a:pt x="8774" y="34992"/>
                      <a:pt x="10342" y="40162"/>
                    </a:cubicBezTo>
                    <a:cubicBezTo>
                      <a:pt x="10742" y="41397"/>
                      <a:pt x="10942" y="42531"/>
                      <a:pt x="11075" y="43498"/>
                    </a:cubicBezTo>
                    <a:cubicBezTo>
                      <a:pt x="10942" y="45533"/>
                      <a:pt x="8574" y="48668"/>
                      <a:pt x="8574" y="48668"/>
                    </a:cubicBezTo>
                    <a:cubicBezTo>
                      <a:pt x="8107" y="52838"/>
                      <a:pt x="9207" y="56941"/>
                      <a:pt x="10875" y="58509"/>
                    </a:cubicBezTo>
                    <a:cubicBezTo>
                      <a:pt x="12049" y="59577"/>
                      <a:pt x="13108" y="60023"/>
                      <a:pt x="14057" y="60023"/>
                    </a:cubicBezTo>
                    <a:cubicBezTo>
                      <a:pt x="18830" y="60023"/>
                      <a:pt x="20849" y="48769"/>
                      <a:pt x="20849" y="48769"/>
                    </a:cubicBezTo>
                    <a:cubicBezTo>
                      <a:pt x="16679" y="46000"/>
                      <a:pt x="16946" y="41030"/>
                      <a:pt x="17046" y="40096"/>
                    </a:cubicBezTo>
                    <a:cubicBezTo>
                      <a:pt x="19582" y="34825"/>
                      <a:pt x="24352" y="31356"/>
                      <a:pt x="27521" y="26319"/>
                    </a:cubicBezTo>
                    <a:cubicBezTo>
                      <a:pt x="35144" y="13946"/>
                      <a:pt x="25526" y="1"/>
                      <a:pt x="13957" y="1"/>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62"/>
              <p:cNvSpPr/>
              <p:nvPr/>
            </p:nvSpPr>
            <p:spPr>
              <a:xfrm>
                <a:off x="5175525" y="1725000"/>
                <a:ext cx="105950" cy="76750"/>
              </a:xfrm>
              <a:custGeom>
                <a:rect b="b" l="l" r="r" t="t"/>
                <a:pathLst>
                  <a:path extrusionOk="0" h="3070" w="4238">
                    <a:moveTo>
                      <a:pt x="2503" y="1"/>
                    </a:moveTo>
                    <a:cubicBezTo>
                      <a:pt x="1335" y="1"/>
                      <a:pt x="1" y="735"/>
                      <a:pt x="1" y="1569"/>
                    </a:cubicBezTo>
                    <a:cubicBezTo>
                      <a:pt x="1" y="2403"/>
                      <a:pt x="968" y="3070"/>
                      <a:pt x="2136" y="3070"/>
                    </a:cubicBezTo>
                    <a:cubicBezTo>
                      <a:pt x="3303" y="3070"/>
                      <a:pt x="4237" y="2403"/>
                      <a:pt x="4237" y="1569"/>
                    </a:cubicBezTo>
                    <a:cubicBezTo>
                      <a:pt x="4237" y="735"/>
                      <a:pt x="3670" y="1"/>
                      <a:pt x="2503" y="1"/>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62"/>
              <p:cNvSpPr/>
              <p:nvPr/>
            </p:nvSpPr>
            <p:spPr>
              <a:xfrm>
                <a:off x="4858650" y="1713300"/>
                <a:ext cx="93425" cy="67600"/>
              </a:xfrm>
              <a:custGeom>
                <a:rect b="b" l="l" r="r" t="t"/>
                <a:pathLst>
                  <a:path extrusionOk="0" h="2704" w="3737">
                    <a:moveTo>
                      <a:pt x="2129" y="1"/>
                    </a:moveTo>
                    <a:cubicBezTo>
                      <a:pt x="1144" y="1"/>
                      <a:pt x="0" y="653"/>
                      <a:pt x="0" y="1370"/>
                    </a:cubicBezTo>
                    <a:cubicBezTo>
                      <a:pt x="0" y="2137"/>
                      <a:pt x="834" y="2704"/>
                      <a:pt x="1868" y="2704"/>
                    </a:cubicBezTo>
                    <a:cubicBezTo>
                      <a:pt x="2902" y="2704"/>
                      <a:pt x="3736" y="2137"/>
                      <a:pt x="3736" y="1370"/>
                    </a:cubicBezTo>
                    <a:cubicBezTo>
                      <a:pt x="3736" y="636"/>
                      <a:pt x="3236" y="2"/>
                      <a:pt x="2202" y="2"/>
                    </a:cubicBezTo>
                    <a:cubicBezTo>
                      <a:pt x="2178" y="1"/>
                      <a:pt x="2153" y="1"/>
                      <a:pt x="2129" y="1"/>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62"/>
              <p:cNvSpPr/>
              <p:nvPr/>
            </p:nvSpPr>
            <p:spPr>
              <a:xfrm>
                <a:off x="5112150" y="1627450"/>
                <a:ext cx="75925" cy="35050"/>
              </a:xfrm>
              <a:custGeom>
                <a:rect b="b" l="l" r="r" t="t"/>
                <a:pathLst>
                  <a:path extrusionOk="0" h="1402" w="3037">
                    <a:moveTo>
                      <a:pt x="2936" y="0"/>
                    </a:moveTo>
                    <a:cubicBezTo>
                      <a:pt x="2903" y="0"/>
                      <a:pt x="2869" y="67"/>
                      <a:pt x="2869" y="100"/>
                    </a:cubicBezTo>
                    <a:lnTo>
                      <a:pt x="2869" y="134"/>
                    </a:lnTo>
                    <a:lnTo>
                      <a:pt x="2869" y="300"/>
                    </a:lnTo>
                    <a:cubicBezTo>
                      <a:pt x="2869" y="334"/>
                      <a:pt x="2836" y="434"/>
                      <a:pt x="2836" y="467"/>
                    </a:cubicBezTo>
                    <a:cubicBezTo>
                      <a:pt x="2769" y="567"/>
                      <a:pt x="2736" y="601"/>
                      <a:pt x="2703" y="667"/>
                    </a:cubicBezTo>
                    <a:cubicBezTo>
                      <a:pt x="2569" y="801"/>
                      <a:pt x="2436" y="934"/>
                      <a:pt x="2236" y="1001"/>
                    </a:cubicBezTo>
                    <a:cubicBezTo>
                      <a:pt x="2169" y="1068"/>
                      <a:pt x="2035" y="1068"/>
                      <a:pt x="1935" y="1101"/>
                    </a:cubicBezTo>
                    <a:cubicBezTo>
                      <a:pt x="1869" y="1101"/>
                      <a:pt x="1735" y="1101"/>
                      <a:pt x="1602" y="1134"/>
                    </a:cubicBezTo>
                    <a:cubicBezTo>
                      <a:pt x="1557" y="1134"/>
                      <a:pt x="1468" y="1149"/>
                      <a:pt x="1384" y="1149"/>
                    </a:cubicBezTo>
                    <a:cubicBezTo>
                      <a:pt x="1342" y="1149"/>
                      <a:pt x="1302" y="1145"/>
                      <a:pt x="1268" y="1134"/>
                    </a:cubicBezTo>
                    <a:cubicBezTo>
                      <a:pt x="1168" y="1101"/>
                      <a:pt x="1035" y="1101"/>
                      <a:pt x="935" y="1068"/>
                    </a:cubicBezTo>
                    <a:cubicBezTo>
                      <a:pt x="768" y="967"/>
                      <a:pt x="601" y="834"/>
                      <a:pt x="501" y="767"/>
                    </a:cubicBezTo>
                    <a:cubicBezTo>
                      <a:pt x="434" y="667"/>
                      <a:pt x="401" y="634"/>
                      <a:pt x="368" y="601"/>
                    </a:cubicBezTo>
                    <a:cubicBezTo>
                      <a:pt x="334" y="567"/>
                      <a:pt x="268" y="500"/>
                      <a:pt x="268" y="467"/>
                    </a:cubicBezTo>
                    <a:cubicBezTo>
                      <a:pt x="234" y="334"/>
                      <a:pt x="201" y="300"/>
                      <a:pt x="201" y="300"/>
                    </a:cubicBezTo>
                    <a:cubicBezTo>
                      <a:pt x="201" y="300"/>
                      <a:pt x="167" y="267"/>
                      <a:pt x="67" y="234"/>
                    </a:cubicBezTo>
                    <a:cubicBezTo>
                      <a:pt x="34" y="234"/>
                      <a:pt x="1" y="267"/>
                      <a:pt x="1" y="300"/>
                    </a:cubicBezTo>
                    <a:lnTo>
                      <a:pt x="1" y="467"/>
                    </a:lnTo>
                    <a:cubicBezTo>
                      <a:pt x="1" y="500"/>
                      <a:pt x="34" y="601"/>
                      <a:pt x="67" y="667"/>
                    </a:cubicBezTo>
                    <a:cubicBezTo>
                      <a:pt x="101" y="767"/>
                      <a:pt x="167" y="834"/>
                      <a:pt x="234" y="934"/>
                    </a:cubicBezTo>
                    <a:cubicBezTo>
                      <a:pt x="368" y="1101"/>
                      <a:pt x="568" y="1234"/>
                      <a:pt x="835" y="1301"/>
                    </a:cubicBezTo>
                    <a:cubicBezTo>
                      <a:pt x="935" y="1334"/>
                      <a:pt x="1068" y="1401"/>
                      <a:pt x="1202" y="1401"/>
                    </a:cubicBezTo>
                    <a:lnTo>
                      <a:pt x="1602" y="1401"/>
                    </a:lnTo>
                    <a:cubicBezTo>
                      <a:pt x="1735" y="1334"/>
                      <a:pt x="1869" y="1334"/>
                      <a:pt x="2002" y="1301"/>
                    </a:cubicBezTo>
                    <a:cubicBezTo>
                      <a:pt x="2169" y="1301"/>
                      <a:pt x="2236" y="1201"/>
                      <a:pt x="2369" y="1168"/>
                    </a:cubicBezTo>
                    <a:cubicBezTo>
                      <a:pt x="2569" y="1068"/>
                      <a:pt x="2736" y="901"/>
                      <a:pt x="2869" y="734"/>
                    </a:cubicBezTo>
                    <a:cubicBezTo>
                      <a:pt x="2903" y="634"/>
                      <a:pt x="3003" y="567"/>
                      <a:pt x="3003" y="467"/>
                    </a:cubicBezTo>
                    <a:cubicBezTo>
                      <a:pt x="3003" y="400"/>
                      <a:pt x="3036" y="300"/>
                      <a:pt x="3036" y="267"/>
                    </a:cubicBezTo>
                    <a:lnTo>
                      <a:pt x="3036" y="100"/>
                    </a:lnTo>
                    <a:cubicBezTo>
                      <a:pt x="3036" y="67"/>
                      <a:pt x="3003" y="0"/>
                      <a:pt x="2936" y="0"/>
                    </a:cubicBezTo>
                    <a:close/>
                  </a:path>
                </a:pathLst>
              </a:custGeom>
              <a:solidFill>
                <a:srgbClr val="4D4D4D"/>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2" name="Google Shape;1022;p62"/>
              <p:cNvSpPr/>
              <p:nvPr/>
            </p:nvSpPr>
            <p:spPr>
              <a:xfrm>
                <a:off x="4987900" y="1870950"/>
                <a:ext cx="93425" cy="40050"/>
              </a:xfrm>
              <a:custGeom>
                <a:rect b="b" l="l" r="r" t="t"/>
                <a:pathLst>
                  <a:path extrusionOk="0" h="1602" w="3737">
                    <a:moveTo>
                      <a:pt x="201" y="0"/>
                    </a:moveTo>
                    <a:cubicBezTo>
                      <a:pt x="101" y="0"/>
                      <a:pt x="67" y="34"/>
                      <a:pt x="67" y="67"/>
                    </a:cubicBezTo>
                    <a:cubicBezTo>
                      <a:pt x="67" y="67"/>
                      <a:pt x="34" y="167"/>
                      <a:pt x="34" y="267"/>
                    </a:cubicBezTo>
                    <a:cubicBezTo>
                      <a:pt x="0" y="334"/>
                      <a:pt x="34" y="401"/>
                      <a:pt x="67" y="534"/>
                    </a:cubicBezTo>
                    <a:cubicBezTo>
                      <a:pt x="101" y="668"/>
                      <a:pt x="167" y="734"/>
                      <a:pt x="234" y="868"/>
                    </a:cubicBezTo>
                    <a:cubicBezTo>
                      <a:pt x="401" y="1068"/>
                      <a:pt x="601" y="1235"/>
                      <a:pt x="901" y="1368"/>
                    </a:cubicBezTo>
                    <a:cubicBezTo>
                      <a:pt x="1068" y="1435"/>
                      <a:pt x="1201" y="1501"/>
                      <a:pt x="1368" y="1535"/>
                    </a:cubicBezTo>
                    <a:cubicBezTo>
                      <a:pt x="1535" y="1568"/>
                      <a:pt x="1702" y="1568"/>
                      <a:pt x="1868" y="1602"/>
                    </a:cubicBezTo>
                    <a:cubicBezTo>
                      <a:pt x="2035" y="1602"/>
                      <a:pt x="2169" y="1602"/>
                      <a:pt x="2335" y="1568"/>
                    </a:cubicBezTo>
                    <a:cubicBezTo>
                      <a:pt x="2502" y="1535"/>
                      <a:pt x="2669" y="1468"/>
                      <a:pt x="2769" y="1435"/>
                    </a:cubicBezTo>
                    <a:cubicBezTo>
                      <a:pt x="3036" y="1368"/>
                      <a:pt x="3303" y="1168"/>
                      <a:pt x="3470" y="1001"/>
                    </a:cubicBezTo>
                    <a:cubicBezTo>
                      <a:pt x="3503" y="868"/>
                      <a:pt x="3570" y="768"/>
                      <a:pt x="3603" y="701"/>
                    </a:cubicBezTo>
                    <a:cubicBezTo>
                      <a:pt x="3670" y="601"/>
                      <a:pt x="3703" y="534"/>
                      <a:pt x="3703" y="434"/>
                    </a:cubicBezTo>
                    <a:cubicBezTo>
                      <a:pt x="3736" y="334"/>
                      <a:pt x="3736" y="234"/>
                      <a:pt x="3736" y="234"/>
                    </a:cubicBezTo>
                    <a:cubicBezTo>
                      <a:pt x="3736" y="201"/>
                      <a:pt x="3703" y="167"/>
                      <a:pt x="3670" y="167"/>
                    </a:cubicBezTo>
                    <a:cubicBezTo>
                      <a:pt x="3570" y="167"/>
                      <a:pt x="3536" y="201"/>
                      <a:pt x="3536" y="234"/>
                    </a:cubicBezTo>
                    <a:lnTo>
                      <a:pt x="3536" y="267"/>
                    </a:lnTo>
                    <a:cubicBezTo>
                      <a:pt x="3536" y="267"/>
                      <a:pt x="3536" y="334"/>
                      <a:pt x="3503" y="434"/>
                    </a:cubicBezTo>
                    <a:cubicBezTo>
                      <a:pt x="3503" y="534"/>
                      <a:pt x="3470" y="567"/>
                      <a:pt x="3403" y="668"/>
                    </a:cubicBezTo>
                    <a:cubicBezTo>
                      <a:pt x="3370" y="734"/>
                      <a:pt x="3303" y="768"/>
                      <a:pt x="3236" y="868"/>
                    </a:cubicBezTo>
                    <a:cubicBezTo>
                      <a:pt x="3136" y="1001"/>
                      <a:pt x="2903" y="1101"/>
                      <a:pt x="2669" y="1201"/>
                    </a:cubicBezTo>
                    <a:cubicBezTo>
                      <a:pt x="2536" y="1235"/>
                      <a:pt x="2402" y="1268"/>
                      <a:pt x="2302" y="1268"/>
                    </a:cubicBezTo>
                    <a:lnTo>
                      <a:pt x="1868" y="1268"/>
                    </a:lnTo>
                    <a:cubicBezTo>
                      <a:pt x="1802" y="1235"/>
                      <a:pt x="1635" y="1235"/>
                      <a:pt x="1502" y="1201"/>
                    </a:cubicBezTo>
                    <a:lnTo>
                      <a:pt x="1135" y="1068"/>
                    </a:lnTo>
                    <a:cubicBezTo>
                      <a:pt x="868" y="934"/>
                      <a:pt x="701" y="768"/>
                      <a:pt x="568" y="668"/>
                    </a:cubicBezTo>
                    <a:cubicBezTo>
                      <a:pt x="534" y="567"/>
                      <a:pt x="501" y="501"/>
                      <a:pt x="467" y="434"/>
                    </a:cubicBezTo>
                    <a:cubicBezTo>
                      <a:pt x="401" y="401"/>
                      <a:pt x="367" y="367"/>
                      <a:pt x="367" y="267"/>
                    </a:cubicBezTo>
                    <a:cubicBezTo>
                      <a:pt x="367" y="167"/>
                      <a:pt x="334" y="67"/>
                      <a:pt x="334" y="67"/>
                    </a:cubicBezTo>
                    <a:cubicBezTo>
                      <a:pt x="334" y="34"/>
                      <a:pt x="301" y="34"/>
                      <a:pt x="201" y="0"/>
                    </a:cubicBezTo>
                    <a:close/>
                  </a:path>
                </a:pathLst>
              </a:custGeom>
              <a:solidFill>
                <a:srgbClr val="C94C4C"/>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3" name="Google Shape;1023;p62"/>
              <p:cNvSpPr/>
              <p:nvPr/>
            </p:nvSpPr>
            <p:spPr>
              <a:xfrm>
                <a:off x="4917025" y="1629950"/>
                <a:ext cx="76725" cy="32550"/>
              </a:xfrm>
              <a:custGeom>
                <a:rect b="b" l="l" r="r" t="t"/>
                <a:pathLst>
                  <a:path extrusionOk="0" h="1302" w="3069">
                    <a:moveTo>
                      <a:pt x="67" y="0"/>
                    </a:moveTo>
                    <a:cubicBezTo>
                      <a:pt x="33" y="0"/>
                      <a:pt x="0" y="34"/>
                      <a:pt x="0" y="67"/>
                    </a:cubicBezTo>
                    <a:lnTo>
                      <a:pt x="0" y="234"/>
                    </a:lnTo>
                    <a:cubicBezTo>
                      <a:pt x="0" y="300"/>
                      <a:pt x="33" y="367"/>
                      <a:pt x="33" y="467"/>
                    </a:cubicBezTo>
                    <a:cubicBezTo>
                      <a:pt x="33" y="534"/>
                      <a:pt x="134" y="634"/>
                      <a:pt x="167" y="701"/>
                    </a:cubicBezTo>
                    <a:cubicBezTo>
                      <a:pt x="300" y="867"/>
                      <a:pt x="467" y="1034"/>
                      <a:pt x="701" y="1134"/>
                    </a:cubicBezTo>
                    <a:lnTo>
                      <a:pt x="1068" y="1234"/>
                    </a:lnTo>
                    <a:cubicBezTo>
                      <a:pt x="1234" y="1301"/>
                      <a:pt x="1334" y="1301"/>
                      <a:pt x="1501" y="1301"/>
                    </a:cubicBezTo>
                    <a:cubicBezTo>
                      <a:pt x="1568" y="1268"/>
                      <a:pt x="1626" y="1268"/>
                      <a:pt x="1685" y="1268"/>
                    </a:cubicBezTo>
                    <a:cubicBezTo>
                      <a:pt x="1743" y="1268"/>
                      <a:pt x="1801" y="1268"/>
                      <a:pt x="1868" y="1234"/>
                    </a:cubicBezTo>
                    <a:cubicBezTo>
                      <a:pt x="2002" y="1234"/>
                      <a:pt x="2135" y="1201"/>
                      <a:pt x="2235" y="1168"/>
                    </a:cubicBezTo>
                    <a:cubicBezTo>
                      <a:pt x="2469" y="1068"/>
                      <a:pt x="2669" y="968"/>
                      <a:pt x="2802" y="801"/>
                    </a:cubicBezTo>
                    <a:cubicBezTo>
                      <a:pt x="2869" y="701"/>
                      <a:pt x="2902" y="634"/>
                      <a:pt x="2969" y="534"/>
                    </a:cubicBezTo>
                    <a:cubicBezTo>
                      <a:pt x="3002" y="467"/>
                      <a:pt x="3036" y="367"/>
                      <a:pt x="3036" y="334"/>
                    </a:cubicBezTo>
                    <a:cubicBezTo>
                      <a:pt x="3069" y="234"/>
                      <a:pt x="3069" y="167"/>
                      <a:pt x="3069" y="167"/>
                    </a:cubicBezTo>
                    <a:cubicBezTo>
                      <a:pt x="3069" y="134"/>
                      <a:pt x="3069" y="67"/>
                      <a:pt x="3036" y="67"/>
                    </a:cubicBezTo>
                    <a:cubicBezTo>
                      <a:pt x="3027" y="58"/>
                      <a:pt x="3018" y="54"/>
                      <a:pt x="3009" y="54"/>
                    </a:cubicBezTo>
                    <a:cubicBezTo>
                      <a:pt x="2987" y="54"/>
                      <a:pt x="2969" y="85"/>
                      <a:pt x="2969" y="134"/>
                    </a:cubicBezTo>
                    <a:lnTo>
                      <a:pt x="2969" y="167"/>
                    </a:lnTo>
                    <a:cubicBezTo>
                      <a:pt x="2969" y="167"/>
                      <a:pt x="2969" y="234"/>
                      <a:pt x="2902" y="334"/>
                    </a:cubicBezTo>
                    <a:cubicBezTo>
                      <a:pt x="2902" y="367"/>
                      <a:pt x="2869" y="467"/>
                      <a:pt x="2835" y="501"/>
                    </a:cubicBezTo>
                    <a:cubicBezTo>
                      <a:pt x="2835" y="534"/>
                      <a:pt x="2735" y="567"/>
                      <a:pt x="2702" y="667"/>
                    </a:cubicBezTo>
                    <a:cubicBezTo>
                      <a:pt x="2569" y="801"/>
                      <a:pt x="2402" y="901"/>
                      <a:pt x="2202" y="968"/>
                    </a:cubicBezTo>
                    <a:cubicBezTo>
                      <a:pt x="2135" y="1001"/>
                      <a:pt x="2035" y="1034"/>
                      <a:pt x="1901" y="1034"/>
                    </a:cubicBezTo>
                    <a:lnTo>
                      <a:pt x="1535" y="1034"/>
                    </a:lnTo>
                    <a:cubicBezTo>
                      <a:pt x="1468" y="1034"/>
                      <a:pt x="1301" y="1034"/>
                      <a:pt x="1201" y="1001"/>
                    </a:cubicBezTo>
                    <a:cubicBezTo>
                      <a:pt x="1134" y="968"/>
                      <a:pt x="1001" y="901"/>
                      <a:pt x="901" y="867"/>
                    </a:cubicBezTo>
                    <a:cubicBezTo>
                      <a:pt x="701" y="801"/>
                      <a:pt x="567" y="667"/>
                      <a:pt x="467" y="534"/>
                    </a:cubicBezTo>
                    <a:cubicBezTo>
                      <a:pt x="400" y="501"/>
                      <a:pt x="334" y="400"/>
                      <a:pt x="334" y="367"/>
                    </a:cubicBezTo>
                    <a:cubicBezTo>
                      <a:pt x="300" y="267"/>
                      <a:pt x="234" y="234"/>
                      <a:pt x="234" y="200"/>
                    </a:cubicBezTo>
                    <a:cubicBezTo>
                      <a:pt x="234" y="67"/>
                      <a:pt x="200" y="34"/>
                      <a:pt x="200" y="34"/>
                    </a:cubicBezTo>
                    <a:cubicBezTo>
                      <a:pt x="200" y="34"/>
                      <a:pt x="200" y="0"/>
                      <a:pt x="67" y="0"/>
                    </a:cubicBezTo>
                    <a:close/>
                  </a:path>
                </a:pathLst>
              </a:custGeom>
              <a:solidFill>
                <a:srgbClr val="4D4D4D"/>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4" name="Google Shape;1024;p62"/>
              <p:cNvSpPr/>
              <p:nvPr/>
            </p:nvSpPr>
            <p:spPr>
              <a:xfrm>
                <a:off x="5124675" y="1507700"/>
                <a:ext cx="80075" cy="30075"/>
              </a:xfrm>
              <a:custGeom>
                <a:rect b="b" l="l" r="r" t="t"/>
                <a:pathLst>
                  <a:path extrusionOk="0" h="1203" w="3203">
                    <a:moveTo>
                      <a:pt x="789" y="0"/>
                    </a:moveTo>
                    <a:cubicBezTo>
                      <a:pt x="191" y="0"/>
                      <a:pt x="62" y="260"/>
                      <a:pt x="33" y="520"/>
                    </a:cubicBezTo>
                    <a:cubicBezTo>
                      <a:pt x="0" y="787"/>
                      <a:pt x="534" y="1087"/>
                      <a:pt x="1401" y="1188"/>
                    </a:cubicBezTo>
                    <a:cubicBezTo>
                      <a:pt x="1529" y="1197"/>
                      <a:pt x="1656" y="1202"/>
                      <a:pt x="1780" y="1202"/>
                    </a:cubicBezTo>
                    <a:cubicBezTo>
                      <a:pt x="2498" y="1202"/>
                      <a:pt x="3112" y="1043"/>
                      <a:pt x="3169" y="787"/>
                    </a:cubicBezTo>
                    <a:cubicBezTo>
                      <a:pt x="3202" y="520"/>
                      <a:pt x="1935" y="53"/>
                      <a:pt x="1101" y="20"/>
                    </a:cubicBezTo>
                    <a:cubicBezTo>
                      <a:pt x="985" y="7"/>
                      <a:pt x="881" y="0"/>
                      <a:pt x="789"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62"/>
              <p:cNvSpPr/>
              <p:nvPr/>
            </p:nvSpPr>
            <p:spPr>
              <a:xfrm>
                <a:off x="4920350" y="1508525"/>
                <a:ext cx="79250" cy="30075"/>
              </a:xfrm>
              <a:custGeom>
                <a:rect b="b" l="l" r="r" t="t"/>
                <a:pathLst>
                  <a:path extrusionOk="0" h="1203" w="3170">
                    <a:moveTo>
                      <a:pt x="789" y="1"/>
                    </a:moveTo>
                    <a:cubicBezTo>
                      <a:pt x="192" y="1"/>
                      <a:pt x="63" y="261"/>
                      <a:pt x="34" y="521"/>
                    </a:cubicBezTo>
                    <a:cubicBezTo>
                      <a:pt x="1" y="821"/>
                      <a:pt x="534" y="1088"/>
                      <a:pt x="1402" y="1188"/>
                    </a:cubicBezTo>
                    <a:cubicBezTo>
                      <a:pt x="1531" y="1198"/>
                      <a:pt x="1660" y="1203"/>
                      <a:pt x="1785" y="1203"/>
                    </a:cubicBezTo>
                    <a:cubicBezTo>
                      <a:pt x="2501" y="1203"/>
                      <a:pt x="3113" y="1048"/>
                      <a:pt x="3169" y="821"/>
                    </a:cubicBezTo>
                    <a:cubicBezTo>
                      <a:pt x="3169" y="521"/>
                      <a:pt x="1935" y="54"/>
                      <a:pt x="1101" y="20"/>
                    </a:cubicBezTo>
                    <a:cubicBezTo>
                      <a:pt x="985" y="7"/>
                      <a:pt x="882" y="1"/>
                      <a:pt x="789" y="1"/>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62"/>
              <p:cNvSpPr/>
              <p:nvPr/>
            </p:nvSpPr>
            <p:spPr>
              <a:xfrm>
                <a:off x="4816100" y="1175225"/>
                <a:ext cx="752250" cy="1034550"/>
              </a:xfrm>
              <a:custGeom>
                <a:rect b="b" l="l" r="r" t="t"/>
                <a:pathLst>
                  <a:path extrusionOk="0" h="41382" w="30090">
                    <a:moveTo>
                      <a:pt x="11491" y="0"/>
                    </a:moveTo>
                    <a:cubicBezTo>
                      <a:pt x="10065" y="0"/>
                      <a:pt x="8509" y="169"/>
                      <a:pt x="7173" y="710"/>
                    </a:cubicBezTo>
                    <a:cubicBezTo>
                      <a:pt x="3103" y="1978"/>
                      <a:pt x="1035" y="5147"/>
                      <a:pt x="1" y="8682"/>
                    </a:cubicBezTo>
                    <a:cubicBezTo>
                      <a:pt x="58" y="8668"/>
                      <a:pt x="154" y="8662"/>
                      <a:pt x="277" y="8662"/>
                    </a:cubicBezTo>
                    <a:cubicBezTo>
                      <a:pt x="1012" y="8662"/>
                      <a:pt x="2703" y="8883"/>
                      <a:pt x="2703" y="8883"/>
                    </a:cubicBezTo>
                    <a:cubicBezTo>
                      <a:pt x="2703" y="8883"/>
                      <a:pt x="3003" y="6714"/>
                      <a:pt x="3370" y="6181"/>
                    </a:cubicBezTo>
                    <a:cubicBezTo>
                      <a:pt x="3403" y="6081"/>
                      <a:pt x="3437" y="6014"/>
                      <a:pt x="3503" y="5980"/>
                    </a:cubicBezTo>
                    <a:lnTo>
                      <a:pt x="3503" y="5980"/>
                    </a:lnTo>
                    <a:cubicBezTo>
                      <a:pt x="3370" y="6914"/>
                      <a:pt x="3370" y="7882"/>
                      <a:pt x="3403" y="8816"/>
                    </a:cubicBezTo>
                    <a:cubicBezTo>
                      <a:pt x="4771" y="9083"/>
                      <a:pt x="11209" y="9183"/>
                      <a:pt x="11209" y="9183"/>
                    </a:cubicBezTo>
                    <a:cubicBezTo>
                      <a:pt x="11209" y="9183"/>
                      <a:pt x="10342" y="6814"/>
                      <a:pt x="12043" y="4680"/>
                    </a:cubicBezTo>
                    <a:lnTo>
                      <a:pt x="12043" y="4680"/>
                    </a:lnTo>
                    <a:cubicBezTo>
                      <a:pt x="11943" y="7048"/>
                      <a:pt x="12276" y="9350"/>
                      <a:pt x="12276" y="9350"/>
                    </a:cubicBezTo>
                    <a:cubicBezTo>
                      <a:pt x="12276" y="9350"/>
                      <a:pt x="13962" y="9553"/>
                      <a:pt x="15814" y="9553"/>
                    </a:cubicBezTo>
                    <a:cubicBezTo>
                      <a:pt x="15946" y="9553"/>
                      <a:pt x="16079" y="9552"/>
                      <a:pt x="16212" y="9550"/>
                    </a:cubicBezTo>
                    <a:cubicBezTo>
                      <a:pt x="16379" y="8649"/>
                      <a:pt x="16212" y="7482"/>
                      <a:pt x="16513" y="6714"/>
                    </a:cubicBezTo>
                    <a:cubicBezTo>
                      <a:pt x="17013" y="7715"/>
                      <a:pt x="17347" y="9650"/>
                      <a:pt x="17347" y="9650"/>
                    </a:cubicBezTo>
                    <a:cubicBezTo>
                      <a:pt x="17347" y="9650"/>
                      <a:pt x="17806" y="9602"/>
                      <a:pt x="18446" y="9602"/>
                    </a:cubicBezTo>
                    <a:cubicBezTo>
                      <a:pt x="19407" y="9602"/>
                      <a:pt x="20776" y="9710"/>
                      <a:pt x="21616" y="10250"/>
                    </a:cubicBezTo>
                    <a:cubicBezTo>
                      <a:pt x="24285" y="12185"/>
                      <a:pt x="21416" y="18856"/>
                      <a:pt x="26386" y="22759"/>
                    </a:cubicBezTo>
                    <a:cubicBezTo>
                      <a:pt x="26286" y="25328"/>
                      <a:pt x="24719" y="27496"/>
                      <a:pt x="21283" y="31666"/>
                    </a:cubicBezTo>
                    <a:cubicBezTo>
                      <a:pt x="19081" y="34367"/>
                      <a:pt x="15512" y="37670"/>
                      <a:pt x="14678" y="41106"/>
                    </a:cubicBezTo>
                    <a:cubicBezTo>
                      <a:pt x="16500" y="41106"/>
                      <a:pt x="18302" y="41303"/>
                      <a:pt x="20054" y="41303"/>
                    </a:cubicBezTo>
                    <a:cubicBezTo>
                      <a:pt x="20580" y="41303"/>
                      <a:pt x="21101" y="41285"/>
                      <a:pt x="21616" y="41239"/>
                    </a:cubicBezTo>
                    <a:cubicBezTo>
                      <a:pt x="22050" y="39605"/>
                      <a:pt x="21883" y="37737"/>
                      <a:pt x="22217" y="36102"/>
                    </a:cubicBezTo>
                    <a:cubicBezTo>
                      <a:pt x="22717" y="37670"/>
                      <a:pt x="23051" y="41106"/>
                      <a:pt x="23051" y="41106"/>
                    </a:cubicBezTo>
                    <a:lnTo>
                      <a:pt x="25719" y="41106"/>
                    </a:lnTo>
                    <a:cubicBezTo>
                      <a:pt x="25719" y="41106"/>
                      <a:pt x="25919" y="36102"/>
                      <a:pt x="26019" y="35568"/>
                    </a:cubicBezTo>
                    <a:cubicBezTo>
                      <a:pt x="26587" y="37003"/>
                      <a:pt x="26953" y="41106"/>
                      <a:pt x="26953" y="41106"/>
                    </a:cubicBezTo>
                    <a:cubicBezTo>
                      <a:pt x="26953" y="41106"/>
                      <a:pt x="27835" y="41381"/>
                      <a:pt x="28585" y="41381"/>
                    </a:cubicBezTo>
                    <a:cubicBezTo>
                      <a:pt x="29139" y="41381"/>
                      <a:pt x="29622" y="41230"/>
                      <a:pt x="29622" y="40705"/>
                    </a:cubicBezTo>
                    <a:cubicBezTo>
                      <a:pt x="29722" y="34534"/>
                      <a:pt x="30089" y="25828"/>
                      <a:pt x="29255" y="19890"/>
                    </a:cubicBezTo>
                    <a:cubicBezTo>
                      <a:pt x="28888" y="17155"/>
                      <a:pt x="28421" y="14286"/>
                      <a:pt x="27454" y="11751"/>
                    </a:cubicBezTo>
                    <a:cubicBezTo>
                      <a:pt x="26553" y="8549"/>
                      <a:pt x="24919" y="5547"/>
                      <a:pt x="22784" y="3712"/>
                    </a:cubicBezTo>
                    <a:cubicBezTo>
                      <a:pt x="20682" y="1844"/>
                      <a:pt x="18047" y="810"/>
                      <a:pt x="15245" y="343"/>
                    </a:cubicBezTo>
                    <a:cubicBezTo>
                      <a:pt x="14460" y="203"/>
                      <a:pt x="13054" y="0"/>
                      <a:pt x="11491"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62"/>
              <p:cNvSpPr/>
              <p:nvPr/>
            </p:nvSpPr>
            <p:spPr>
              <a:xfrm>
                <a:off x="4985400" y="1654125"/>
                <a:ext cx="82575" cy="177150"/>
              </a:xfrm>
              <a:custGeom>
                <a:rect b="b" l="l" r="r" t="t"/>
                <a:pathLst>
                  <a:path extrusionOk="0" h="7086" w="3303">
                    <a:moveTo>
                      <a:pt x="2836" y="1"/>
                    </a:moveTo>
                    <a:cubicBezTo>
                      <a:pt x="2369" y="1368"/>
                      <a:pt x="1468" y="2536"/>
                      <a:pt x="701" y="3770"/>
                    </a:cubicBezTo>
                    <a:cubicBezTo>
                      <a:pt x="367" y="4337"/>
                      <a:pt x="100" y="4904"/>
                      <a:pt x="34" y="5538"/>
                    </a:cubicBezTo>
                    <a:cubicBezTo>
                      <a:pt x="0" y="6172"/>
                      <a:pt x="367" y="6805"/>
                      <a:pt x="968" y="7039"/>
                    </a:cubicBezTo>
                    <a:cubicBezTo>
                      <a:pt x="1070" y="7071"/>
                      <a:pt x="1175" y="7086"/>
                      <a:pt x="1280" y="7086"/>
                    </a:cubicBezTo>
                    <a:cubicBezTo>
                      <a:pt x="1722" y="7086"/>
                      <a:pt x="2166" y="6822"/>
                      <a:pt x="2435" y="6472"/>
                    </a:cubicBezTo>
                    <a:cubicBezTo>
                      <a:pt x="2769" y="6072"/>
                      <a:pt x="2936" y="5538"/>
                      <a:pt x="3003" y="4971"/>
                    </a:cubicBezTo>
                    <a:cubicBezTo>
                      <a:pt x="3303" y="3603"/>
                      <a:pt x="3169" y="1235"/>
                      <a:pt x="2836" y="1"/>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62"/>
              <p:cNvSpPr/>
              <p:nvPr/>
            </p:nvSpPr>
            <p:spPr>
              <a:xfrm>
                <a:off x="5396725" y="1750025"/>
                <a:ext cx="196237" cy="84728"/>
              </a:xfrm>
              <a:custGeom>
                <a:rect b="b" l="l" r="r" t="t"/>
                <a:pathLst>
                  <a:path extrusionOk="0" h="4116" w="9533">
                    <a:moveTo>
                      <a:pt x="3351" y="0"/>
                    </a:moveTo>
                    <a:cubicBezTo>
                      <a:pt x="2431" y="0"/>
                      <a:pt x="0" y="60"/>
                      <a:pt x="1860" y="2236"/>
                    </a:cubicBezTo>
                    <a:cubicBezTo>
                      <a:pt x="3237" y="3205"/>
                      <a:pt x="4789" y="4116"/>
                      <a:pt x="6517" y="4116"/>
                    </a:cubicBezTo>
                    <a:cubicBezTo>
                      <a:pt x="6632" y="4116"/>
                      <a:pt x="6747" y="4112"/>
                      <a:pt x="6864" y="4104"/>
                    </a:cubicBezTo>
                    <a:cubicBezTo>
                      <a:pt x="8032" y="3937"/>
                      <a:pt x="9533" y="3370"/>
                      <a:pt x="8499" y="2002"/>
                    </a:cubicBezTo>
                    <a:cubicBezTo>
                      <a:pt x="7531" y="734"/>
                      <a:pt x="4996" y="34"/>
                      <a:pt x="3495" y="1"/>
                    </a:cubicBezTo>
                    <a:cubicBezTo>
                      <a:pt x="3453" y="1"/>
                      <a:pt x="3405" y="0"/>
                      <a:pt x="3351" y="0"/>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9" name="Google Shape;1029;p62"/>
              <p:cNvSpPr/>
              <p:nvPr/>
            </p:nvSpPr>
            <p:spPr>
              <a:xfrm>
                <a:off x="5453453" y="1777360"/>
                <a:ext cx="90059" cy="31907"/>
              </a:xfrm>
              <a:custGeom>
                <a:rect b="b" l="l" r="r" t="t"/>
                <a:pathLst>
                  <a:path extrusionOk="0" h="1550" w="4375">
                    <a:moveTo>
                      <a:pt x="1265" y="0"/>
                    </a:moveTo>
                    <a:cubicBezTo>
                      <a:pt x="848" y="0"/>
                      <a:pt x="1" y="140"/>
                      <a:pt x="706" y="874"/>
                    </a:cubicBezTo>
                    <a:cubicBezTo>
                      <a:pt x="1227" y="1212"/>
                      <a:pt x="2257" y="1549"/>
                      <a:pt x="3042" y="1549"/>
                    </a:cubicBezTo>
                    <a:cubicBezTo>
                      <a:pt x="3110" y="1549"/>
                      <a:pt x="3177" y="1547"/>
                      <a:pt x="3241" y="1541"/>
                    </a:cubicBezTo>
                    <a:cubicBezTo>
                      <a:pt x="3708" y="1441"/>
                      <a:pt x="4375" y="1208"/>
                      <a:pt x="3941" y="707"/>
                    </a:cubicBezTo>
                    <a:cubicBezTo>
                      <a:pt x="3574" y="240"/>
                      <a:pt x="2040" y="7"/>
                      <a:pt x="1406" y="7"/>
                    </a:cubicBezTo>
                    <a:cubicBezTo>
                      <a:pt x="1370" y="3"/>
                      <a:pt x="1322" y="0"/>
                      <a:pt x="1265" y="0"/>
                    </a:cubicBezTo>
                    <a:close/>
                  </a:path>
                </a:pathLst>
              </a:custGeom>
              <a:solidFill>
                <a:srgbClr val="D68654"/>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62"/>
              <p:cNvSpPr/>
              <p:nvPr/>
            </p:nvSpPr>
            <p:spPr>
              <a:xfrm>
                <a:off x="3972175" y="1223450"/>
                <a:ext cx="825625" cy="1288650"/>
              </a:xfrm>
              <a:custGeom>
                <a:rect b="b" l="l" r="r" t="t"/>
                <a:pathLst>
                  <a:path extrusionOk="0" h="51546" w="33025">
                    <a:moveTo>
                      <a:pt x="16148" y="1"/>
                    </a:moveTo>
                    <a:cubicBezTo>
                      <a:pt x="9883" y="1"/>
                      <a:pt x="3126" y="4693"/>
                      <a:pt x="2002" y="10489"/>
                    </a:cubicBezTo>
                    <a:cubicBezTo>
                      <a:pt x="0" y="19996"/>
                      <a:pt x="6338" y="29436"/>
                      <a:pt x="13510" y="35240"/>
                    </a:cubicBezTo>
                    <a:cubicBezTo>
                      <a:pt x="16179" y="37175"/>
                      <a:pt x="19181" y="37676"/>
                      <a:pt x="21683" y="40177"/>
                    </a:cubicBezTo>
                    <a:cubicBezTo>
                      <a:pt x="25652" y="44113"/>
                      <a:pt x="25485" y="47983"/>
                      <a:pt x="25652" y="48817"/>
                    </a:cubicBezTo>
                    <a:cubicBezTo>
                      <a:pt x="26300" y="50735"/>
                      <a:pt x="28015" y="51545"/>
                      <a:pt x="29312" y="51545"/>
                    </a:cubicBezTo>
                    <a:cubicBezTo>
                      <a:pt x="29684" y="51545"/>
                      <a:pt x="30021" y="51478"/>
                      <a:pt x="30289" y="51352"/>
                    </a:cubicBezTo>
                    <a:cubicBezTo>
                      <a:pt x="31490" y="50818"/>
                      <a:pt x="32957" y="48917"/>
                      <a:pt x="31523" y="46315"/>
                    </a:cubicBezTo>
                    <a:cubicBezTo>
                      <a:pt x="29288" y="43513"/>
                      <a:pt x="28788" y="39110"/>
                      <a:pt x="31089" y="33606"/>
                    </a:cubicBezTo>
                    <a:cubicBezTo>
                      <a:pt x="33024" y="28769"/>
                      <a:pt x="32857" y="23432"/>
                      <a:pt x="31289" y="18562"/>
                    </a:cubicBezTo>
                    <a:cubicBezTo>
                      <a:pt x="29455" y="12958"/>
                      <a:pt x="27187" y="5119"/>
                      <a:pt x="22050" y="1716"/>
                    </a:cubicBezTo>
                    <a:cubicBezTo>
                      <a:pt x="20291" y="528"/>
                      <a:pt x="18247" y="1"/>
                      <a:pt x="16148" y="1"/>
                    </a:cubicBezTo>
                    <a:close/>
                  </a:path>
                </a:pathLst>
              </a:custGeom>
              <a:solidFill>
                <a:srgbClr val="F4CEA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62"/>
              <p:cNvSpPr/>
              <p:nvPr/>
            </p:nvSpPr>
            <p:spPr>
              <a:xfrm>
                <a:off x="4693525" y="1810850"/>
                <a:ext cx="130950" cy="72125"/>
              </a:xfrm>
              <a:custGeom>
                <a:rect b="b" l="l" r="r" t="t"/>
                <a:pathLst>
                  <a:path extrusionOk="0" h="2885" w="5238">
                    <a:moveTo>
                      <a:pt x="3455" y="0"/>
                    </a:moveTo>
                    <a:cubicBezTo>
                      <a:pt x="3307" y="0"/>
                      <a:pt x="3294" y="111"/>
                      <a:pt x="3069" y="403"/>
                    </a:cubicBezTo>
                    <a:cubicBezTo>
                      <a:pt x="2335" y="1270"/>
                      <a:pt x="1301" y="2171"/>
                      <a:pt x="0" y="2204"/>
                    </a:cubicBezTo>
                    <a:cubicBezTo>
                      <a:pt x="839" y="2535"/>
                      <a:pt x="1892" y="2885"/>
                      <a:pt x="2862" y="2885"/>
                    </a:cubicBezTo>
                    <a:cubicBezTo>
                      <a:pt x="3164" y="2885"/>
                      <a:pt x="3459" y="2851"/>
                      <a:pt x="3736" y="2771"/>
                    </a:cubicBezTo>
                    <a:cubicBezTo>
                      <a:pt x="4570" y="2504"/>
                      <a:pt x="5237" y="1771"/>
                      <a:pt x="4837" y="903"/>
                    </a:cubicBezTo>
                    <a:cubicBezTo>
                      <a:pt x="4637" y="503"/>
                      <a:pt x="4237" y="136"/>
                      <a:pt x="3803" y="69"/>
                    </a:cubicBezTo>
                    <a:cubicBezTo>
                      <a:pt x="3629" y="26"/>
                      <a:pt x="3526" y="0"/>
                      <a:pt x="3455"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62"/>
              <p:cNvSpPr/>
              <p:nvPr/>
            </p:nvSpPr>
            <p:spPr>
              <a:xfrm>
                <a:off x="4693525" y="1745675"/>
                <a:ext cx="111675" cy="121900"/>
              </a:xfrm>
              <a:custGeom>
                <a:rect b="b" l="l" r="r" t="t"/>
                <a:pathLst>
                  <a:path extrusionOk="0" h="4876" w="4467">
                    <a:moveTo>
                      <a:pt x="3351" y="0"/>
                    </a:moveTo>
                    <a:cubicBezTo>
                      <a:pt x="2766" y="0"/>
                      <a:pt x="2049" y="765"/>
                      <a:pt x="1902" y="1542"/>
                    </a:cubicBezTo>
                    <a:cubicBezTo>
                      <a:pt x="1568" y="3110"/>
                      <a:pt x="1835" y="4411"/>
                      <a:pt x="0" y="4811"/>
                    </a:cubicBezTo>
                    <a:cubicBezTo>
                      <a:pt x="183" y="4855"/>
                      <a:pt x="371" y="4875"/>
                      <a:pt x="561" y="4875"/>
                    </a:cubicBezTo>
                    <a:cubicBezTo>
                      <a:pt x="2414" y="4875"/>
                      <a:pt x="4466" y="2909"/>
                      <a:pt x="4103" y="942"/>
                    </a:cubicBezTo>
                    <a:cubicBezTo>
                      <a:pt x="3992" y="263"/>
                      <a:pt x="3694" y="0"/>
                      <a:pt x="3351"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62"/>
              <p:cNvSpPr/>
              <p:nvPr/>
            </p:nvSpPr>
            <p:spPr>
              <a:xfrm>
                <a:off x="4447525" y="1638500"/>
                <a:ext cx="77575" cy="55150"/>
              </a:xfrm>
              <a:custGeom>
                <a:rect b="b" l="l" r="r" t="t"/>
                <a:pathLst>
                  <a:path extrusionOk="0" h="2206" w="3103">
                    <a:moveTo>
                      <a:pt x="2844" y="0"/>
                    </a:moveTo>
                    <a:cubicBezTo>
                      <a:pt x="2827" y="0"/>
                      <a:pt x="2802" y="8"/>
                      <a:pt x="2769" y="25"/>
                    </a:cubicBezTo>
                    <a:cubicBezTo>
                      <a:pt x="2735" y="25"/>
                      <a:pt x="2669" y="58"/>
                      <a:pt x="2669" y="92"/>
                    </a:cubicBezTo>
                    <a:cubicBezTo>
                      <a:pt x="2669" y="92"/>
                      <a:pt x="2669" y="159"/>
                      <a:pt x="2735" y="259"/>
                    </a:cubicBezTo>
                    <a:lnTo>
                      <a:pt x="2735" y="425"/>
                    </a:lnTo>
                    <a:cubicBezTo>
                      <a:pt x="2735" y="492"/>
                      <a:pt x="2669" y="559"/>
                      <a:pt x="2669" y="659"/>
                    </a:cubicBezTo>
                    <a:cubicBezTo>
                      <a:pt x="2635" y="826"/>
                      <a:pt x="2602" y="1026"/>
                      <a:pt x="2435" y="1193"/>
                    </a:cubicBezTo>
                    <a:lnTo>
                      <a:pt x="2168" y="1426"/>
                    </a:lnTo>
                    <a:cubicBezTo>
                      <a:pt x="2102" y="1526"/>
                      <a:pt x="1968" y="1560"/>
                      <a:pt x="1901" y="1660"/>
                    </a:cubicBezTo>
                    <a:cubicBezTo>
                      <a:pt x="1801" y="1693"/>
                      <a:pt x="1668" y="1793"/>
                      <a:pt x="1568" y="1826"/>
                    </a:cubicBezTo>
                    <a:cubicBezTo>
                      <a:pt x="1434" y="1860"/>
                      <a:pt x="1334" y="1893"/>
                      <a:pt x="1201" y="1893"/>
                    </a:cubicBezTo>
                    <a:cubicBezTo>
                      <a:pt x="1133" y="1903"/>
                      <a:pt x="1067" y="1907"/>
                      <a:pt x="1004" y="1907"/>
                    </a:cubicBezTo>
                    <a:cubicBezTo>
                      <a:pt x="853" y="1907"/>
                      <a:pt x="718" y="1883"/>
                      <a:pt x="600" y="1860"/>
                    </a:cubicBezTo>
                    <a:cubicBezTo>
                      <a:pt x="500" y="1826"/>
                      <a:pt x="434" y="1760"/>
                      <a:pt x="367" y="1726"/>
                    </a:cubicBezTo>
                    <a:lnTo>
                      <a:pt x="267" y="1593"/>
                    </a:lnTo>
                    <a:lnTo>
                      <a:pt x="133" y="1493"/>
                    </a:lnTo>
                    <a:cubicBezTo>
                      <a:pt x="133" y="1493"/>
                      <a:pt x="119" y="1463"/>
                      <a:pt x="89" y="1463"/>
                    </a:cubicBezTo>
                    <a:cubicBezTo>
                      <a:pt x="74" y="1463"/>
                      <a:pt x="56" y="1471"/>
                      <a:pt x="33" y="1493"/>
                    </a:cubicBezTo>
                    <a:cubicBezTo>
                      <a:pt x="33" y="1526"/>
                      <a:pt x="0" y="1560"/>
                      <a:pt x="33" y="1593"/>
                    </a:cubicBezTo>
                    <a:cubicBezTo>
                      <a:pt x="33" y="1593"/>
                      <a:pt x="100" y="1660"/>
                      <a:pt x="167" y="1760"/>
                    </a:cubicBezTo>
                    <a:cubicBezTo>
                      <a:pt x="200" y="1860"/>
                      <a:pt x="267" y="1893"/>
                      <a:pt x="334" y="1926"/>
                    </a:cubicBezTo>
                    <a:cubicBezTo>
                      <a:pt x="367" y="2027"/>
                      <a:pt x="500" y="2060"/>
                      <a:pt x="600" y="2093"/>
                    </a:cubicBezTo>
                    <a:cubicBezTo>
                      <a:pt x="751" y="2168"/>
                      <a:pt x="919" y="2206"/>
                      <a:pt x="1107" y="2206"/>
                    </a:cubicBezTo>
                    <a:cubicBezTo>
                      <a:pt x="1170" y="2206"/>
                      <a:pt x="1234" y="2202"/>
                      <a:pt x="1301" y="2193"/>
                    </a:cubicBezTo>
                    <a:cubicBezTo>
                      <a:pt x="1434" y="2193"/>
                      <a:pt x="1601" y="2160"/>
                      <a:pt x="1701" y="2093"/>
                    </a:cubicBezTo>
                    <a:cubicBezTo>
                      <a:pt x="1835" y="2060"/>
                      <a:pt x="1968" y="1993"/>
                      <a:pt x="2102" y="1926"/>
                    </a:cubicBezTo>
                    <a:cubicBezTo>
                      <a:pt x="2168" y="1860"/>
                      <a:pt x="2335" y="1760"/>
                      <a:pt x="2435" y="1693"/>
                    </a:cubicBezTo>
                    <a:cubicBezTo>
                      <a:pt x="2535" y="1593"/>
                      <a:pt x="2635" y="1526"/>
                      <a:pt x="2702" y="1393"/>
                    </a:cubicBezTo>
                    <a:cubicBezTo>
                      <a:pt x="2869" y="1193"/>
                      <a:pt x="3002" y="959"/>
                      <a:pt x="3036" y="726"/>
                    </a:cubicBezTo>
                    <a:cubicBezTo>
                      <a:pt x="3036" y="659"/>
                      <a:pt x="3102" y="525"/>
                      <a:pt x="3036" y="459"/>
                    </a:cubicBezTo>
                    <a:cubicBezTo>
                      <a:pt x="3002" y="325"/>
                      <a:pt x="3002" y="225"/>
                      <a:pt x="2969" y="192"/>
                    </a:cubicBezTo>
                    <a:cubicBezTo>
                      <a:pt x="2935" y="58"/>
                      <a:pt x="2869" y="25"/>
                      <a:pt x="2869" y="25"/>
                    </a:cubicBezTo>
                    <a:cubicBezTo>
                      <a:pt x="2869" y="8"/>
                      <a:pt x="2860" y="0"/>
                      <a:pt x="2844" y="0"/>
                    </a:cubicBezTo>
                    <a:close/>
                  </a:path>
                </a:pathLst>
              </a:custGeom>
              <a:solidFill>
                <a:srgbClr val="4D4D4D"/>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62"/>
              <p:cNvSpPr/>
              <p:nvPr/>
            </p:nvSpPr>
            <p:spPr>
              <a:xfrm>
                <a:off x="4625150" y="1534050"/>
                <a:ext cx="72575" cy="59850"/>
              </a:xfrm>
              <a:custGeom>
                <a:rect b="b" l="l" r="r" t="t"/>
                <a:pathLst>
                  <a:path extrusionOk="0" h="2394" w="2903">
                    <a:moveTo>
                      <a:pt x="2602" y="0"/>
                    </a:moveTo>
                    <a:cubicBezTo>
                      <a:pt x="2593" y="0"/>
                      <a:pt x="2591" y="0"/>
                      <a:pt x="2594" y="1"/>
                    </a:cubicBezTo>
                    <a:lnTo>
                      <a:pt x="2594" y="1"/>
                    </a:lnTo>
                    <a:cubicBezTo>
                      <a:pt x="2597" y="0"/>
                      <a:pt x="2599" y="0"/>
                      <a:pt x="2602" y="0"/>
                    </a:cubicBezTo>
                    <a:close/>
                    <a:moveTo>
                      <a:pt x="2594" y="1"/>
                    </a:moveTo>
                    <a:cubicBezTo>
                      <a:pt x="2569" y="6"/>
                      <a:pt x="2569" y="36"/>
                      <a:pt x="2569" y="67"/>
                    </a:cubicBezTo>
                    <a:cubicBezTo>
                      <a:pt x="2569" y="67"/>
                      <a:pt x="2569" y="100"/>
                      <a:pt x="2602" y="234"/>
                    </a:cubicBezTo>
                    <a:cubicBezTo>
                      <a:pt x="2669" y="267"/>
                      <a:pt x="2669" y="334"/>
                      <a:pt x="2669" y="400"/>
                    </a:cubicBezTo>
                    <a:lnTo>
                      <a:pt x="2669" y="601"/>
                    </a:lnTo>
                    <a:cubicBezTo>
                      <a:pt x="2602" y="834"/>
                      <a:pt x="2569" y="1001"/>
                      <a:pt x="2469" y="1201"/>
                    </a:cubicBezTo>
                    <a:cubicBezTo>
                      <a:pt x="2402" y="1334"/>
                      <a:pt x="2335" y="1401"/>
                      <a:pt x="2235" y="1501"/>
                    </a:cubicBezTo>
                    <a:cubicBezTo>
                      <a:pt x="2168" y="1568"/>
                      <a:pt x="2035" y="1668"/>
                      <a:pt x="1968" y="1735"/>
                    </a:cubicBezTo>
                    <a:cubicBezTo>
                      <a:pt x="1868" y="1835"/>
                      <a:pt x="1701" y="1901"/>
                      <a:pt x="1635" y="1935"/>
                    </a:cubicBezTo>
                    <a:cubicBezTo>
                      <a:pt x="1501" y="2002"/>
                      <a:pt x="1401" y="2035"/>
                      <a:pt x="1301" y="2068"/>
                    </a:cubicBezTo>
                    <a:cubicBezTo>
                      <a:pt x="1154" y="2123"/>
                      <a:pt x="1027" y="2148"/>
                      <a:pt x="915" y="2148"/>
                    </a:cubicBezTo>
                    <a:cubicBezTo>
                      <a:pt x="824" y="2148"/>
                      <a:pt x="742" y="2132"/>
                      <a:pt x="667" y="2102"/>
                    </a:cubicBezTo>
                    <a:cubicBezTo>
                      <a:pt x="567" y="2068"/>
                      <a:pt x="467" y="2068"/>
                      <a:pt x="400" y="2035"/>
                    </a:cubicBezTo>
                    <a:cubicBezTo>
                      <a:pt x="334" y="2002"/>
                      <a:pt x="300" y="2002"/>
                      <a:pt x="234" y="1968"/>
                    </a:cubicBezTo>
                    <a:lnTo>
                      <a:pt x="100" y="1835"/>
                    </a:lnTo>
                    <a:cubicBezTo>
                      <a:pt x="100" y="1818"/>
                      <a:pt x="92" y="1810"/>
                      <a:pt x="79" y="1810"/>
                    </a:cubicBezTo>
                    <a:cubicBezTo>
                      <a:pt x="67" y="1810"/>
                      <a:pt x="50" y="1818"/>
                      <a:pt x="33" y="1835"/>
                    </a:cubicBezTo>
                    <a:cubicBezTo>
                      <a:pt x="0" y="1868"/>
                      <a:pt x="0" y="1901"/>
                      <a:pt x="33" y="1968"/>
                    </a:cubicBezTo>
                    <a:cubicBezTo>
                      <a:pt x="33" y="1968"/>
                      <a:pt x="67" y="2035"/>
                      <a:pt x="167" y="2135"/>
                    </a:cubicBezTo>
                    <a:cubicBezTo>
                      <a:pt x="200" y="2168"/>
                      <a:pt x="234" y="2202"/>
                      <a:pt x="334" y="2235"/>
                    </a:cubicBezTo>
                    <a:cubicBezTo>
                      <a:pt x="367" y="2302"/>
                      <a:pt x="500" y="2335"/>
                      <a:pt x="567" y="2368"/>
                    </a:cubicBezTo>
                    <a:cubicBezTo>
                      <a:pt x="684" y="2385"/>
                      <a:pt x="801" y="2393"/>
                      <a:pt x="922" y="2393"/>
                    </a:cubicBezTo>
                    <a:cubicBezTo>
                      <a:pt x="1043" y="2393"/>
                      <a:pt x="1168" y="2385"/>
                      <a:pt x="1301" y="2368"/>
                    </a:cubicBezTo>
                    <a:cubicBezTo>
                      <a:pt x="1434" y="2335"/>
                      <a:pt x="1568" y="2302"/>
                      <a:pt x="1701" y="2235"/>
                    </a:cubicBezTo>
                    <a:cubicBezTo>
                      <a:pt x="1868" y="2168"/>
                      <a:pt x="1935" y="2135"/>
                      <a:pt x="2068" y="2035"/>
                    </a:cubicBezTo>
                    <a:cubicBezTo>
                      <a:pt x="2202" y="1901"/>
                      <a:pt x="2335" y="1868"/>
                      <a:pt x="2402" y="1735"/>
                    </a:cubicBezTo>
                    <a:cubicBezTo>
                      <a:pt x="2502" y="1635"/>
                      <a:pt x="2569" y="1535"/>
                      <a:pt x="2669" y="1401"/>
                    </a:cubicBezTo>
                    <a:cubicBezTo>
                      <a:pt x="2835" y="1168"/>
                      <a:pt x="2902" y="901"/>
                      <a:pt x="2902" y="701"/>
                    </a:cubicBezTo>
                    <a:cubicBezTo>
                      <a:pt x="2902" y="634"/>
                      <a:pt x="2902" y="500"/>
                      <a:pt x="2869" y="400"/>
                    </a:cubicBezTo>
                    <a:cubicBezTo>
                      <a:pt x="2835" y="334"/>
                      <a:pt x="2835" y="234"/>
                      <a:pt x="2802" y="200"/>
                    </a:cubicBezTo>
                    <a:cubicBezTo>
                      <a:pt x="2702" y="67"/>
                      <a:pt x="2669" y="33"/>
                      <a:pt x="2669" y="33"/>
                    </a:cubicBezTo>
                    <a:cubicBezTo>
                      <a:pt x="2644" y="9"/>
                      <a:pt x="2603" y="3"/>
                      <a:pt x="2594" y="1"/>
                    </a:cubicBezTo>
                    <a:close/>
                  </a:path>
                </a:pathLst>
              </a:custGeom>
              <a:solidFill>
                <a:srgbClr val="4D4D4D"/>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62"/>
              <p:cNvSpPr/>
              <p:nvPr/>
            </p:nvSpPr>
            <p:spPr>
              <a:xfrm>
                <a:off x="4390800" y="1549575"/>
                <a:ext cx="64250" cy="63650"/>
              </a:xfrm>
              <a:custGeom>
                <a:rect b="b" l="l" r="r" t="t"/>
                <a:pathLst>
                  <a:path extrusionOk="0" h="2546" w="2570">
                    <a:moveTo>
                      <a:pt x="2056" y="1"/>
                    </a:moveTo>
                    <a:cubicBezTo>
                      <a:pt x="1786" y="1"/>
                      <a:pt x="1305" y="301"/>
                      <a:pt x="868" y="847"/>
                    </a:cubicBezTo>
                    <a:cubicBezTo>
                      <a:pt x="334" y="1514"/>
                      <a:pt x="1" y="2348"/>
                      <a:pt x="201" y="2515"/>
                    </a:cubicBezTo>
                    <a:cubicBezTo>
                      <a:pt x="222" y="2536"/>
                      <a:pt x="254" y="2546"/>
                      <a:pt x="293" y="2546"/>
                    </a:cubicBezTo>
                    <a:cubicBezTo>
                      <a:pt x="628" y="2546"/>
                      <a:pt x="1559" y="1840"/>
                      <a:pt x="2036" y="1214"/>
                    </a:cubicBezTo>
                    <a:cubicBezTo>
                      <a:pt x="2569" y="547"/>
                      <a:pt x="2402" y="213"/>
                      <a:pt x="2202" y="46"/>
                    </a:cubicBezTo>
                    <a:cubicBezTo>
                      <a:pt x="2166" y="16"/>
                      <a:pt x="2116" y="1"/>
                      <a:pt x="2056" y="1"/>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62"/>
              <p:cNvSpPr/>
              <p:nvPr/>
            </p:nvSpPr>
            <p:spPr>
              <a:xfrm>
                <a:off x="4572600" y="1457925"/>
                <a:ext cx="81750" cy="28425"/>
              </a:xfrm>
              <a:custGeom>
                <a:rect b="b" l="l" r="r" t="t"/>
                <a:pathLst>
                  <a:path extrusionOk="0" h="1137" w="3270">
                    <a:moveTo>
                      <a:pt x="1622" y="1"/>
                    </a:moveTo>
                    <a:cubicBezTo>
                      <a:pt x="1408" y="1"/>
                      <a:pt x="1196" y="14"/>
                      <a:pt x="1001" y="43"/>
                    </a:cubicBezTo>
                    <a:cubicBezTo>
                      <a:pt x="134" y="110"/>
                      <a:pt x="1" y="443"/>
                      <a:pt x="34" y="743"/>
                    </a:cubicBezTo>
                    <a:cubicBezTo>
                      <a:pt x="89" y="963"/>
                      <a:pt x="481" y="1137"/>
                      <a:pt x="1117" y="1137"/>
                    </a:cubicBezTo>
                    <a:cubicBezTo>
                      <a:pt x="1256" y="1137"/>
                      <a:pt x="1407" y="1128"/>
                      <a:pt x="1568" y="1110"/>
                    </a:cubicBezTo>
                    <a:cubicBezTo>
                      <a:pt x="2436" y="1044"/>
                      <a:pt x="3270" y="710"/>
                      <a:pt x="3236" y="410"/>
                    </a:cubicBezTo>
                    <a:cubicBezTo>
                      <a:pt x="3184" y="175"/>
                      <a:pt x="2394" y="1"/>
                      <a:pt x="1622" y="1"/>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62"/>
              <p:cNvSpPr/>
              <p:nvPr/>
            </p:nvSpPr>
            <p:spPr>
              <a:xfrm>
                <a:off x="3874600" y="1171275"/>
                <a:ext cx="816450" cy="1206875"/>
              </a:xfrm>
              <a:custGeom>
                <a:rect b="b" l="l" r="r" t="t"/>
                <a:pathLst>
                  <a:path extrusionOk="0" h="48275" w="32658">
                    <a:moveTo>
                      <a:pt x="19215" y="1"/>
                    </a:moveTo>
                    <a:cubicBezTo>
                      <a:pt x="15760" y="1"/>
                      <a:pt x="12430" y="1107"/>
                      <a:pt x="9507" y="3336"/>
                    </a:cubicBezTo>
                    <a:cubicBezTo>
                      <a:pt x="7906" y="4537"/>
                      <a:pt x="6205" y="5338"/>
                      <a:pt x="5538" y="6972"/>
                    </a:cubicBezTo>
                    <a:cubicBezTo>
                      <a:pt x="1568" y="13244"/>
                      <a:pt x="1535" y="21216"/>
                      <a:pt x="1535" y="28721"/>
                    </a:cubicBezTo>
                    <a:cubicBezTo>
                      <a:pt x="1535" y="33358"/>
                      <a:pt x="1" y="41197"/>
                      <a:pt x="2803" y="45200"/>
                    </a:cubicBezTo>
                    <a:cubicBezTo>
                      <a:pt x="3532" y="46309"/>
                      <a:pt x="4184" y="46739"/>
                      <a:pt x="4784" y="46739"/>
                    </a:cubicBezTo>
                    <a:cubicBezTo>
                      <a:pt x="6186" y="46739"/>
                      <a:pt x="7305" y="44393"/>
                      <a:pt x="8473" y="42898"/>
                    </a:cubicBezTo>
                    <a:cubicBezTo>
                      <a:pt x="9207" y="43832"/>
                      <a:pt x="9708" y="47068"/>
                      <a:pt x="11075" y="47368"/>
                    </a:cubicBezTo>
                    <a:cubicBezTo>
                      <a:pt x="11190" y="47391"/>
                      <a:pt x="11297" y="47402"/>
                      <a:pt x="11399" y="47402"/>
                    </a:cubicBezTo>
                    <a:cubicBezTo>
                      <a:pt x="13271" y="47402"/>
                      <a:pt x="13037" y="43651"/>
                      <a:pt x="14875" y="43651"/>
                    </a:cubicBezTo>
                    <a:cubicBezTo>
                      <a:pt x="14940" y="43651"/>
                      <a:pt x="15008" y="43656"/>
                      <a:pt x="15078" y="43665"/>
                    </a:cubicBezTo>
                    <a:cubicBezTo>
                      <a:pt x="16813" y="43932"/>
                      <a:pt x="16346" y="47034"/>
                      <a:pt x="17547" y="47835"/>
                    </a:cubicBezTo>
                    <a:cubicBezTo>
                      <a:pt x="18014" y="48145"/>
                      <a:pt x="18399" y="48275"/>
                      <a:pt x="18725" y="48275"/>
                    </a:cubicBezTo>
                    <a:cubicBezTo>
                      <a:pt x="20331" y="48275"/>
                      <a:pt x="20520" y="45121"/>
                      <a:pt x="22183" y="44733"/>
                    </a:cubicBezTo>
                    <a:cubicBezTo>
                      <a:pt x="22338" y="44697"/>
                      <a:pt x="22480" y="44680"/>
                      <a:pt x="22610" y="44680"/>
                    </a:cubicBezTo>
                    <a:cubicBezTo>
                      <a:pt x="24169" y="44680"/>
                      <a:pt x="24136" y="47068"/>
                      <a:pt x="25552" y="47468"/>
                    </a:cubicBezTo>
                    <a:cubicBezTo>
                      <a:pt x="25787" y="47546"/>
                      <a:pt x="25977" y="47583"/>
                      <a:pt x="26128" y="47583"/>
                    </a:cubicBezTo>
                    <a:cubicBezTo>
                      <a:pt x="27462" y="47583"/>
                      <a:pt x="25836" y="44776"/>
                      <a:pt x="25986" y="43098"/>
                    </a:cubicBezTo>
                    <a:cubicBezTo>
                      <a:pt x="25586" y="39396"/>
                      <a:pt x="20982" y="41430"/>
                      <a:pt x="18347" y="36027"/>
                    </a:cubicBezTo>
                    <a:cubicBezTo>
                      <a:pt x="15212" y="29722"/>
                      <a:pt x="16412" y="20782"/>
                      <a:pt x="16346" y="13177"/>
                    </a:cubicBezTo>
                    <a:cubicBezTo>
                      <a:pt x="16079" y="12843"/>
                      <a:pt x="15812" y="12510"/>
                      <a:pt x="15545" y="12209"/>
                    </a:cubicBezTo>
                    <a:lnTo>
                      <a:pt x="15545" y="12209"/>
                    </a:lnTo>
                    <a:cubicBezTo>
                      <a:pt x="16498" y="12727"/>
                      <a:pt x="17583" y="13954"/>
                      <a:pt x="18548" y="13954"/>
                    </a:cubicBezTo>
                    <a:cubicBezTo>
                      <a:pt x="18766" y="13954"/>
                      <a:pt x="18978" y="13891"/>
                      <a:pt x="19181" y="13744"/>
                    </a:cubicBezTo>
                    <a:cubicBezTo>
                      <a:pt x="20015" y="13110"/>
                      <a:pt x="19815" y="10241"/>
                      <a:pt x="19882" y="9241"/>
                    </a:cubicBezTo>
                    <a:lnTo>
                      <a:pt x="19882" y="9241"/>
                    </a:lnTo>
                    <a:cubicBezTo>
                      <a:pt x="20434" y="9968"/>
                      <a:pt x="21545" y="11912"/>
                      <a:pt x="22328" y="11912"/>
                    </a:cubicBezTo>
                    <a:cubicBezTo>
                      <a:pt x="22444" y="11912"/>
                      <a:pt x="22552" y="11870"/>
                      <a:pt x="22650" y="11776"/>
                    </a:cubicBezTo>
                    <a:cubicBezTo>
                      <a:pt x="23718" y="10842"/>
                      <a:pt x="22717" y="8840"/>
                      <a:pt x="22650" y="7373"/>
                    </a:cubicBezTo>
                    <a:lnTo>
                      <a:pt x="22650" y="7373"/>
                    </a:lnTo>
                    <a:cubicBezTo>
                      <a:pt x="23471" y="8062"/>
                      <a:pt x="24646" y="10043"/>
                      <a:pt x="25955" y="10043"/>
                    </a:cubicBezTo>
                    <a:cubicBezTo>
                      <a:pt x="25976" y="10043"/>
                      <a:pt x="25998" y="10042"/>
                      <a:pt x="26019" y="10041"/>
                    </a:cubicBezTo>
                    <a:cubicBezTo>
                      <a:pt x="27420" y="9841"/>
                      <a:pt x="26853" y="8307"/>
                      <a:pt x="26920" y="7173"/>
                    </a:cubicBezTo>
                    <a:lnTo>
                      <a:pt x="26920" y="7173"/>
                    </a:lnTo>
                    <a:cubicBezTo>
                      <a:pt x="27725" y="7829"/>
                      <a:pt x="28664" y="8538"/>
                      <a:pt x="29807" y="8538"/>
                    </a:cubicBezTo>
                    <a:cubicBezTo>
                      <a:pt x="29942" y="8538"/>
                      <a:pt x="30081" y="8528"/>
                      <a:pt x="30222" y="8507"/>
                    </a:cubicBezTo>
                    <a:cubicBezTo>
                      <a:pt x="32657" y="7873"/>
                      <a:pt x="28688" y="2202"/>
                      <a:pt x="24885" y="968"/>
                    </a:cubicBezTo>
                    <a:cubicBezTo>
                      <a:pt x="22988" y="324"/>
                      <a:pt x="21084" y="1"/>
                      <a:pt x="19215" y="1"/>
                    </a:cubicBez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8" name="Google Shape;1038;p62"/>
              <p:cNvSpPr/>
              <p:nvPr/>
            </p:nvSpPr>
            <p:spPr>
              <a:xfrm>
                <a:off x="4431675" y="2314600"/>
                <a:ext cx="552075" cy="1004075"/>
              </a:xfrm>
              <a:custGeom>
                <a:rect b="b" l="l" r="r" t="t"/>
                <a:pathLst>
                  <a:path extrusionOk="0" h="40163" w="22083">
                    <a:moveTo>
                      <a:pt x="14711" y="0"/>
                    </a:moveTo>
                    <a:cubicBezTo>
                      <a:pt x="13477" y="201"/>
                      <a:pt x="12442" y="1035"/>
                      <a:pt x="12442" y="1035"/>
                    </a:cubicBezTo>
                    <a:cubicBezTo>
                      <a:pt x="13490" y="4700"/>
                      <a:pt x="12634" y="5760"/>
                      <a:pt x="11298" y="5760"/>
                    </a:cubicBezTo>
                    <a:cubicBezTo>
                      <a:pt x="9486" y="5760"/>
                      <a:pt x="6791" y="3808"/>
                      <a:pt x="6772" y="3770"/>
                    </a:cubicBezTo>
                    <a:lnTo>
                      <a:pt x="4003" y="6505"/>
                    </a:lnTo>
                    <a:cubicBezTo>
                      <a:pt x="8740" y="12042"/>
                      <a:pt x="3403" y="21049"/>
                      <a:pt x="3403" y="21049"/>
                    </a:cubicBezTo>
                    <a:lnTo>
                      <a:pt x="0" y="35926"/>
                    </a:lnTo>
                    <a:cubicBezTo>
                      <a:pt x="3736" y="39662"/>
                      <a:pt x="18080" y="40163"/>
                      <a:pt x="18080" y="40163"/>
                    </a:cubicBezTo>
                    <a:lnTo>
                      <a:pt x="22083" y="13944"/>
                    </a:lnTo>
                    <a:cubicBezTo>
                      <a:pt x="17780" y="3703"/>
                      <a:pt x="14711" y="0"/>
                      <a:pt x="14711" y="0"/>
                    </a:cubicBezTo>
                    <a:close/>
                  </a:path>
                </a:pathLst>
              </a:custGeom>
              <a:solidFill>
                <a:srgbClr val="44444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9" name="Google Shape;1039;p62"/>
              <p:cNvSpPr/>
              <p:nvPr/>
            </p:nvSpPr>
            <p:spPr>
              <a:xfrm>
                <a:off x="4294900" y="3352850"/>
                <a:ext cx="612975" cy="1608675"/>
              </a:xfrm>
              <a:custGeom>
                <a:rect b="b" l="l" r="r" t="t"/>
                <a:pathLst>
                  <a:path extrusionOk="0" h="64347" w="24519">
                    <a:moveTo>
                      <a:pt x="4737" y="0"/>
                    </a:moveTo>
                    <a:lnTo>
                      <a:pt x="4737" y="0"/>
                    </a:lnTo>
                    <a:cubicBezTo>
                      <a:pt x="4737" y="0"/>
                      <a:pt x="1" y="4204"/>
                      <a:pt x="6439" y="64346"/>
                    </a:cubicBezTo>
                    <a:lnTo>
                      <a:pt x="11542" y="64346"/>
                    </a:lnTo>
                    <a:lnTo>
                      <a:pt x="15378" y="15778"/>
                    </a:lnTo>
                    <a:lnTo>
                      <a:pt x="18747" y="63879"/>
                    </a:lnTo>
                    <a:lnTo>
                      <a:pt x="24518" y="63979"/>
                    </a:lnTo>
                    <a:lnTo>
                      <a:pt x="24518" y="63979"/>
                    </a:lnTo>
                    <a:lnTo>
                      <a:pt x="23384" y="2669"/>
                    </a:lnTo>
                    <a:lnTo>
                      <a:pt x="4737" y="0"/>
                    </a:ln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0" name="Google Shape;1040;p62"/>
              <p:cNvSpPr/>
              <p:nvPr/>
            </p:nvSpPr>
            <p:spPr>
              <a:xfrm>
                <a:off x="4368300" y="3026625"/>
                <a:ext cx="196225" cy="160625"/>
              </a:xfrm>
              <a:custGeom>
                <a:rect b="b" l="l" r="r" t="t"/>
                <a:pathLst>
                  <a:path extrusionOk="0" h="6425" w="7849">
                    <a:moveTo>
                      <a:pt x="4884" y="1"/>
                    </a:moveTo>
                    <a:cubicBezTo>
                      <a:pt x="4306" y="1"/>
                      <a:pt x="3640" y="108"/>
                      <a:pt x="2969" y="373"/>
                    </a:cubicBezTo>
                    <a:cubicBezTo>
                      <a:pt x="934" y="1207"/>
                      <a:pt x="0" y="3209"/>
                      <a:pt x="2168" y="5210"/>
                    </a:cubicBezTo>
                    <a:cubicBezTo>
                      <a:pt x="3015" y="5999"/>
                      <a:pt x="4170" y="6424"/>
                      <a:pt x="4869" y="6424"/>
                    </a:cubicBezTo>
                    <a:cubicBezTo>
                      <a:pt x="5795" y="6424"/>
                      <a:pt x="5922" y="5678"/>
                      <a:pt x="3469" y="4043"/>
                    </a:cubicBezTo>
                    <a:cubicBezTo>
                      <a:pt x="3949" y="4043"/>
                      <a:pt x="5069" y="4275"/>
                      <a:pt x="5947" y="4275"/>
                    </a:cubicBezTo>
                    <a:cubicBezTo>
                      <a:pt x="6595" y="4275"/>
                      <a:pt x="7110" y="4148"/>
                      <a:pt x="7139" y="3709"/>
                    </a:cubicBezTo>
                    <a:cubicBezTo>
                      <a:pt x="7272" y="2875"/>
                      <a:pt x="4670" y="1908"/>
                      <a:pt x="4003" y="1774"/>
                    </a:cubicBezTo>
                    <a:cubicBezTo>
                      <a:pt x="7848" y="1333"/>
                      <a:pt x="6918" y="1"/>
                      <a:pt x="4884" y="1"/>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1" name="Google Shape;1041;p62"/>
              <p:cNvSpPr/>
              <p:nvPr/>
            </p:nvSpPr>
            <p:spPr>
              <a:xfrm>
                <a:off x="5485225" y="2798350"/>
                <a:ext cx="192350" cy="160725"/>
              </a:xfrm>
              <a:custGeom>
                <a:rect b="b" l="l" r="r" t="t"/>
                <a:pathLst>
                  <a:path extrusionOk="0" h="6429" w="7694">
                    <a:moveTo>
                      <a:pt x="3432" y="1"/>
                    </a:moveTo>
                    <a:cubicBezTo>
                      <a:pt x="1383" y="1"/>
                      <a:pt x="0" y="1230"/>
                      <a:pt x="4158" y="1832"/>
                    </a:cubicBezTo>
                    <a:cubicBezTo>
                      <a:pt x="3424" y="2199"/>
                      <a:pt x="622" y="2766"/>
                      <a:pt x="989" y="3767"/>
                    </a:cubicBezTo>
                    <a:cubicBezTo>
                      <a:pt x="1127" y="4165"/>
                      <a:pt x="1929" y="4284"/>
                      <a:pt x="2757" y="4284"/>
                    </a:cubicBezTo>
                    <a:cubicBezTo>
                      <a:pt x="3527" y="4284"/>
                      <a:pt x="4320" y="4181"/>
                      <a:pt x="4625" y="4101"/>
                    </a:cubicBezTo>
                    <a:lnTo>
                      <a:pt x="4625" y="4101"/>
                    </a:lnTo>
                    <a:cubicBezTo>
                      <a:pt x="2296" y="5603"/>
                      <a:pt x="2389" y="6429"/>
                      <a:pt x="3320" y="6429"/>
                    </a:cubicBezTo>
                    <a:cubicBezTo>
                      <a:pt x="4042" y="6429"/>
                      <a:pt x="5268" y="5932"/>
                      <a:pt x="6259" y="4868"/>
                    </a:cubicBezTo>
                    <a:cubicBezTo>
                      <a:pt x="7694" y="3200"/>
                      <a:pt x="7694" y="1032"/>
                      <a:pt x="4825" y="198"/>
                    </a:cubicBezTo>
                    <a:cubicBezTo>
                      <a:pt x="4363" y="60"/>
                      <a:pt x="3881" y="1"/>
                      <a:pt x="3432" y="1"/>
                    </a:cubicBezTo>
                    <a:close/>
                  </a:path>
                </a:pathLst>
              </a:custGeom>
              <a:solidFill>
                <a:srgbClr val="F4CEA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62"/>
              <p:cNvSpPr/>
              <p:nvPr/>
            </p:nvSpPr>
            <p:spPr>
              <a:xfrm>
                <a:off x="4799425" y="2392150"/>
                <a:ext cx="825625" cy="1732100"/>
              </a:xfrm>
              <a:custGeom>
                <a:rect b="b" l="l" r="r" t="t"/>
                <a:pathLst>
                  <a:path extrusionOk="0" h="69284" w="33025">
                    <a:moveTo>
                      <a:pt x="18681" y="1"/>
                    </a:moveTo>
                    <a:cubicBezTo>
                      <a:pt x="18681" y="1"/>
                      <a:pt x="15633" y="4805"/>
                      <a:pt x="12106" y="4805"/>
                    </a:cubicBezTo>
                    <a:cubicBezTo>
                      <a:pt x="10376" y="4805"/>
                      <a:pt x="8530" y="3648"/>
                      <a:pt x="6872" y="201"/>
                    </a:cubicBezTo>
                    <a:cubicBezTo>
                      <a:pt x="6872" y="201"/>
                      <a:pt x="1" y="10875"/>
                      <a:pt x="1235" y="27454"/>
                    </a:cubicBezTo>
                    <a:cubicBezTo>
                      <a:pt x="1235" y="27454"/>
                      <a:pt x="1035" y="60878"/>
                      <a:pt x="1035" y="69284"/>
                    </a:cubicBezTo>
                    <a:lnTo>
                      <a:pt x="31457" y="68783"/>
                    </a:lnTo>
                    <a:cubicBezTo>
                      <a:pt x="31457" y="68783"/>
                      <a:pt x="32224" y="35559"/>
                      <a:pt x="26720" y="14911"/>
                    </a:cubicBezTo>
                    <a:cubicBezTo>
                      <a:pt x="28588" y="12743"/>
                      <a:pt x="30523" y="10575"/>
                      <a:pt x="33024" y="9107"/>
                    </a:cubicBezTo>
                    <a:cubicBezTo>
                      <a:pt x="30256" y="5405"/>
                      <a:pt x="23584" y="1"/>
                      <a:pt x="18681" y="1"/>
                    </a:cubicBezTo>
                    <a:close/>
                  </a:path>
                </a:pathLst>
              </a:custGeom>
              <a:solidFill>
                <a:srgbClr val="9F8ED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62"/>
              <p:cNvSpPr/>
              <p:nvPr/>
            </p:nvSpPr>
            <p:spPr>
              <a:xfrm>
                <a:off x="4917025" y="2574375"/>
                <a:ext cx="112600" cy="78000"/>
              </a:xfrm>
              <a:custGeom>
                <a:rect b="b" l="l" r="r" t="t"/>
                <a:pathLst>
                  <a:path extrusionOk="0" h="3120" w="4504">
                    <a:moveTo>
                      <a:pt x="1295" y="1"/>
                    </a:moveTo>
                    <a:cubicBezTo>
                      <a:pt x="1222" y="1"/>
                      <a:pt x="1147" y="16"/>
                      <a:pt x="1068" y="50"/>
                    </a:cubicBezTo>
                    <a:cubicBezTo>
                      <a:pt x="0" y="551"/>
                      <a:pt x="1901" y="2419"/>
                      <a:pt x="2669" y="3119"/>
                    </a:cubicBezTo>
                    <a:cubicBezTo>
                      <a:pt x="3369" y="2285"/>
                      <a:pt x="4503" y="250"/>
                      <a:pt x="3369" y="50"/>
                    </a:cubicBezTo>
                    <a:cubicBezTo>
                      <a:pt x="3332" y="42"/>
                      <a:pt x="3298" y="38"/>
                      <a:pt x="3264" y="38"/>
                    </a:cubicBezTo>
                    <a:cubicBezTo>
                      <a:pt x="2756" y="38"/>
                      <a:pt x="2658" y="960"/>
                      <a:pt x="2502" y="1618"/>
                    </a:cubicBezTo>
                    <a:cubicBezTo>
                      <a:pt x="2236" y="967"/>
                      <a:pt x="1864" y="1"/>
                      <a:pt x="1295" y="1"/>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62"/>
              <p:cNvSpPr/>
              <p:nvPr/>
            </p:nvSpPr>
            <p:spPr>
              <a:xfrm>
                <a:off x="5316475" y="2496825"/>
                <a:ext cx="112600" cy="78825"/>
              </a:xfrm>
              <a:custGeom>
                <a:rect b="b" l="l" r="r" t="t"/>
                <a:pathLst>
                  <a:path extrusionOk="0" h="3153" w="4504">
                    <a:moveTo>
                      <a:pt x="1294" y="1"/>
                    </a:moveTo>
                    <a:cubicBezTo>
                      <a:pt x="1222" y="1"/>
                      <a:pt x="1147" y="16"/>
                      <a:pt x="1068" y="50"/>
                    </a:cubicBezTo>
                    <a:cubicBezTo>
                      <a:pt x="0" y="550"/>
                      <a:pt x="1902" y="2418"/>
                      <a:pt x="2669" y="3152"/>
                    </a:cubicBezTo>
                    <a:cubicBezTo>
                      <a:pt x="3403" y="2318"/>
                      <a:pt x="4503" y="250"/>
                      <a:pt x="3369" y="50"/>
                    </a:cubicBezTo>
                    <a:cubicBezTo>
                      <a:pt x="3333" y="42"/>
                      <a:pt x="3298" y="38"/>
                      <a:pt x="3264" y="38"/>
                    </a:cubicBezTo>
                    <a:cubicBezTo>
                      <a:pt x="2752" y="38"/>
                      <a:pt x="2625" y="962"/>
                      <a:pt x="2469" y="1651"/>
                    </a:cubicBezTo>
                    <a:cubicBezTo>
                      <a:pt x="2232" y="970"/>
                      <a:pt x="1864" y="1"/>
                      <a:pt x="1294" y="1"/>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62"/>
              <p:cNvSpPr/>
              <p:nvPr/>
            </p:nvSpPr>
            <p:spPr>
              <a:xfrm>
                <a:off x="4897825" y="2785225"/>
                <a:ext cx="112625" cy="83125"/>
              </a:xfrm>
              <a:custGeom>
                <a:rect b="b" l="l" r="r" t="t"/>
                <a:pathLst>
                  <a:path extrusionOk="0" h="3325" w="4505">
                    <a:moveTo>
                      <a:pt x="1326" y="0"/>
                    </a:moveTo>
                    <a:cubicBezTo>
                      <a:pt x="1276" y="0"/>
                      <a:pt x="1223" y="7"/>
                      <a:pt x="1168" y="22"/>
                    </a:cubicBezTo>
                    <a:cubicBezTo>
                      <a:pt x="1" y="356"/>
                      <a:pt x="1635" y="2491"/>
                      <a:pt x="2269" y="3325"/>
                    </a:cubicBezTo>
                    <a:cubicBezTo>
                      <a:pt x="3103" y="2624"/>
                      <a:pt x="4504" y="723"/>
                      <a:pt x="3437" y="356"/>
                    </a:cubicBezTo>
                    <a:cubicBezTo>
                      <a:pt x="3395" y="343"/>
                      <a:pt x="3356" y="337"/>
                      <a:pt x="3317" y="337"/>
                    </a:cubicBezTo>
                    <a:cubicBezTo>
                      <a:pt x="2857" y="337"/>
                      <a:pt x="2582" y="1208"/>
                      <a:pt x="2336" y="1824"/>
                    </a:cubicBezTo>
                    <a:cubicBezTo>
                      <a:pt x="2182" y="1083"/>
                      <a:pt x="1942" y="0"/>
                      <a:pt x="1326"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62"/>
              <p:cNvSpPr/>
              <p:nvPr/>
            </p:nvSpPr>
            <p:spPr>
              <a:xfrm>
                <a:off x="5189700" y="2893625"/>
                <a:ext cx="112625" cy="83150"/>
              </a:xfrm>
              <a:custGeom>
                <a:rect b="b" l="l" r="r" t="t"/>
                <a:pathLst>
                  <a:path extrusionOk="0" h="3326" w="4505">
                    <a:moveTo>
                      <a:pt x="1326" y="1"/>
                    </a:moveTo>
                    <a:cubicBezTo>
                      <a:pt x="1276" y="1"/>
                      <a:pt x="1223" y="8"/>
                      <a:pt x="1168" y="23"/>
                    </a:cubicBezTo>
                    <a:cubicBezTo>
                      <a:pt x="1" y="356"/>
                      <a:pt x="1635" y="2491"/>
                      <a:pt x="2269" y="3325"/>
                    </a:cubicBezTo>
                    <a:cubicBezTo>
                      <a:pt x="3103" y="2625"/>
                      <a:pt x="4504" y="790"/>
                      <a:pt x="3437" y="356"/>
                    </a:cubicBezTo>
                    <a:cubicBezTo>
                      <a:pt x="3395" y="343"/>
                      <a:pt x="3356" y="337"/>
                      <a:pt x="3317" y="337"/>
                    </a:cubicBezTo>
                    <a:cubicBezTo>
                      <a:pt x="2857" y="337"/>
                      <a:pt x="2582" y="1208"/>
                      <a:pt x="2336" y="1824"/>
                    </a:cubicBezTo>
                    <a:cubicBezTo>
                      <a:pt x="2182" y="1084"/>
                      <a:pt x="1942" y="1"/>
                      <a:pt x="1326" y="1"/>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62"/>
              <p:cNvSpPr/>
              <p:nvPr/>
            </p:nvSpPr>
            <p:spPr>
              <a:xfrm>
                <a:off x="5335650" y="3052075"/>
                <a:ext cx="112600" cy="83125"/>
              </a:xfrm>
              <a:custGeom>
                <a:rect b="b" l="l" r="r" t="t"/>
                <a:pathLst>
                  <a:path extrusionOk="0" h="3325" w="4504">
                    <a:moveTo>
                      <a:pt x="1325" y="0"/>
                    </a:moveTo>
                    <a:cubicBezTo>
                      <a:pt x="1275" y="0"/>
                      <a:pt x="1223" y="8"/>
                      <a:pt x="1168" y="23"/>
                    </a:cubicBezTo>
                    <a:cubicBezTo>
                      <a:pt x="0" y="356"/>
                      <a:pt x="1635" y="2491"/>
                      <a:pt x="2269" y="3325"/>
                    </a:cubicBezTo>
                    <a:cubicBezTo>
                      <a:pt x="3103" y="2624"/>
                      <a:pt x="4504" y="723"/>
                      <a:pt x="3436" y="356"/>
                    </a:cubicBezTo>
                    <a:cubicBezTo>
                      <a:pt x="3395" y="343"/>
                      <a:pt x="3355" y="337"/>
                      <a:pt x="3317" y="337"/>
                    </a:cubicBezTo>
                    <a:cubicBezTo>
                      <a:pt x="2856" y="337"/>
                      <a:pt x="2582" y="1208"/>
                      <a:pt x="2335" y="1824"/>
                    </a:cubicBezTo>
                    <a:cubicBezTo>
                      <a:pt x="2181" y="1083"/>
                      <a:pt x="1941" y="0"/>
                      <a:pt x="1325"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62"/>
              <p:cNvSpPr/>
              <p:nvPr/>
            </p:nvSpPr>
            <p:spPr>
              <a:xfrm>
                <a:off x="4985400" y="3005375"/>
                <a:ext cx="112600" cy="82300"/>
              </a:xfrm>
              <a:custGeom>
                <a:rect b="b" l="l" r="r" t="t"/>
                <a:pathLst>
                  <a:path extrusionOk="0" h="3292" w="4504">
                    <a:moveTo>
                      <a:pt x="1325" y="0"/>
                    </a:moveTo>
                    <a:cubicBezTo>
                      <a:pt x="1275" y="0"/>
                      <a:pt x="1223" y="8"/>
                      <a:pt x="1168" y="23"/>
                    </a:cubicBezTo>
                    <a:cubicBezTo>
                      <a:pt x="0" y="356"/>
                      <a:pt x="1635" y="2458"/>
                      <a:pt x="2269" y="3292"/>
                    </a:cubicBezTo>
                    <a:cubicBezTo>
                      <a:pt x="3136" y="2591"/>
                      <a:pt x="4504" y="756"/>
                      <a:pt x="3436" y="356"/>
                    </a:cubicBezTo>
                    <a:cubicBezTo>
                      <a:pt x="3395" y="343"/>
                      <a:pt x="3355" y="337"/>
                      <a:pt x="3317" y="337"/>
                    </a:cubicBezTo>
                    <a:cubicBezTo>
                      <a:pt x="2856" y="337"/>
                      <a:pt x="2582" y="1208"/>
                      <a:pt x="2335" y="1824"/>
                    </a:cubicBezTo>
                    <a:cubicBezTo>
                      <a:pt x="2181" y="1083"/>
                      <a:pt x="1941" y="0"/>
                      <a:pt x="1325"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62"/>
              <p:cNvSpPr/>
              <p:nvPr/>
            </p:nvSpPr>
            <p:spPr>
              <a:xfrm>
                <a:off x="4862800" y="3343950"/>
                <a:ext cx="112625" cy="83125"/>
              </a:xfrm>
              <a:custGeom>
                <a:rect b="b" l="l" r="r" t="t"/>
                <a:pathLst>
                  <a:path extrusionOk="0" h="3325" w="4505">
                    <a:moveTo>
                      <a:pt x="1319" y="0"/>
                    </a:moveTo>
                    <a:cubicBezTo>
                      <a:pt x="1271" y="0"/>
                      <a:pt x="1221" y="8"/>
                      <a:pt x="1168" y="23"/>
                    </a:cubicBezTo>
                    <a:cubicBezTo>
                      <a:pt x="1" y="356"/>
                      <a:pt x="1635" y="2491"/>
                      <a:pt x="2236" y="3325"/>
                    </a:cubicBezTo>
                    <a:cubicBezTo>
                      <a:pt x="3136" y="2624"/>
                      <a:pt x="4504" y="723"/>
                      <a:pt x="3403" y="356"/>
                    </a:cubicBezTo>
                    <a:cubicBezTo>
                      <a:pt x="3362" y="343"/>
                      <a:pt x="3322" y="337"/>
                      <a:pt x="3284" y="337"/>
                    </a:cubicBezTo>
                    <a:cubicBezTo>
                      <a:pt x="2824" y="337"/>
                      <a:pt x="2551" y="1208"/>
                      <a:pt x="2336" y="1824"/>
                    </a:cubicBezTo>
                    <a:cubicBezTo>
                      <a:pt x="2182" y="1083"/>
                      <a:pt x="1913" y="0"/>
                      <a:pt x="1319"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62"/>
              <p:cNvSpPr/>
              <p:nvPr/>
            </p:nvSpPr>
            <p:spPr>
              <a:xfrm>
                <a:off x="5397350" y="3435675"/>
                <a:ext cx="112625" cy="83150"/>
              </a:xfrm>
              <a:custGeom>
                <a:rect b="b" l="l" r="r" t="t"/>
                <a:pathLst>
                  <a:path extrusionOk="0" h="3326" w="4505">
                    <a:moveTo>
                      <a:pt x="1319" y="1"/>
                    </a:moveTo>
                    <a:cubicBezTo>
                      <a:pt x="1271" y="1"/>
                      <a:pt x="1221" y="8"/>
                      <a:pt x="1168" y="23"/>
                    </a:cubicBezTo>
                    <a:cubicBezTo>
                      <a:pt x="1" y="356"/>
                      <a:pt x="1635" y="2491"/>
                      <a:pt x="2269" y="3325"/>
                    </a:cubicBezTo>
                    <a:cubicBezTo>
                      <a:pt x="3103" y="2625"/>
                      <a:pt x="4504" y="790"/>
                      <a:pt x="3437" y="356"/>
                    </a:cubicBezTo>
                    <a:cubicBezTo>
                      <a:pt x="3393" y="344"/>
                      <a:pt x="3351" y="337"/>
                      <a:pt x="3310" y="337"/>
                    </a:cubicBezTo>
                    <a:cubicBezTo>
                      <a:pt x="2828" y="337"/>
                      <a:pt x="2582" y="1209"/>
                      <a:pt x="2336" y="1824"/>
                    </a:cubicBezTo>
                    <a:cubicBezTo>
                      <a:pt x="2182" y="1084"/>
                      <a:pt x="1913" y="1"/>
                      <a:pt x="1319" y="1"/>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62"/>
              <p:cNvSpPr/>
              <p:nvPr/>
            </p:nvSpPr>
            <p:spPr>
              <a:xfrm>
                <a:off x="4943700" y="3569950"/>
                <a:ext cx="112600" cy="83125"/>
              </a:xfrm>
              <a:custGeom>
                <a:rect b="b" l="l" r="r" t="t"/>
                <a:pathLst>
                  <a:path extrusionOk="0" h="3325" w="4504">
                    <a:moveTo>
                      <a:pt x="1326" y="0"/>
                    </a:moveTo>
                    <a:cubicBezTo>
                      <a:pt x="1276" y="0"/>
                      <a:pt x="1223" y="7"/>
                      <a:pt x="1168" y="22"/>
                    </a:cubicBezTo>
                    <a:cubicBezTo>
                      <a:pt x="1" y="356"/>
                      <a:pt x="1635" y="2491"/>
                      <a:pt x="2269" y="3325"/>
                    </a:cubicBezTo>
                    <a:cubicBezTo>
                      <a:pt x="3103" y="2624"/>
                      <a:pt x="4504" y="790"/>
                      <a:pt x="3436" y="356"/>
                    </a:cubicBezTo>
                    <a:cubicBezTo>
                      <a:pt x="3395" y="343"/>
                      <a:pt x="3355" y="337"/>
                      <a:pt x="3317" y="337"/>
                    </a:cubicBezTo>
                    <a:cubicBezTo>
                      <a:pt x="2856" y="337"/>
                      <a:pt x="2582" y="1208"/>
                      <a:pt x="2336" y="1824"/>
                    </a:cubicBezTo>
                    <a:cubicBezTo>
                      <a:pt x="2181" y="1083"/>
                      <a:pt x="1941" y="0"/>
                      <a:pt x="1326"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62"/>
              <p:cNvSpPr/>
              <p:nvPr/>
            </p:nvSpPr>
            <p:spPr>
              <a:xfrm>
                <a:off x="5224725" y="3567275"/>
                <a:ext cx="112625" cy="82475"/>
              </a:xfrm>
              <a:custGeom>
                <a:rect b="b" l="l" r="r" t="t"/>
                <a:pathLst>
                  <a:path extrusionOk="0" h="3299" w="4505">
                    <a:moveTo>
                      <a:pt x="1311" y="0"/>
                    </a:moveTo>
                    <a:cubicBezTo>
                      <a:pt x="1255" y="0"/>
                      <a:pt x="1197" y="10"/>
                      <a:pt x="1135" y="29"/>
                    </a:cubicBezTo>
                    <a:cubicBezTo>
                      <a:pt x="1" y="363"/>
                      <a:pt x="1602" y="2464"/>
                      <a:pt x="2236" y="3298"/>
                    </a:cubicBezTo>
                    <a:cubicBezTo>
                      <a:pt x="3070" y="2598"/>
                      <a:pt x="4504" y="730"/>
                      <a:pt x="3403" y="363"/>
                    </a:cubicBezTo>
                    <a:cubicBezTo>
                      <a:pt x="3361" y="350"/>
                      <a:pt x="3320" y="343"/>
                      <a:pt x="3280" y="343"/>
                    </a:cubicBezTo>
                    <a:cubicBezTo>
                      <a:pt x="2822" y="343"/>
                      <a:pt x="2551" y="1183"/>
                      <a:pt x="2336" y="1797"/>
                    </a:cubicBezTo>
                    <a:cubicBezTo>
                      <a:pt x="2153" y="1095"/>
                      <a:pt x="1913" y="0"/>
                      <a:pt x="1311"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62"/>
              <p:cNvSpPr/>
              <p:nvPr/>
            </p:nvSpPr>
            <p:spPr>
              <a:xfrm>
                <a:off x="5085475" y="3405650"/>
                <a:ext cx="112600" cy="83150"/>
              </a:xfrm>
              <a:custGeom>
                <a:rect b="b" l="l" r="r" t="t"/>
                <a:pathLst>
                  <a:path extrusionOk="0" h="3326" w="4504">
                    <a:moveTo>
                      <a:pt x="1325" y="1"/>
                    </a:moveTo>
                    <a:cubicBezTo>
                      <a:pt x="1275" y="1"/>
                      <a:pt x="1223" y="8"/>
                      <a:pt x="1168" y="23"/>
                    </a:cubicBezTo>
                    <a:cubicBezTo>
                      <a:pt x="0" y="357"/>
                      <a:pt x="1635" y="2491"/>
                      <a:pt x="2269" y="3325"/>
                    </a:cubicBezTo>
                    <a:cubicBezTo>
                      <a:pt x="3102" y="2592"/>
                      <a:pt x="4503" y="724"/>
                      <a:pt x="3436" y="357"/>
                    </a:cubicBezTo>
                    <a:cubicBezTo>
                      <a:pt x="3395" y="344"/>
                      <a:pt x="3355" y="338"/>
                      <a:pt x="3316" y="338"/>
                    </a:cubicBezTo>
                    <a:cubicBezTo>
                      <a:pt x="2856" y="338"/>
                      <a:pt x="2582" y="1209"/>
                      <a:pt x="2335" y="1824"/>
                    </a:cubicBezTo>
                    <a:cubicBezTo>
                      <a:pt x="2181" y="1084"/>
                      <a:pt x="1941" y="1"/>
                      <a:pt x="1325" y="1"/>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4" name="Google Shape;1054;p62"/>
              <p:cNvSpPr/>
              <p:nvPr/>
            </p:nvSpPr>
            <p:spPr>
              <a:xfrm>
                <a:off x="4885325" y="3820125"/>
                <a:ext cx="114275" cy="83125"/>
              </a:xfrm>
              <a:custGeom>
                <a:rect b="b" l="l" r="r" t="t"/>
                <a:pathLst>
                  <a:path extrusionOk="0" h="3325" w="4571">
                    <a:moveTo>
                      <a:pt x="1319" y="0"/>
                    </a:moveTo>
                    <a:cubicBezTo>
                      <a:pt x="1271" y="0"/>
                      <a:pt x="1221" y="8"/>
                      <a:pt x="1168" y="23"/>
                    </a:cubicBezTo>
                    <a:cubicBezTo>
                      <a:pt x="1" y="356"/>
                      <a:pt x="1635" y="2491"/>
                      <a:pt x="2269" y="3325"/>
                    </a:cubicBezTo>
                    <a:cubicBezTo>
                      <a:pt x="3136" y="2624"/>
                      <a:pt x="4570" y="756"/>
                      <a:pt x="3436" y="356"/>
                    </a:cubicBezTo>
                    <a:cubicBezTo>
                      <a:pt x="3395" y="343"/>
                      <a:pt x="3355" y="337"/>
                      <a:pt x="3317" y="337"/>
                    </a:cubicBezTo>
                    <a:cubicBezTo>
                      <a:pt x="2856" y="337"/>
                      <a:pt x="2582" y="1208"/>
                      <a:pt x="2336" y="1824"/>
                    </a:cubicBezTo>
                    <a:cubicBezTo>
                      <a:pt x="2181" y="1083"/>
                      <a:pt x="1913" y="0"/>
                      <a:pt x="1319"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5" name="Google Shape;1055;p62"/>
              <p:cNvSpPr/>
              <p:nvPr/>
            </p:nvSpPr>
            <p:spPr>
              <a:xfrm>
                <a:off x="5108825" y="3751750"/>
                <a:ext cx="112600" cy="83125"/>
              </a:xfrm>
              <a:custGeom>
                <a:rect b="b" l="l" r="r" t="t"/>
                <a:pathLst>
                  <a:path extrusionOk="0" h="3325" w="4504">
                    <a:moveTo>
                      <a:pt x="1319" y="0"/>
                    </a:moveTo>
                    <a:cubicBezTo>
                      <a:pt x="1271" y="0"/>
                      <a:pt x="1220" y="7"/>
                      <a:pt x="1168" y="22"/>
                    </a:cubicBezTo>
                    <a:cubicBezTo>
                      <a:pt x="0" y="356"/>
                      <a:pt x="1635" y="2491"/>
                      <a:pt x="2235" y="3325"/>
                    </a:cubicBezTo>
                    <a:cubicBezTo>
                      <a:pt x="3136" y="2591"/>
                      <a:pt x="4503" y="723"/>
                      <a:pt x="3403" y="356"/>
                    </a:cubicBezTo>
                    <a:cubicBezTo>
                      <a:pt x="3361" y="343"/>
                      <a:pt x="3322" y="337"/>
                      <a:pt x="3283" y="337"/>
                    </a:cubicBezTo>
                    <a:cubicBezTo>
                      <a:pt x="2823" y="337"/>
                      <a:pt x="2551" y="1208"/>
                      <a:pt x="2335" y="1824"/>
                    </a:cubicBezTo>
                    <a:cubicBezTo>
                      <a:pt x="2181" y="1083"/>
                      <a:pt x="1913" y="0"/>
                      <a:pt x="1319"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6" name="Google Shape;1056;p62"/>
              <p:cNvSpPr/>
              <p:nvPr/>
            </p:nvSpPr>
            <p:spPr>
              <a:xfrm>
                <a:off x="5409025" y="3728400"/>
                <a:ext cx="112625" cy="83125"/>
              </a:xfrm>
              <a:custGeom>
                <a:rect b="b" l="l" r="r" t="t"/>
                <a:pathLst>
                  <a:path extrusionOk="0" h="3325" w="4505">
                    <a:moveTo>
                      <a:pt x="1319" y="0"/>
                    </a:moveTo>
                    <a:cubicBezTo>
                      <a:pt x="1271" y="0"/>
                      <a:pt x="1221" y="7"/>
                      <a:pt x="1168" y="22"/>
                    </a:cubicBezTo>
                    <a:cubicBezTo>
                      <a:pt x="1" y="356"/>
                      <a:pt x="1635" y="2491"/>
                      <a:pt x="2236" y="3325"/>
                    </a:cubicBezTo>
                    <a:cubicBezTo>
                      <a:pt x="3070" y="2624"/>
                      <a:pt x="4504" y="756"/>
                      <a:pt x="3403" y="356"/>
                    </a:cubicBezTo>
                    <a:cubicBezTo>
                      <a:pt x="3362" y="343"/>
                      <a:pt x="3322" y="337"/>
                      <a:pt x="3284" y="337"/>
                    </a:cubicBezTo>
                    <a:cubicBezTo>
                      <a:pt x="2824" y="337"/>
                      <a:pt x="2551" y="1208"/>
                      <a:pt x="2336" y="1824"/>
                    </a:cubicBezTo>
                    <a:cubicBezTo>
                      <a:pt x="2182" y="1083"/>
                      <a:pt x="1913" y="0"/>
                      <a:pt x="1319"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62"/>
              <p:cNvSpPr/>
              <p:nvPr/>
            </p:nvSpPr>
            <p:spPr>
              <a:xfrm>
                <a:off x="5304800" y="3947725"/>
                <a:ext cx="113425" cy="83125"/>
              </a:xfrm>
              <a:custGeom>
                <a:rect b="b" l="l" r="r" t="t"/>
                <a:pathLst>
                  <a:path extrusionOk="0" h="3325" w="4537">
                    <a:moveTo>
                      <a:pt x="1319" y="0"/>
                    </a:moveTo>
                    <a:cubicBezTo>
                      <a:pt x="1271" y="0"/>
                      <a:pt x="1220" y="7"/>
                      <a:pt x="1168" y="22"/>
                    </a:cubicBezTo>
                    <a:cubicBezTo>
                      <a:pt x="0" y="356"/>
                      <a:pt x="1635" y="2491"/>
                      <a:pt x="2235" y="3325"/>
                    </a:cubicBezTo>
                    <a:cubicBezTo>
                      <a:pt x="3136" y="2591"/>
                      <a:pt x="4537" y="723"/>
                      <a:pt x="3403" y="356"/>
                    </a:cubicBezTo>
                    <a:cubicBezTo>
                      <a:pt x="3361" y="343"/>
                      <a:pt x="3322" y="337"/>
                      <a:pt x="3283" y="337"/>
                    </a:cubicBezTo>
                    <a:cubicBezTo>
                      <a:pt x="2823" y="337"/>
                      <a:pt x="2551" y="1208"/>
                      <a:pt x="2335" y="1824"/>
                    </a:cubicBezTo>
                    <a:cubicBezTo>
                      <a:pt x="2181" y="1083"/>
                      <a:pt x="1913" y="0"/>
                      <a:pt x="1319"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62"/>
              <p:cNvSpPr/>
              <p:nvPr/>
            </p:nvSpPr>
            <p:spPr>
              <a:xfrm>
                <a:off x="5005400" y="3963400"/>
                <a:ext cx="112625" cy="82475"/>
              </a:xfrm>
              <a:custGeom>
                <a:rect b="b" l="l" r="r" t="t"/>
                <a:pathLst>
                  <a:path extrusionOk="0" h="3299" w="4505">
                    <a:moveTo>
                      <a:pt x="1337" y="0"/>
                    </a:moveTo>
                    <a:cubicBezTo>
                      <a:pt x="1284" y="0"/>
                      <a:pt x="1227" y="9"/>
                      <a:pt x="1168" y="29"/>
                    </a:cubicBezTo>
                    <a:cubicBezTo>
                      <a:pt x="1" y="363"/>
                      <a:pt x="1635" y="2464"/>
                      <a:pt x="2269" y="3298"/>
                    </a:cubicBezTo>
                    <a:cubicBezTo>
                      <a:pt x="3103" y="2598"/>
                      <a:pt x="4504" y="730"/>
                      <a:pt x="3437" y="363"/>
                    </a:cubicBezTo>
                    <a:cubicBezTo>
                      <a:pt x="3392" y="349"/>
                      <a:pt x="3348" y="343"/>
                      <a:pt x="3307" y="343"/>
                    </a:cubicBezTo>
                    <a:cubicBezTo>
                      <a:pt x="2827" y="343"/>
                      <a:pt x="2582" y="1183"/>
                      <a:pt x="2336" y="1797"/>
                    </a:cubicBezTo>
                    <a:cubicBezTo>
                      <a:pt x="2183" y="1094"/>
                      <a:pt x="1919" y="0"/>
                      <a:pt x="1337"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62"/>
              <p:cNvSpPr/>
              <p:nvPr/>
            </p:nvSpPr>
            <p:spPr>
              <a:xfrm>
                <a:off x="5101325" y="2681350"/>
                <a:ext cx="112600" cy="78600"/>
              </a:xfrm>
              <a:custGeom>
                <a:rect b="b" l="l" r="r" t="t"/>
                <a:pathLst>
                  <a:path extrusionOk="0" h="3144" w="4504">
                    <a:moveTo>
                      <a:pt x="1311" y="0"/>
                    </a:moveTo>
                    <a:cubicBezTo>
                      <a:pt x="1244" y="0"/>
                      <a:pt x="1174" y="13"/>
                      <a:pt x="1101" y="41"/>
                    </a:cubicBezTo>
                    <a:cubicBezTo>
                      <a:pt x="0" y="541"/>
                      <a:pt x="1935" y="2443"/>
                      <a:pt x="2669" y="3143"/>
                    </a:cubicBezTo>
                    <a:cubicBezTo>
                      <a:pt x="3369" y="2309"/>
                      <a:pt x="4503" y="274"/>
                      <a:pt x="3369" y="41"/>
                    </a:cubicBezTo>
                    <a:cubicBezTo>
                      <a:pt x="3343" y="36"/>
                      <a:pt x="3317" y="34"/>
                      <a:pt x="3292" y="34"/>
                    </a:cubicBezTo>
                    <a:cubicBezTo>
                      <a:pt x="2789" y="34"/>
                      <a:pt x="2661" y="974"/>
                      <a:pt x="2502" y="1642"/>
                    </a:cubicBezTo>
                    <a:cubicBezTo>
                      <a:pt x="2233" y="955"/>
                      <a:pt x="1884" y="0"/>
                      <a:pt x="1311"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62"/>
              <p:cNvSpPr/>
              <p:nvPr/>
            </p:nvSpPr>
            <p:spPr>
              <a:xfrm>
                <a:off x="5297275" y="2735550"/>
                <a:ext cx="112625" cy="78600"/>
              </a:xfrm>
              <a:custGeom>
                <a:rect b="b" l="l" r="r" t="t"/>
                <a:pathLst>
                  <a:path extrusionOk="0" h="3144" w="4505">
                    <a:moveTo>
                      <a:pt x="1311" y="0"/>
                    </a:moveTo>
                    <a:cubicBezTo>
                      <a:pt x="1245" y="0"/>
                      <a:pt x="1175" y="13"/>
                      <a:pt x="1102" y="41"/>
                    </a:cubicBezTo>
                    <a:cubicBezTo>
                      <a:pt x="1" y="542"/>
                      <a:pt x="1936" y="2443"/>
                      <a:pt x="2670" y="3143"/>
                    </a:cubicBezTo>
                    <a:cubicBezTo>
                      <a:pt x="3370" y="2309"/>
                      <a:pt x="4504" y="275"/>
                      <a:pt x="3370" y="41"/>
                    </a:cubicBezTo>
                    <a:cubicBezTo>
                      <a:pt x="3343" y="37"/>
                      <a:pt x="3318" y="34"/>
                      <a:pt x="3293" y="34"/>
                    </a:cubicBezTo>
                    <a:cubicBezTo>
                      <a:pt x="2790" y="34"/>
                      <a:pt x="2662" y="975"/>
                      <a:pt x="2503" y="1642"/>
                    </a:cubicBezTo>
                    <a:cubicBezTo>
                      <a:pt x="2234" y="955"/>
                      <a:pt x="1885" y="0"/>
                      <a:pt x="1311"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62"/>
              <p:cNvSpPr/>
              <p:nvPr/>
            </p:nvSpPr>
            <p:spPr>
              <a:xfrm>
                <a:off x="4482550" y="1745225"/>
                <a:ext cx="110100" cy="90325"/>
              </a:xfrm>
              <a:custGeom>
                <a:rect b="b" l="l" r="r" t="t"/>
                <a:pathLst>
                  <a:path extrusionOk="0" h="3613" w="4404">
                    <a:moveTo>
                      <a:pt x="2741" y="1"/>
                    </a:moveTo>
                    <a:cubicBezTo>
                      <a:pt x="2385" y="1"/>
                      <a:pt x="1996" y="130"/>
                      <a:pt x="1601" y="426"/>
                    </a:cubicBezTo>
                    <a:cubicBezTo>
                      <a:pt x="600" y="1093"/>
                      <a:pt x="0" y="2461"/>
                      <a:pt x="500" y="3128"/>
                    </a:cubicBezTo>
                    <a:cubicBezTo>
                      <a:pt x="744" y="3453"/>
                      <a:pt x="1147" y="3612"/>
                      <a:pt x="1604" y="3612"/>
                    </a:cubicBezTo>
                    <a:cubicBezTo>
                      <a:pt x="2084" y="3612"/>
                      <a:pt x="2624" y="3437"/>
                      <a:pt x="3102" y="3095"/>
                    </a:cubicBezTo>
                    <a:cubicBezTo>
                      <a:pt x="4070" y="2394"/>
                      <a:pt x="4403" y="1293"/>
                      <a:pt x="3936" y="626"/>
                    </a:cubicBezTo>
                    <a:cubicBezTo>
                      <a:pt x="3647" y="241"/>
                      <a:pt x="3225" y="1"/>
                      <a:pt x="2741" y="1"/>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62"/>
              <p:cNvSpPr/>
              <p:nvPr/>
            </p:nvSpPr>
            <p:spPr>
              <a:xfrm>
                <a:off x="5469075" y="2649850"/>
                <a:ext cx="236025" cy="1058600"/>
              </a:xfrm>
              <a:custGeom>
                <a:rect b="b" l="l" r="r" t="t"/>
                <a:pathLst>
                  <a:path extrusionOk="0" h="42344" w="9441">
                    <a:moveTo>
                      <a:pt x="4470" y="0"/>
                    </a:moveTo>
                    <a:cubicBezTo>
                      <a:pt x="4470" y="0"/>
                      <a:pt x="401" y="3069"/>
                      <a:pt x="1" y="4603"/>
                    </a:cubicBezTo>
                    <a:lnTo>
                      <a:pt x="3937" y="30922"/>
                    </a:lnTo>
                    <a:lnTo>
                      <a:pt x="4304" y="36693"/>
                    </a:lnTo>
                    <a:cubicBezTo>
                      <a:pt x="4103" y="36960"/>
                      <a:pt x="3169" y="37660"/>
                      <a:pt x="3003" y="38027"/>
                    </a:cubicBezTo>
                    <a:cubicBezTo>
                      <a:pt x="2272" y="39552"/>
                      <a:pt x="2469" y="41469"/>
                      <a:pt x="3088" y="41469"/>
                    </a:cubicBezTo>
                    <a:cubicBezTo>
                      <a:pt x="3457" y="41469"/>
                      <a:pt x="3976" y="40786"/>
                      <a:pt x="4537" y="38928"/>
                    </a:cubicBezTo>
                    <a:cubicBezTo>
                      <a:pt x="4794" y="39665"/>
                      <a:pt x="4958" y="42344"/>
                      <a:pt x="5858" y="42344"/>
                    </a:cubicBezTo>
                    <a:cubicBezTo>
                      <a:pt x="5895" y="42344"/>
                      <a:pt x="5933" y="42339"/>
                      <a:pt x="5971" y="42330"/>
                    </a:cubicBezTo>
                    <a:cubicBezTo>
                      <a:pt x="6805" y="42164"/>
                      <a:pt x="6939" y="39428"/>
                      <a:pt x="6839" y="38794"/>
                    </a:cubicBezTo>
                    <a:lnTo>
                      <a:pt x="6839" y="38794"/>
                    </a:lnTo>
                    <a:cubicBezTo>
                      <a:pt x="7531" y="40366"/>
                      <a:pt x="8107" y="40960"/>
                      <a:pt x="8475" y="40960"/>
                    </a:cubicBezTo>
                    <a:cubicBezTo>
                      <a:pt x="9155" y="40960"/>
                      <a:pt x="9126" y="38937"/>
                      <a:pt x="7806" y="37293"/>
                    </a:cubicBezTo>
                    <a:cubicBezTo>
                      <a:pt x="7606" y="37060"/>
                      <a:pt x="7339" y="36826"/>
                      <a:pt x="7139" y="36626"/>
                    </a:cubicBezTo>
                    <a:cubicBezTo>
                      <a:pt x="9441" y="22750"/>
                      <a:pt x="4470" y="0"/>
                      <a:pt x="4470" y="0"/>
                    </a:cubicBezTo>
                    <a:close/>
                  </a:path>
                </a:pathLst>
              </a:custGeom>
              <a:solidFill>
                <a:srgbClr val="E1A68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3" name="Google Shape;1063;p62"/>
              <p:cNvSpPr/>
              <p:nvPr/>
            </p:nvSpPr>
            <p:spPr>
              <a:xfrm rot="-331336">
                <a:off x="4603879" y="1588637"/>
                <a:ext cx="105949" cy="207725"/>
              </a:xfrm>
              <a:custGeom>
                <a:rect b="b" l="l" r="r" t="t"/>
                <a:pathLst>
                  <a:path extrusionOk="0" h="10113" w="4334">
                    <a:moveTo>
                      <a:pt x="1" y="0"/>
                    </a:moveTo>
                    <a:cubicBezTo>
                      <a:pt x="334" y="2669"/>
                      <a:pt x="601" y="5404"/>
                      <a:pt x="1769" y="7839"/>
                    </a:cubicBezTo>
                    <a:cubicBezTo>
                      <a:pt x="2169" y="8606"/>
                      <a:pt x="2602" y="9373"/>
                      <a:pt x="3270" y="9907"/>
                    </a:cubicBezTo>
                    <a:cubicBezTo>
                      <a:pt x="3403" y="10007"/>
                      <a:pt x="3536" y="10107"/>
                      <a:pt x="3703" y="10107"/>
                    </a:cubicBezTo>
                    <a:cubicBezTo>
                      <a:pt x="3726" y="10111"/>
                      <a:pt x="3748" y="10112"/>
                      <a:pt x="3770" y="10112"/>
                    </a:cubicBezTo>
                    <a:cubicBezTo>
                      <a:pt x="4186" y="10112"/>
                      <a:pt x="4334" y="9519"/>
                      <a:pt x="4270" y="9107"/>
                    </a:cubicBezTo>
                    <a:cubicBezTo>
                      <a:pt x="4170" y="5871"/>
                      <a:pt x="2369" y="2102"/>
                      <a:pt x="1" y="0"/>
                    </a:cubicBezTo>
                    <a:close/>
                  </a:path>
                </a:pathLst>
              </a:custGeom>
              <a:solidFill>
                <a:srgbClr val="F4CEA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p62"/>
              <p:cNvSpPr/>
              <p:nvPr/>
            </p:nvSpPr>
            <p:spPr>
              <a:xfrm>
                <a:off x="4663500" y="1035300"/>
                <a:ext cx="166800" cy="139350"/>
              </a:xfrm>
              <a:custGeom>
                <a:rect b="b" l="l" r="r" t="t"/>
                <a:pathLst>
                  <a:path extrusionOk="0" h="5574" w="6672">
                    <a:moveTo>
                      <a:pt x="4839" y="1"/>
                    </a:moveTo>
                    <a:cubicBezTo>
                      <a:pt x="4817" y="1"/>
                      <a:pt x="4794" y="1"/>
                      <a:pt x="4771" y="2"/>
                    </a:cubicBezTo>
                    <a:cubicBezTo>
                      <a:pt x="3536" y="103"/>
                      <a:pt x="3703" y="2004"/>
                      <a:pt x="3870" y="3305"/>
                    </a:cubicBezTo>
                    <a:cubicBezTo>
                      <a:pt x="3255" y="2549"/>
                      <a:pt x="2498" y="1513"/>
                      <a:pt x="1857" y="1513"/>
                    </a:cubicBezTo>
                    <a:cubicBezTo>
                      <a:pt x="1734" y="1513"/>
                      <a:pt x="1615" y="1551"/>
                      <a:pt x="1502" y="1637"/>
                    </a:cubicBezTo>
                    <a:cubicBezTo>
                      <a:pt x="1" y="2771"/>
                      <a:pt x="3103" y="4906"/>
                      <a:pt x="4704" y="5573"/>
                    </a:cubicBezTo>
                    <a:cubicBezTo>
                      <a:pt x="5297" y="3991"/>
                      <a:pt x="6672" y="1"/>
                      <a:pt x="4839" y="1"/>
                    </a:cubicBezTo>
                    <a:close/>
                  </a:path>
                </a:pathLst>
              </a:custGeom>
              <a:solidFill>
                <a:srgbClr val="D45959"/>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5" name="Google Shape;1065;p62"/>
              <p:cNvSpPr/>
              <p:nvPr/>
            </p:nvSpPr>
            <p:spPr>
              <a:xfrm>
                <a:off x="4905350" y="784675"/>
                <a:ext cx="180975" cy="133125"/>
              </a:xfrm>
              <a:custGeom>
                <a:rect b="b" l="l" r="r" t="t"/>
                <a:pathLst>
                  <a:path extrusionOk="0" h="5325" w="7239">
                    <a:moveTo>
                      <a:pt x="5143" y="0"/>
                    </a:moveTo>
                    <a:cubicBezTo>
                      <a:pt x="4128" y="0"/>
                      <a:pt x="3791" y="1730"/>
                      <a:pt x="3603" y="2956"/>
                    </a:cubicBezTo>
                    <a:cubicBezTo>
                      <a:pt x="3177" y="1952"/>
                      <a:pt x="2723" y="615"/>
                      <a:pt x="1989" y="615"/>
                    </a:cubicBezTo>
                    <a:cubicBezTo>
                      <a:pt x="1918" y="615"/>
                      <a:pt x="1844" y="628"/>
                      <a:pt x="1768" y="654"/>
                    </a:cubicBezTo>
                    <a:cubicBezTo>
                      <a:pt x="0" y="1321"/>
                      <a:pt x="2368" y="4257"/>
                      <a:pt x="3769" y="5324"/>
                    </a:cubicBezTo>
                    <a:cubicBezTo>
                      <a:pt x="4737" y="3956"/>
                      <a:pt x="7239" y="454"/>
                      <a:pt x="5337" y="20"/>
                    </a:cubicBezTo>
                    <a:cubicBezTo>
                      <a:pt x="5270" y="7"/>
                      <a:pt x="5205" y="0"/>
                      <a:pt x="5143" y="0"/>
                    </a:cubicBezTo>
                    <a:close/>
                  </a:path>
                </a:pathLst>
              </a:custGeom>
              <a:solidFill>
                <a:srgbClr val="D45959"/>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6" name="Google Shape;1066;p62"/>
              <p:cNvSpPr/>
              <p:nvPr/>
            </p:nvSpPr>
            <p:spPr>
              <a:xfrm>
                <a:off x="5392525" y="1019250"/>
                <a:ext cx="167475" cy="127875"/>
              </a:xfrm>
              <a:custGeom>
                <a:rect b="b" l="l" r="r" t="t"/>
                <a:pathLst>
                  <a:path extrusionOk="0" h="5115" w="6699">
                    <a:moveTo>
                      <a:pt x="1665" y="0"/>
                    </a:moveTo>
                    <a:cubicBezTo>
                      <a:pt x="1" y="0"/>
                      <a:pt x="649" y="3529"/>
                      <a:pt x="1328" y="5114"/>
                    </a:cubicBezTo>
                    <a:cubicBezTo>
                      <a:pt x="2829" y="4414"/>
                      <a:pt x="6698" y="2479"/>
                      <a:pt x="5231" y="1212"/>
                    </a:cubicBezTo>
                    <a:cubicBezTo>
                      <a:pt x="5053" y="1053"/>
                      <a:pt x="4860" y="985"/>
                      <a:pt x="4661" y="985"/>
                    </a:cubicBezTo>
                    <a:cubicBezTo>
                      <a:pt x="3850" y="985"/>
                      <a:pt x="2917" y="2110"/>
                      <a:pt x="2329" y="2913"/>
                    </a:cubicBezTo>
                    <a:cubicBezTo>
                      <a:pt x="2462" y="1745"/>
                      <a:pt x="2696" y="144"/>
                      <a:pt x="1828" y="11"/>
                    </a:cubicBezTo>
                    <a:cubicBezTo>
                      <a:pt x="1772" y="4"/>
                      <a:pt x="1717" y="0"/>
                      <a:pt x="1665" y="0"/>
                    </a:cubicBezTo>
                    <a:close/>
                  </a:path>
                </a:pathLst>
              </a:custGeom>
              <a:solidFill>
                <a:srgbClr val="D45959"/>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7" name="Google Shape;1067;p62"/>
              <p:cNvSpPr/>
              <p:nvPr/>
            </p:nvSpPr>
            <p:spPr>
              <a:xfrm>
                <a:off x="5389700" y="796625"/>
                <a:ext cx="96075" cy="73625"/>
              </a:xfrm>
              <a:custGeom>
                <a:rect b="b" l="l" r="r" t="t"/>
                <a:pathLst>
                  <a:path extrusionOk="0" h="2945" w="3843">
                    <a:moveTo>
                      <a:pt x="868" y="0"/>
                    </a:moveTo>
                    <a:cubicBezTo>
                      <a:pt x="1" y="0"/>
                      <a:pt x="355" y="2013"/>
                      <a:pt x="740" y="2945"/>
                    </a:cubicBezTo>
                    <a:cubicBezTo>
                      <a:pt x="1608" y="2511"/>
                      <a:pt x="3843" y="1444"/>
                      <a:pt x="2975" y="676"/>
                    </a:cubicBezTo>
                    <a:cubicBezTo>
                      <a:pt x="2878" y="586"/>
                      <a:pt x="2772" y="547"/>
                      <a:pt x="2661" y="547"/>
                    </a:cubicBezTo>
                    <a:cubicBezTo>
                      <a:pt x="2200" y="547"/>
                      <a:pt x="1651" y="1220"/>
                      <a:pt x="1274" y="1677"/>
                    </a:cubicBezTo>
                    <a:cubicBezTo>
                      <a:pt x="1341" y="1010"/>
                      <a:pt x="1474" y="109"/>
                      <a:pt x="974" y="9"/>
                    </a:cubicBezTo>
                    <a:cubicBezTo>
                      <a:pt x="937" y="3"/>
                      <a:pt x="901" y="0"/>
                      <a:pt x="868" y="0"/>
                    </a:cubicBezTo>
                    <a:close/>
                  </a:path>
                </a:pathLst>
              </a:custGeom>
              <a:solidFill>
                <a:srgbClr val="D45959"/>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62"/>
              <p:cNvSpPr/>
              <p:nvPr/>
            </p:nvSpPr>
            <p:spPr>
              <a:xfrm>
                <a:off x="4525075" y="917475"/>
                <a:ext cx="89875" cy="79550"/>
              </a:xfrm>
              <a:custGeom>
                <a:rect b="b" l="l" r="r" t="t"/>
                <a:pathLst>
                  <a:path extrusionOk="0" h="3182" w="3595">
                    <a:moveTo>
                      <a:pt x="2659" y="0"/>
                    </a:moveTo>
                    <a:cubicBezTo>
                      <a:pt x="2620" y="0"/>
                      <a:pt x="2579" y="4"/>
                      <a:pt x="2535" y="12"/>
                    </a:cubicBezTo>
                    <a:cubicBezTo>
                      <a:pt x="1868" y="146"/>
                      <a:pt x="2068" y="1213"/>
                      <a:pt x="2269" y="1980"/>
                    </a:cubicBezTo>
                    <a:cubicBezTo>
                      <a:pt x="1893" y="1604"/>
                      <a:pt x="1409" y="1077"/>
                      <a:pt x="1025" y="1077"/>
                    </a:cubicBezTo>
                    <a:cubicBezTo>
                      <a:pt x="933" y="1077"/>
                      <a:pt x="846" y="1108"/>
                      <a:pt x="767" y="1180"/>
                    </a:cubicBezTo>
                    <a:cubicBezTo>
                      <a:pt x="0" y="1880"/>
                      <a:pt x="1902" y="2881"/>
                      <a:pt x="2902" y="3181"/>
                    </a:cubicBezTo>
                    <a:cubicBezTo>
                      <a:pt x="3095" y="2252"/>
                      <a:pt x="3594" y="0"/>
                      <a:pt x="2659" y="0"/>
                    </a:cubicBezTo>
                    <a:close/>
                  </a:path>
                </a:pathLst>
              </a:custGeom>
              <a:solidFill>
                <a:srgbClr val="D45959"/>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62"/>
              <p:cNvSpPr/>
              <p:nvPr/>
            </p:nvSpPr>
            <p:spPr>
              <a:xfrm>
                <a:off x="4349950" y="793225"/>
                <a:ext cx="88275" cy="79525"/>
              </a:xfrm>
              <a:custGeom>
                <a:rect b="b" l="l" r="r" t="t"/>
                <a:pathLst>
                  <a:path extrusionOk="0" h="3181" w="3531">
                    <a:moveTo>
                      <a:pt x="2620" y="0"/>
                    </a:moveTo>
                    <a:cubicBezTo>
                      <a:pt x="2583" y="0"/>
                      <a:pt x="2544" y="4"/>
                      <a:pt x="2502" y="12"/>
                    </a:cubicBezTo>
                    <a:cubicBezTo>
                      <a:pt x="1835" y="145"/>
                      <a:pt x="2035" y="1246"/>
                      <a:pt x="2235" y="1980"/>
                    </a:cubicBezTo>
                    <a:cubicBezTo>
                      <a:pt x="1832" y="1604"/>
                      <a:pt x="1365" y="1077"/>
                      <a:pt x="989" y="1077"/>
                    </a:cubicBezTo>
                    <a:cubicBezTo>
                      <a:pt x="898" y="1077"/>
                      <a:pt x="812" y="1108"/>
                      <a:pt x="734" y="1179"/>
                    </a:cubicBezTo>
                    <a:cubicBezTo>
                      <a:pt x="0" y="1913"/>
                      <a:pt x="1902" y="2914"/>
                      <a:pt x="2869" y="3181"/>
                    </a:cubicBezTo>
                    <a:cubicBezTo>
                      <a:pt x="3061" y="2283"/>
                      <a:pt x="3531" y="0"/>
                      <a:pt x="2620" y="0"/>
                    </a:cubicBezTo>
                    <a:close/>
                  </a:path>
                </a:pathLst>
              </a:custGeom>
              <a:solidFill>
                <a:srgbClr val="D45959"/>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62"/>
              <p:cNvSpPr/>
              <p:nvPr/>
            </p:nvSpPr>
            <p:spPr>
              <a:xfrm>
                <a:off x="4422500" y="2479725"/>
                <a:ext cx="1218575" cy="871200"/>
              </a:xfrm>
              <a:custGeom>
                <a:rect b="b" l="l" r="r" t="t"/>
                <a:pathLst>
                  <a:path extrusionOk="0" h="34848" w="48743">
                    <a:moveTo>
                      <a:pt x="4403" y="0"/>
                    </a:moveTo>
                    <a:cubicBezTo>
                      <a:pt x="1635" y="1868"/>
                      <a:pt x="0" y="4203"/>
                      <a:pt x="234" y="9941"/>
                    </a:cubicBezTo>
                    <a:cubicBezTo>
                      <a:pt x="634" y="16279"/>
                      <a:pt x="4670" y="21182"/>
                      <a:pt x="9140" y="24918"/>
                    </a:cubicBezTo>
                    <a:cubicBezTo>
                      <a:pt x="18803" y="33057"/>
                      <a:pt x="29590" y="34507"/>
                      <a:pt x="36090" y="34507"/>
                    </a:cubicBezTo>
                    <a:cubicBezTo>
                      <a:pt x="38408" y="34507"/>
                      <a:pt x="40181" y="34323"/>
                      <a:pt x="41163" y="34191"/>
                    </a:cubicBezTo>
                    <a:cubicBezTo>
                      <a:pt x="43231" y="34490"/>
                      <a:pt x="45133" y="34847"/>
                      <a:pt x="46395" y="34847"/>
                    </a:cubicBezTo>
                    <a:cubicBezTo>
                      <a:pt x="47251" y="34847"/>
                      <a:pt x="47813" y="34683"/>
                      <a:pt x="47935" y="34225"/>
                    </a:cubicBezTo>
                    <a:cubicBezTo>
                      <a:pt x="48035" y="33724"/>
                      <a:pt x="45333" y="33524"/>
                      <a:pt x="44165" y="32757"/>
                    </a:cubicBezTo>
                    <a:lnTo>
                      <a:pt x="44165" y="32757"/>
                    </a:lnTo>
                    <a:cubicBezTo>
                      <a:pt x="44807" y="32960"/>
                      <a:pt x="45763" y="33105"/>
                      <a:pt x="46612" y="33105"/>
                    </a:cubicBezTo>
                    <a:cubicBezTo>
                      <a:pt x="47574" y="33105"/>
                      <a:pt x="48397" y="32919"/>
                      <a:pt x="48468" y="32423"/>
                    </a:cubicBezTo>
                    <a:cubicBezTo>
                      <a:pt x="48535" y="31690"/>
                      <a:pt x="45800" y="31756"/>
                      <a:pt x="44432" y="31356"/>
                    </a:cubicBezTo>
                    <a:cubicBezTo>
                      <a:pt x="45866" y="30989"/>
                      <a:pt x="48502" y="31356"/>
                      <a:pt x="48668" y="30422"/>
                    </a:cubicBezTo>
                    <a:cubicBezTo>
                      <a:pt x="48742" y="29847"/>
                      <a:pt x="47935" y="29676"/>
                      <a:pt x="46870" y="29676"/>
                    </a:cubicBezTo>
                    <a:cubicBezTo>
                      <a:pt x="45528" y="29676"/>
                      <a:pt x="43776" y="29947"/>
                      <a:pt x="42864" y="30022"/>
                    </a:cubicBezTo>
                    <a:cubicBezTo>
                      <a:pt x="43498" y="29188"/>
                      <a:pt x="44065" y="27453"/>
                      <a:pt x="43498" y="27086"/>
                    </a:cubicBezTo>
                    <a:cubicBezTo>
                      <a:pt x="43372" y="27002"/>
                      <a:pt x="43243" y="26958"/>
                      <a:pt x="43110" y="26958"/>
                    </a:cubicBezTo>
                    <a:cubicBezTo>
                      <a:pt x="42507" y="26958"/>
                      <a:pt x="41814" y="27868"/>
                      <a:pt x="40829" y="30055"/>
                    </a:cubicBezTo>
                    <a:cubicBezTo>
                      <a:pt x="40548" y="30063"/>
                      <a:pt x="40253" y="30067"/>
                      <a:pt x="39946" y="30067"/>
                    </a:cubicBezTo>
                    <a:cubicBezTo>
                      <a:pt x="33540" y="30067"/>
                      <a:pt x="21963" y="28291"/>
                      <a:pt x="14577" y="20015"/>
                    </a:cubicBezTo>
                    <a:cubicBezTo>
                      <a:pt x="7472" y="12109"/>
                      <a:pt x="13143" y="1168"/>
                      <a:pt x="4403" y="0"/>
                    </a:cubicBezTo>
                    <a:close/>
                  </a:path>
                </a:pathLst>
              </a:custGeom>
              <a:solidFill>
                <a:srgbClr val="F4CEAE"/>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1" name="Google Shape;1071;p62"/>
            <p:cNvGrpSpPr/>
            <p:nvPr/>
          </p:nvGrpSpPr>
          <p:grpSpPr>
            <a:xfrm>
              <a:off x="2244757" y="3332080"/>
              <a:ext cx="1296639" cy="1659737"/>
              <a:chOff x="1900225" y="3653950"/>
              <a:chExt cx="772775" cy="989175"/>
            </a:xfrm>
          </p:grpSpPr>
          <p:sp>
            <p:nvSpPr>
              <p:cNvPr id="1072" name="Google Shape;1072;p62"/>
              <p:cNvSpPr/>
              <p:nvPr/>
            </p:nvSpPr>
            <p:spPr>
              <a:xfrm>
                <a:off x="1900225" y="3653950"/>
                <a:ext cx="108400" cy="64375"/>
              </a:xfrm>
              <a:custGeom>
                <a:rect b="b" l="l" r="r" t="t"/>
                <a:pathLst>
                  <a:path extrusionOk="0" h="2575" w="4336">
                    <a:moveTo>
                      <a:pt x="4127" y="0"/>
                    </a:moveTo>
                    <a:cubicBezTo>
                      <a:pt x="3127" y="103"/>
                      <a:pt x="2179" y="180"/>
                      <a:pt x="1308" y="692"/>
                    </a:cubicBezTo>
                    <a:cubicBezTo>
                      <a:pt x="923" y="923"/>
                      <a:pt x="0" y="1769"/>
                      <a:pt x="539" y="2256"/>
                    </a:cubicBezTo>
                    <a:cubicBezTo>
                      <a:pt x="775" y="2482"/>
                      <a:pt x="1030" y="2575"/>
                      <a:pt x="1293" y="2575"/>
                    </a:cubicBezTo>
                    <a:cubicBezTo>
                      <a:pt x="2344" y="2575"/>
                      <a:pt x="3533" y="1092"/>
                      <a:pt x="4229" y="641"/>
                    </a:cubicBezTo>
                    <a:cubicBezTo>
                      <a:pt x="4335" y="556"/>
                      <a:pt x="4266" y="385"/>
                      <a:pt x="4167" y="385"/>
                    </a:cubicBezTo>
                    <a:cubicBezTo>
                      <a:pt x="4146" y="385"/>
                      <a:pt x="4124" y="392"/>
                      <a:pt x="4101" y="410"/>
                    </a:cubicBezTo>
                    <a:cubicBezTo>
                      <a:pt x="3230" y="974"/>
                      <a:pt x="2589" y="1922"/>
                      <a:pt x="1564" y="2256"/>
                    </a:cubicBezTo>
                    <a:cubicBezTo>
                      <a:pt x="1479" y="2285"/>
                      <a:pt x="1397" y="2299"/>
                      <a:pt x="1319" y="2299"/>
                    </a:cubicBezTo>
                    <a:cubicBezTo>
                      <a:pt x="860" y="2299"/>
                      <a:pt x="572" y="1819"/>
                      <a:pt x="923" y="1359"/>
                    </a:cubicBezTo>
                    <a:cubicBezTo>
                      <a:pt x="1154" y="1102"/>
                      <a:pt x="1461" y="923"/>
                      <a:pt x="1795" y="769"/>
                    </a:cubicBezTo>
                    <a:cubicBezTo>
                      <a:pt x="2487" y="410"/>
                      <a:pt x="3358" y="333"/>
                      <a:pt x="4153" y="282"/>
                    </a:cubicBezTo>
                    <a:cubicBezTo>
                      <a:pt x="4332" y="256"/>
                      <a:pt x="4332" y="0"/>
                      <a:pt x="4127"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3" name="Google Shape;1073;p62"/>
              <p:cNvSpPr/>
              <p:nvPr/>
            </p:nvSpPr>
            <p:spPr>
              <a:xfrm>
                <a:off x="1986725" y="3663525"/>
                <a:ext cx="196100" cy="843275"/>
              </a:xfrm>
              <a:custGeom>
                <a:rect b="b" l="l" r="r" t="t"/>
                <a:pathLst>
                  <a:path extrusionOk="0" h="33731" w="7844">
                    <a:moveTo>
                      <a:pt x="2412" y="0"/>
                    </a:moveTo>
                    <a:cubicBezTo>
                      <a:pt x="2225" y="0"/>
                      <a:pt x="2161" y="287"/>
                      <a:pt x="2333" y="360"/>
                    </a:cubicBezTo>
                    <a:cubicBezTo>
                      <a:pt x="4127" y="1001"/>
                      <a:pt x="5050" y="2975"/>
                      <a:pt x="5870" y="4538"/>
                    </a:cubicBezTo>
                    <a:cubicBezTo>
                      <a:pt x="6946" y="6768"/>
                      <a:pt x="7331" y="9228"/>
                      <a:pt x="7228" y="11663"/>
                    </a:cubicBezTo>
                    <a:cubicBezTo>
                      <a:pt x="7023" y="15790"/>
                      <a:pt x="4230" y="19455"/>
                      <a:pt x="2435" y="23043"/>
                    </a:cubicBezTo>
                    <a:cubicBezTo>
                      <a:pt x="1256" y="25401"/>
                      <a:pt x="1" y="28579"/>
                      <a:pt x="872" y="31245"/>
                    </a:cubicBezTo>
                    <a:cubicBezTo>
                      <a:pt x="1538" y="33321"/>
                      <a:pt x="4230" y="33603"/>
                      <a:pt x="6075" y="33731"/>
                    </a:cubicBezTo>
                    <a:cubicBezTo>
                      <a:pt x="6306" y="33731"/>
                      <a:pt x="6280" y="33423"/>
                      <a:pt x="6075" y="33423"/>
                    </a:cubicBezTo>
                    <a:cubicBezTo>
                      <a:pt x="4409" y="33321"/>
                      <a:pt x="2461" y="33116"/>
                      <a:pt x="1410" y="31655"/>
                    </a:cubicBezTo>
                    <a:cubicBezTo>
                      <a:pt x="436" y="30271"/>
                      <a:pt x="949" y="28118"/>
                      <a:pt x="1333" y="26657"/>
                    </a:cubicBezTo>
                    <a:cubicBezTo>
                      <a:pt x="2307" y="22812"/>
                      <a:pt x="4870" y="19583"/>
                      <a:pt x="6434" y="15944"/>
                    </a:cubicBezTo>
                    <a:cubicBezTo>
                      <a:pt x="7792" y="12817"/>
                      <a:pt x="7843" y="9613"/>
                      <a:pt x="6946" y="6332"/>
                    </a:cubicBezTo>
                    <a:cubicBezTo>
                      <a:pt x="6306" y="4102"/>
                      <a:pt x="4845" y="822"/>
                      <a:pt x="2435" y="2"/>
                    </a:cubicBezTo>
                    <a:cubicBezTo>
                      <a:pt x="2427" y="1"/>
                      <a:pt x="2419" y="0"/>
                      <a:pt x="2412"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62"/>
              <p:cNvSpPr/>
              <p:nvPr/>
            </p:nvSpPr>
            <p:spPr>
              <a:xfrm>
                <a:off x="2041825" y="4379450"/>
                <a:ext cx="73725" cy="65450"/>
              </a:xfrm>
              <a:custGeom>
                <a:rect b="b" l="l" r="r" t="t"/>
                <a:pathLst>
                  <a:path extrusionOk="0" h="2618" w="2949">
                    <a:moveTo>
                      <a:pt x="1152" y="0"/>
                    </a:moveTo>
                    <a:cubicBezTo>
                      <a:pt x="1048" y="0"/>
                      <a:pt x="957" y="23"/>
                      <a:pt x="872" y="70"/>
                    </a:cubicBezTo>
                    <a:cubicBezTo>
                      <a:pt x="155" y="583"/>
                      <a:pt x="1" y="1993"/>
                      <a:pt x="129" y="2300"/>
                    </a:cubicBezTo>
                    <a:cubicBezTo>
                      <a:pt x="194" y="2527"/>
                      <a:pt x="317" y="2618"/>
                      <a:pt x="480" y="2618"/>
                    </a:cubicBezTo>
                    <a:cubicBezTo>
                      <a:pt x="833" y="2618"/>
                      <a:pt x="1371" y="2191"/>
                      <a:pt x="1897" y="1787"/>
                    </a:cubicBezTo>
                    <a:cubicBezTo>
                      <a:pt x="2461" y="1326"/>
                      <a:pt x="2948" y="839"/>
                      <a:pt x="2794" y="685"/>
                    </a:cubicBezTo>
                    <a:cubicBezTo>
                      <a:pt x="2436" y="327"/>
                      <a:pt x="2333" y="429"/>
                      <a:pt x="1820" y="198"/>
                    </a:cubicBezTo>
                    <a:cubicBezTo>
                      <a:pt x="1545" y="69"/>
                      <a:pt x="1330" y="0"/>
                      <a:pt x="1152"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5" name="Google Shape;1075;p62"/>
              <p:cNvSpPr/>
              <p:nvPr/>
            </p:nvSpPr>
            <p:spPr>
              <a:xfrm>
                <a:off x="2419225" y="4577875"/>
                <a:ext cx="53850" cy="53875"/>
              </a:xfrm>
              <a:custGeom>
                <a:rect b="b" l="l" r="r" t="t"/>
                <a:pathLst>
                  <a:path extrusionOk="0" h="2155" w="2154">
                    <a:moveTo>
                      <a:pt x="1785" y="0"/>
                    </a:moveTo>
                    <a:cubicBezTo>
                      <a:pt x="1412" y="0"/>
                      <a:pt x="1032" y="15"/>
                      <a:pt x="667" y="130"/>
                    </a:cubicBezTo>
                    <a:cubicBezTo>
                      <a:pt x="770" y="437"/>
                      <a:pt x="1205" y="1232"/>
                      <a:pt x="1103" y="1514"/>
                    </a:cubicBezTo>
                    <a:cubicBezTo>
                      <a:pt x="975" y="1770"/>
                      <a:pt x="1" y="1719"/>
                      <a:pt x="180" y="2052"/>
                    </a:cubicBezTo>
                    <a:cubicBezTo>
                      <a:pt x="266" y="2120"/>
                      <a:pt x="750" y="2155"/>
                      <a:pt x="1101" y="2155"/>
                    </a:cubicBezTo>
                    <a:cubicBezTo>
                      <a:pt x="1277" y="2155"/>
                      <a:pt x="1419" y="2146"/>
                      <a:pt x="1462" y="2129"/>
                    </a:cubicBezTo>
                    <a:cubicBezTo>
                      <a:pt x="1846" y="1796"/>
                      <a:pt x="2026" y="566"/>
                      <a:pt x="2154" y="79"/>
                    </a:cubicBezTo>
                    <a:lnTo>
                      <a:pt x="2154" y="2"/>
                    </a:lnTo>
                    <a:cubicBezTo>
                      <a:pt x="2032" y="2"/>
                      <a:pt x="1909" y="0"/>
                      <a:pt x="1785" y="0"/>
                    </a:cubicBezTo>
                    <a:close/>
                  </a:path>
                </a:pathLst>
              </a:custGeom>
              <a:solidFill>
                <a:srgbClr val="C7B99A"/>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6" name="Google Shape;1076;p62"/>
              <p:cNvSpPr/>
              <p:nvPr/>
            </p:nvSpPr>
            <p:spPr>
              <a:xfrm>
                <a:off x="2118075" y="4581075"/>
                <a:ext cx="53850" cy="53875"/>
              </a:xfrm>
              <a:custGeom>
                <a:rect b="b" l="l" r="r" t="t"/>
                <a:pathLst>
                  <a:path extrusionOk="0" h="2155" w="2154">
                    <a:moveTo>
                      <a:pt x="1784" y="0"/>
                    </a:moveTo>
                    <a:cubicBezTo>
                      <a:pt x="1412" y="0"/>
                      <a:pt x="1032" y="15"/>
                      <a:pt x="667" y="130"/>
                    </a:cubicBezTo>
                    <a:cubicBezTo>
                      <a:pt x="770" y="386"/>
                      <a:pt x="1205" y="1232"/>
                      <a:pt x="1128" y="1514"/>
                    </a:cubicBezTo>
                    <a:cubicBezTo>
                      <a:pt x="1000" y="1770"/>
                      <a:pt x="1" y="1693"/>
                      <a:pt x="180" y="2052"/>
                    </a:cubicBezTo>
                    <a:cubicBezTo>
                      <a:pt x="266" y="2121"/>
                      <a:pt x="750" y="2155"/>
                      <a:pt x="1101" y="2155"/>
                    </a:cubicBezTo>
                    <a:cubicBezTo>
                      <a:pt x="1277" y="2155"/>
                      <a:pt x="1419" y="2146"/>
                      <a:pt x="1462" y="2129"/>
                    </a:cubicBezTo>
                    <a:cubicBezTo>
                      <a:pt x="1846" y="1796"/>
                      <a:pt x="2025" y="566"/>
                      <a:pt x="2154" y="79"/>
                    </a:cubicBezTo>
                    <a:lnTo>
                      <a:pt x="2154" y="2"/>
                    </a:lnTo>
                    <a:cubicBezTo>
                      <a:pt x="2032" y="2"/>
                      <a:pt x="1909" y="0"/>
                      <a:pt x="1784" y="0"/>
                    </a:cubicBezTo>
                    <a:close/>
                  </a:path>
                </a:pathLst>
              </a:custGeom>
              <a:solidFill>
                <a:srgbClr val="C7B99A"/>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62"/>
              <p:cNvSpPr/>
              <p:nvPr/>
            </p:nvSpPr>
            <p:spPr>
              <a:xfrm>
                <a:off x="2191775" y="4579825"/>
                <a:ext cx="58975" cy="63300"/>
              </a:xfrm>
              <a:custGeom>
                <a:rect b="b" l="l" r="r" t="t"/>
                <a:pathLst>
                  <a:path extrusionOk="0" h="2532" w="2359">
                    <a:moveTo>
                      <a:pt x="2358" y="1"/>
                    </a:moveTo>
                    <a:lnTo>
                      <a:pt x="2153" y="385"/>
                    </a:lnTo>
                    <a:cubicBezTo>
                      <a:pt x="2031" y="385"/>
                      <a:pt x="1908" y="383"/>
                      <a:pt x="1784" y="383"/>
                    </a:cubicBezTo>
                    <a:cubicBezTo>
                      <a:pt x="1411" y="383"/>
                      <a:pt x="1032" y="398"/>
                      <a:pt x="667" y="513"/>
                    </a:cubicBezTo>
                    <a:cubicBezTo>
                      <a:pt x="769" y="769"/>
                      <a:pt x="1205" y="1590"/>
                      <a:pt x="1128" y="1897"/>
                    </a:cubicBezTo>
                    <a:cubicBezTo>
                      <a:pt x="1000" y="2154"/>
                      <a:pt x="0" y="2077"/>
                      <a:pt x="180" y="2435"/>
                    </a:cubicBezTo>
                    <a:cubicBezTo>
                      <a:pt x="257" y="2498"/>
                      <a:pt x="664" y="2531"/>
                      <a:pt x="1001" y="2531"/>
                    </a:cubicBezTo>
                    <a:cubicBezTo>
                      <a:pt x="1220" y="2531"/>
                      <a:pt x="1411" y="2517"/>
                      <a:pt x="1461" y="2487"/>
                    </a:cubicBezTo>
                    <a:cubicBezTo>
                      <a:pt x="1897" y="2179"/>
                      <a:pt x="2230" y="488"/>
                      <a:pt x="2358" y="1"/>
                    </a:cubicBezTo>
                    <a:close/>
                  </a:path>
                </a:pathLst>
              </a:custGeom>
              <a:solidFill>
                <a:srgbClr val="C7B99A"/>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62"/>
              <p:cNvSpPr/>
              <p:nvPr/>
            </p:nvSpPr>
            <p:spPr>
              <a:xfrm>
                <a:off x="2045025" y="4282675"/>
                <a:ext cx="627975" cy="356675"/>
              </a:xfrm>
              <a:custGeom>
                <a:rect b="b" l="l" r="r" t="t"/>
                <a:pathLst>
                  <a:path extrusionOk="0" h="14267" w="25119">
                    <a:moveTo>
                      <a:pt x="16477" y="0"/>
                    </a:moveTo>
                    <a:cubicBezTo>
                      <a:pt x="14589" y="0"/>
                      <a:pt x="12608" y="349"/>
                      <a:pt x="11406" y="584"/>
                    </a:cubicBezTo>
                    <a:cubicBezTo>
                      <a:pt x="7869" y="1301"/>
                      <a:pt x="4384" y="2327"/>
                      <a:pt x="2461" y="3044"/>
                    </a:cubicBezTo>
                    <a:cubicBezTo>
                      <a:pt x="1" y="3659"/>
                      <a:pt x="437" y="9324"/>
                      <a:pt x="1692" y="10477"/>
                    </a:cubicBezTo>
                    <a:cubicBezTo>
                      <a:pt x="3230" y="11810"/>
                      <a:pt x="5563" y="11938"/>
                      <a:pt x="7536" y="12040"/>
                    </a:cubicBezTo>
                    <a:cubicBezTo>
                      <a:pt x="9783" y="12192"/>
                      <a:pt x="12107" y="12433"/>
                      <a:pt x="14421" y="12433"/>
                    </a:cubicBezTo>
                    <a:cubicBezTo>
                      <a:pt x="15619" y="12433"/>
                      <a:pt x="16813" y="12369"/>
                      <a:pt x="17993" y="12194"/>
                    </a:cubicBezTo>
                    <a:cubicBezTo>
                      <a:pt x="18096" y="12194"/>
                      <a:pt x="18173" y="12169"/>
                      <a:pt x="18250" y="12169"/>
                    </a:cubicBezTo>
                    <a:cubicBezTo>
                      <a:pt x="18429" y="12579"/>
                      <a:pt x="18736" y="13219"/>
                      <a:pt x="18685" y="13476"/>
                    </a:cubicBezTo>
                    <a:cubicBezTo>
                      <a:pt x="18557" y="13809"/>
                      <a:pt x="17404" y="13706"/>
                      <a:pt x="17609" y="14116"/>
                    </a:cubicBezTo>
                    <a:cubicBezTo>
                      <a:pt x="17696" y="14203"/>
                      <a:pt x="18276" y="14266"/>
                      <a:pt x="18681" y="14266"/>
                    </a:cubicBezTo>
                    <a:cubicBezTo>
                      <a:pt x="18875" y="14266"/>
                      <a:pt x="19028" y="14252"/>
                      <a:pt x="19070" y="14219"/>
                    </a:cubicBezTo>
                    <a:cubicBezTo>
                      <a:pt x="19454" y="13911"/>
                      <a:pt x="19787" y="12502"/>
                      <a:pt x="19992" y="11707"/>
                    </a:cubicBezTo>
                    <a:cubicBezTo>
                      <a:pt x="20761" y="11374"/>
                      <a:pt x="21300" y="10861"/>
                      <a:pt x="21658" y="9887"/>
                    </a:cubicBezTo>
                    <a:cubicBezTo>
                      <a:pt x="22043" y="8888"/>
                      <a:pt x="22094" y="6812"/>
                      <a:pt x="21889" y="4890"/>
                    </a:cubicBezTo>
                    <a:lnTo>
                      <a:pt x="21889" y="4890"/>
                    </a:lnTo>
                    <a:cubicBezTo>
                      <a:pt x="22182" y="4922"/>
                      <a:pt x="22512" y="4950"/>
                      <a:pt x="22842" y="4950"/>
                    </a:cubicBezTo>
                    <a:cubicBezTo>
                      <a:pt x="23290" y="4950"/>
                      <a:pt x="23739" y="4898"/>
                      <a:pt x="24093" y="4736"/>
                    </a:cubicBezTo>
                    <a:cubicBezTo>
                      <a:pt x="24862" y="4351"/>
                      <a:pt x="25118" y="3147"/>
                      <a:pt x="24708" y="2429"/>
                    </a:cubicBezTo>
                    <a:cubicBezTo>
                      <a:pt x="24516" y="2072"/>
                      <a:pt x="24098" y="1914"/>
                      <a:pt x="23654" y="1914"/>
                    </a:cubicBezTo>
                    <a:cubicBezTo>
                      <a:pt x="22855" y="1914"/>
                      <a:pt x="21973" y="2424"/>
                      <a:pt x="22171" y="3198"/>
                    </a:cubicBezTo>
                    <a:cubicBezTo>
                      <a:pt x="22262" y="3525"/>
                      <a:pt x="22869" y="3905"/>
                      <a:pt x="23306" y="3905"/>
                    </a:cubicBezTo>
                    <a:cubicBezTo>
                      <a:pt x="23484" y="3905"/>
                      <a:pt x="23634" y="3841"/>
                      <a:pt x="23709" y="3685"/>
                    </a:cubicBezTo>
                    <a:cubicBezTo>
                      <a:pt x="24042" y="3070"/>
                      <a:pt x="23196" y="3480"/>
                      <a:pt x="23042" y="3070"/>
                    </a:cubicBezTo>
                    <a:cubicBezTo>
                      <a:pt x="22932" y="2762"/>
                      <a:pt x="23276" y="2510"/>
                      <a:pt x="23586" y="2510"/>
                    </a:cubicBezTo>
                    <a:cubicBezTo>
                      <a:pt x="23637" y="2510"/>
                      <a:pt x="23687" y="2517"/>
                      <a:pt x="23734" y="2532"/>
                    </a:cubicBezTo>
                    <a:cubicBezTo>
                      <a:pt x="24119" y="2660"/>
                      <a:pt x="24196" y="3326"/>
                      <a:pt x="24119" y="3659"/>
                    </a:cubicBezTo>
                    <a:cubicBezTo>
                      <a:pt x="23965" y="4223"/>
                      <a:pt x="23478" y="4300"/>
                      <a:pt x="22965" y="4300"/>
                    </a:cubicBezTo>
                    <a:cubicBezTo>
                      <a:pt x="22926" y="4302"/>
                      <a:pt x="22888" y="4303"/>
                      <a:pt x="22851" y="4303"/>
                    </a:cubicBezTo>
                    <a:cubicBezTo>
                      <a:pt x="22385" y="4303"/>
                      <a:pt x="22117" y="4157"/>
                      <a:pt x="21761" y="3967"/>
                    </a:cubicBezTo>
                    <a:cubicBezTo>
                      <a:pt x="21556" y="2839"/>
                      <a:pt x="21274" y="1891"/>
                      <a:pt x="20889" y="1378"/>
                    </a:cubicBezTo>
                    <a:cubicBezTo>
                      <a:pt x="20022" y="323"/>
                      <a:pt x="18293" y="0"/>
                      <a:pt x="16477" y="0"/>
                    </a:cubicBezTo>
                    <a:close/>
                  </a:path>
                </a:pathLst>
              </a:custGeom>
              <a:solidFill>
                <a:srgbClr val="D9CDAD"/>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62"/>
              <p:cNvSpPr/>
              <p:nvPr/>
            </p:nvSpPr>
            <p:spPr>
              <a:xfrm>
                <a:off x="2068100" y="4451650"/>
                <a:ext cx="44250" cy="42575"/>
              </a:xfrm>
              <a:custGeom>
                <a:rect b="b" l="l" r="r" t="t"/>
                <a:pathLst>
                  <a:path extrusionOk="0" h="1703" w="1770">
                    <a:moveTo>
                      <a:pt x="875" y="0"/>
                    </a:moveTo>
                    <a:cubicBezTo>
                      <a:pt x="857" y="0"/>
                      <a:pt x="839" y="1"/>
                      <a:pt x="821" y="2"/>
                    </a:cubicBezTo>
                    <a:cubicBezTo>
                      <a:pt x="359" y="53"/>
                      <a:pt x="1" y="437"/>
                      <a:pt x="77" y="899"/>
                    </a:cubicBezTo>
                    <a:cubicBezTo>
                      <a:pt x="125" y="1300"/>
                      <a:pt x="542" y="1702"/>
                      <a:pt x="969" y="1702"/>
                    </a:cubicBezTo>
                    <a:cubicBezTo>
                      <a:pt x="1005" y="1702"/>
                      <a:pt x="1041" y="1699"/>
                      <a:pt x="1077" y="1693"/>
                    </a:cubicBezTo>
                    <a:cubicBezTo>
                      <a:pt x="1513" y="1642"/>
                      <a:pt x="1769" y="1155"/>
                      <a:pt x="1743" y="694"/>
                    </a:cubicBezTo>
                    <a:cubicBezTo>
                      <a:pt x="1719" y="300"/>
                      <a:pt x="1315" y="0"/>
                      <a:pt x="875"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0" name="Google Shape;1080;p62"/>
              <p:cNvSpPr/>
              <p:nvPr/>
            </p:nvSpPr>
            <p:spPr>
              <a:xfrm>
                <a:off x="2090525" y="4458625"/>
                <a:ext cx="12850" cy="11650"/>
              </a:xfrm>
              <a:custGeom>
                <a:rect b="b" l="l" r="r" t="t"/>
                <a:pathLst>
                  <a:path extrusionOk="0" h="466" w="514">
                    <a:moveTo>
                      <a:pt x="246" y="1"/>
                    </a:moveTo>
                    <a:cubicBezTo>
                      <a:pt x="232" y="1"/>
                      <a:pt x="219" y="2"/>
                      <a:pt x="206" y="5"/>
                    </a:cubicBezTo>
                    <a:cubicBezTo>
                      <a:pt x="78" y="30"/>
                      <a:pt x="1" y="158"/>
                      <a:pt x="52" y="261"/>
                    </a:cubicBezTo>
                    <a:cubicBezTo>
                      <a:pt x="103" y="389"/>
                      <a:pt x="231" y="466"/>
                      <a:pt x="334" y="466"/>
                    </a:cubicBezTo>
                    <a:cubicBezTo>
                      <a:pt x="462" y="415"/>
                      <a:pt x="513" y="338"/>
                      <a:pt x="488" y="210"/>
                    </a:cubicBezTo>
                    <a:cubicBezTo>
                      <a:pt x="465" y="95"/>
                      <a:pt x="359" y="1"/>
                      <a:pt x="246" y="1"/>
                    </a:cubicBezTo>
                    <a:close/>
                  </a:path>
                </a:pathLst>
              </a:custGeom>
              <a:solidFill>
                <a:srgbClr val="FFFFF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1" name="Google Shape;1081;p62"/>
              <p:cNvSpPr/>
              <p:nvPr/>
            </p:nvSpPr>
            <p:spPr>
              <a:xfrm>
                <a:off x="2121275" y="4529200"/>
                <a:ext cx="60275" cy="37825"/>
              </a:xfrm>
              <a:custGeom>
                <a:rect b="b" l="l" r="r" t="t"/>
                <a:pathLst>
                  <a:path extrusionOk="0" h="1513" w="2411">
                    <a:moveTo>
                      <a:pt x="1257" y="1"/>
                    </a:moveTo>
                    <a:cubicBezTo>
                      <a:pt x="616" y="1"/>
                      <a:pt x="1" y="103"/>
                      <a:pt x="1" y="513"/>
                    </a:cubicBezTo>
                    <a:cubicBezTo>
                      <a:pt x="1" y="924"/>
                      <a:pt x="616" y="1487"/>
                      <a:pt x="1205" y="1513"/>
                    </a:cubicBezTo>
                    <a:cubicBezTo>
                      <a:pt x="1846" y="1487"/>
                      <a:pt x="2410" y="975"/>
                      <a:pt x="2410" y="539"/>
                    </a:cubicBezTo>
                    <a:cubicBezTo>
                      <a:pt x="2410" y="129"/>
                      <a:pt x="1846" y="1"/>
                      <a:pt x="1257" y="1"/>
                    </a:cubicBezTo>
                    <a:close/>
                  </a:path>
                </a:pathLst>
              </a:custGeom>
              <a:solidFill>
                <a:srgbClr val="362F28"/>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2" name="Google Shape;1082;p62"/>
              <p:cNvSpPr/>
              <p:nvPr/>
            </p:nvSpPr>
            <p:spPr>
              <a:xfrm>
                <a:off x="2196250" y="4442225"/>
                <a:ext cx="96150" cy="92950"/>
              </a:xfrm>
              <a:custGeom>
                <a:rect b="b" l="l" r="r" t="t"/>
                <a:pathLst>
                  <a:path extrusionOk="0" h="3718" w="3846">
                    <a:moveTo>
                      <a:pt x="1365" y="0"/>
                    </a:moveTo>
                    <a:cubicBezTo>
                      <a:pt x="1169" y="0"/>
                      <a:pt x="984" y="38"/>
                      <a:pt x="821" y="122"/>
                    </a:cubicBezTo>
                    <a:cubicBezTo>
                      <a:pt x="1" y="532"/>
                      <a:pt x="52" y="1942"/>
                      <a:pt x="488" y="2737"/>
                    </a:cubicBezTo>
                    <a:cubicBezTo>
                      <a:pt x="825" y="3337"/>
                      <a:pt x="1548" y="3718"/>
                      <a:pt x="2222" y="3718"/>
                    </a:cubicBezTo>
                    <a:cubicBezTo>
                      <a:pt x="2469" y="3718"/>
                      <a:pt x="2710" y="3667"/>
                      <a:pt x="2922" y="3557"/>
                    </a:cubicBezTo>
                    <a:cubicBezTo>
                      <a:pt x="3717" y="3121"/>
                      <a:pt x="3845" y="2045"/>
                      <a:pt x="3409" y="1199"/>
                    </a:cubicBezTo>
                    <a:cubicBezTo>
                      <a:pt x="3043" y="567"/>
                      <a:pt x="2125" y="0"/>
                      <a:pt x="1365" y="0"/>
                    </a:cubicBezTo>
                    <a:close/>
                  </a:path>
                </a:pathLst>
              </a:custGeom>
              <a:solidFill>
                <a:srgbClr val="A7987C"/>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p62"/>
              <p:cNvSpPr/>
              <p:nvPr/>
            </p:nvSpPr>
            <p:spPr>
              <a:xfrm>
                <a:off x="2203950" y="4455950"/>
                <a:ext cx="56400" cy="55525"/>
              </a:xfrm>
              <a:custGeom>
                <a:rect b="b" l="l" r="r" t="t"/>
                <a:pathLst>
                  <a:path extrusionOk="0" h="2221" w="2256">
                    <a:moveTo>
                      <a:pt x="1161" y="0"/>
                    </a:moveTo>
                    <a:cubicBezTo>
                      <a:pt x="1116" y="0"/>
                      <a:pt x="1071" y="3"/>
                      <a:pt x="1025" y="9"/>
                    </a:cubicBezTo>
                    <a:cubicBezTo>
                      <a:pt x="410" y="86"/>
                      <a:pt x="0" y="598"/>
                      <a:pt x="51" y="1214"/>
                    </a:cubicBezTo>
                    <a:cubicBezTo>
                      <a:pt x="123" y="1740"/>
                      <a:pt x="685" y="2221"/>
                      <a:pt x="1218" y="2221"/>
                    </a:cubicBezTo>
                    <a:cubicBezTo>
                      <a:pt x="1257" y="2221"/>
                      <a:pt x="1295" y="2218"/>
                      <a:pt x="1333" y="2213"/>
                    </a:cubicBezTo>
                    <a:cubicBezTo>
                      <a:pt x="1948" y="2162"/>
                      <a:pt x="2256" y="1521"/>
                      <a:pt x="2204" y="932"/>
                    </a:cubicBezTo>
                    <a:cubicBezTo>
                      <a:pt x="2181" y="411"/>
                      <a:pt x="1699" y="0"/>
                      <a:pt x="1161" y="0"/>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62"/>
              <p:cNvSpPr/>
              <p:nvPr/>
            </p:nvSpPr>
            <p:spPr>
              <a:xfrm>
                <a:off x="2234050" y="4464400"/>
                <a:ext cx="15400" cy="14550"/>
              </a:xfrm>
              <a:custGeom>
                <a:rect b="b" l="l" r="r" t="t"/>
                <a:pathLst>
                  <a:path extrusionOk="0" h="582" w="616">
                    <a:moveTo>
                      <a:pt x="271" y="1"/>
                    </a:moveTo>
                    <a:cubicBezTo>
                      <a:pt x="258" y="1"/>
                      <a:pt x="245" y="2"/>
                      <a:pt x="231" y="4"/>
                    </a:cubicBezTo>
                    <a:cubicBezTo>
                      <a:pt x="78" y="30"/>
                      <a:pt x="1" y="184"/>
                      <a:pt x="26" y="363"/>
                    </a:cubicBezTo>
                    <a:cubicBezTo>
                      <a:pt x="69" y="490"/>
                      <a:pt x="163" y="581"/>
                      <a:pt x="281" y="581"/>
                    </a:cubicBezTo>
                    <a:cubicBezTo>
                      <a:pt x="306" y="581"/>
                      <a:pt x="332" y="577"/>
                      <a:pt x="360" y="568"/>
                    </a:cubicBezTo>
                    <a:cubicBezTo>
                      <a:pt x="513" y="542"/>
                      <a:pt x="616" y="414"/>
                      <a:pt x="590" y="260"/>
                    </a:cubicBezTo>
                    <a:cubicBezTo>
                      <a:pt x="543" y="120"/>
                      <a:pt x="411" y="1"/>
                      <a:pt x="271" y="1"/>
                    </a:cubicBezTo>
                    <a:close/>
                  </a:path>
                </a:pathLst>
              </a:custGeom>
              <a:solidFill>
                <a:srgbClr val="FFFFF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62"/>
              <p:cNvSpPr/>
              <p:nvPr/>
            </p:nvSpPr>
            <p:spPr>
              <a:xfrm>
                <a:off x="2034150" y="4507425"/>
                <a:ext cx="253750" cy="36550"/>
              </a:xfrm>
              <a:custGeom>
                <a:rect b="b" l="l" r="r" t="t"/>
                <a:pathLst>
                  <a:path extrusionOk="0" h="1462" w="10150">
                    <a:moveTo>
                      <a:pt x="26" y="0"/>
                    </a:moveTo>
                    <a:lnTo>
                      <a:pt x="0" y="692"/>
                    </a:lnTo>
                    <a:lnTo>
                      <a:pt x="10073" y="1461"/>
                    </a:lnTo>
                    <a:lnTo>
                      <a:pt x="10150" y="769"/>
                    </a:lnTo>
                    <a:lnTo>
                      <a:pt x="26" y="0"/>
                    </a:ln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62"/>
              <p:cNvSpPr/>
              <p:nvPr/>
            </p:nvSpPr>
            <p:spPr>
              <a:xfrm>
                <a:off x="2032225" y="4524725"/>
                <a:ext cx="253750" cy="35900"/>
              </a:xfrm>
              <a:custGeom>
                <a:rect b="b" l="l" r="r" t="t"/>
                <a:pathLst>
                  <a:path extrusionOk="0" h="1436" w="10150">
                    <a:moveTo>
                      <a:pt x="77" y="0"/>
                    </a:moveTo>
                    <a:lnTo>
                      <a:pt x="0" y="667"/>
                    </a:lnTo>
                    <a:lnTo>
                      <a:pt x="10124" y="1436"/>
                    </a:lnTo>
                    <a:lnTo>
                      <a:pt x="10150" y="769"/>
                    </a:lnTo>
                    <a:lnTo>
                      <a:pt x="77" y="0"/>
                    </a:ln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7" name="Google Shape;1087;p62"/>
              <p:cNvSpPr/>
              <p:nvPr/>
            </p:nvSpPr>
            <p:spPr>
              <a:xfrm>
                <a:off x="2030950" y="4541375"/>
                <a:ext cx="254400" cy="35925"/>
              </a:xfrm>
              <a:custGeom>
                <a:rect b="b" l="l" r="r" t="t"/>
                <a:pathLst>
                  <a:path extrusionOk="0" h="1437" w="10176">
                    <a:moveTo>
                      <a:pt x="51" y="1"/>
                    </a:moveTo>
                    <a:lnTo>
                      <a:pt x="0" y="693"/>
                    </a:lnTo>
                    <a:lnTo>
                      <a:pt x="10124" y="1436"/>
                    </a:lnTo>
                    <a:lnTo>
                      <a:pt x="10175" y="770"/>
                    </a:lnTo>
                    <a:lnTo>
                      <a:pt x="51" y="1"/>
                    </a:ln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p62"/>
              <p:cNvSpPr/>
              <p:nvPr/>
            </p:nvSpPr>
            <p:spPr>
              <a:xfrm>
                <a:off x="2029650" y="4558675"/>
                <a:ext cx="254400" cy="36550"/>
              </a:xfrm>
              <a:custGeom>
                <a:rect b="b" l="l" r="r" t="t"/>
                <a:pathLst>
                  <a:path extrusionOk="0" h="1462" w="10176">
                    <a:moveTo>
                      <a:pt x="52" y="1"/>
                    </a:moveTo>
                    <a:lnTo>
                      <a:pt x="1" y="693"/>
                    </a:lnTo>
                    <a:lnTo>
                      <a:pt x="10099" y="1462"/>
                    </a:lnTo>
                    <a:lnTo>
                      <a:pt x="10176" y="744"/>
                    </a:lnTo>
                    <a:lnTo>
                      <a:pt x="52" y="1"/>
                    </a:lnTo>
                    <a:close/>
                  </a:path>
                </a:pathLst>
              </a:custGeom>
              <a:solidFill>
                <a:srgbClr val="98CC80"/>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9" name="Google Shape;1089;p62"/>
              <p:cNvSpPr/>
              <p:nvPr/>
            </p:nvSpPr>
            <p:spPr>
              <a:xfrm>
                <a:off x="2028375" y="4575975"/>
                <a:ext cx="253775" cy="35925"/>
              </a:xfrm>
              <a:custGeom>
                <a:rect b="b" l="l" r="r" t="t"/>
                <a:pathLst>
                  <a:path extrusionOk="0" h="1437" w="10151">
                    <a:moveTo>
                      <a:pt x="52" y="1"/>
                    </a:moveTo>
                    <a:lnTo>
                      <a:pt x="1" y="667"/>
                    </a:lnTo>
                    <a:lnTo>
                      <a:pt x="10124" y="1436"/>
                    </a:lnTo>
                    <a:lnTo>
                      <a:pt x="10150" y="770"/>
                    </a:lnTo>
                    <a:lnTo>
                      <a:pt x="52" y="1"/>
                    </a:lnTo>
                    <a:close/>
                  </a:path>
                </a:pathLst>
              </a:custGeom>
              <a:solidFill>
                <a:srgbClr val="8BD6E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0" name="Google Shape;1090;p62"/>
              <p:cNvSpPr/>
              <p:nvPr/>
            </p:nvSpPr>
            <p:spPr>
              <a:xfrm>
                <a:off x="2026450" y="4592650"/>
                <a:ext cx="255050" cy="35900"/>
              </a:xfrm>
              <a:custGeom>
                <a:rect b="b" l="l" r="r" t="t"/>
                <a:pathLst>
                  <a:path extrusionOk="0" h="1436" w="10202">
                    <a:moveTo>
                      <a:pt x="78" y="0"/>
                    </a:moveTo>
                    <a:lnTo>
                      <a:pt x="1" y="667"/>
                    </a:lnTo>
                    <a:lnTo>
                      <a:pt x="10125" y="1435"/>
                    </a:lnTo>
                    <a:lnTo>
                      <a:pt x="10201" y="769"/>
                    </a:lnTo>
                    <a:lnTo>
                      <a:pt x="78" y="0"/>
                    </a:lnTo>
                    <a:close/>
                  </a:path>
                </a:pathLst>
              </a:custGeom>
              <a:solidFill>
                <a:srgbClr val="9F8ED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1" name="Google Shape;1091;p62"/>
              <p:cNvSpPr/>
              <p:nvPr/>
            </p:nvSpPr>
            <p:spPr>
              <a:xfrm>
                <a:off x="2215475" y="4315200"/>
                <a:ext cx="226850" cy="275550"/>
              </a:xfrm>
              <a:custGeom>
                <a:rect b="b" l="l" r="r" t="t"/>
                <a:pathLst>
                  <a:path extrusionOk="0" h="11022" w="9074">
                    <a:moveTo>
                      <a:pt x="1385" y="0"/>
                    </a:moveTo>
                    <a:lnTo>
                      <a:pt x="0" y="436"/>
                    </a:lnTo>
                    <a:cubicBezTo>
                      <a:pt x="0" y="436"/>
                      <a:pt x="8125" y="3640"/>
                      <a:pt x="3512" y="10970"/>
                    </a:cubicBezTo>
                    <a:lnTo>
                      <a:pt x="4460" y="11021"/>
                    </a:lnTo>
                    <a:cubicBezTo>
                      <a:pt x="4460" y="11021"/>
                      <a:pt x="9074" y="3691"/>
                      <a:pt x="1385"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62"/>
              <p:cNvSpPr/>
              <p:nvPr/>
            </p:nvSpPr>
            <p:spPr>
              <a:xfrm>
                <a:off x="2102775" y="4483025"/>
                <a:ext cx="118500" cy="92125"/>
              </a:xfrm>
              <a:custGeom>
                <a:rect b="b" l="l" r="r" t="t"/>
                <a:pathLst>
                  <a:path extrusionOk="0" h="3685" w="4740">
                    <a:moveTo>
                      <a:pt x="2205" y="1"/>
                    </a:moveTo>
                    <a:cubicBezTo>
                      <a:pt x="1111" y="1"/>
                      <a:pt x="225" y="1100"/>
                      <a:pt x="100" y="2053"/>
                    </a:cubicBezTo>
                    <a:cubicBezTo>
                      <a:pt x="1" y="2907"/>
                      <a:pt x="194" y="3168"/>
                      <a:pt x="497" y="3168"/>
                    </a:cubicBezTo>
                    <a:cubicBezTo>
                      <a:pt x="977" y="3168"/>
                      <a:pt x="1734" y="2514"/>
                      <a:pt x="2048" y="2514"/>
                    </a:cubicBezTo>
                    <a:cubicBezTo>
                      <a:pt x="2504" y="2587"/>
                      <a:pt x="3388" y="3685"/>
                      <a:pt x="3980" y="3685"/>
                    </a:cubicBezTo>
                    <a:cubicBezTo>
                      <a:pt x="4220" y="3685"/>
                      <a:pt x="4412" y="3504"/>
                      <a:pt x="4508" y="3001"/>
                    </a:cubicBezTo>
                    <a:cubicBezTo>
                      <a:pt x="4739" y="1976"/>
                      <a:pt x="3458" y="28"/>
                      <a:pt x="2279" y="2"/>
                    </a:cubicBezTo>
                    <a:cubicBezTo>
                      <a:pt x="2254" y="1"/>
                      <a:pt x="2229" y="1"/>
                      <a:pt x="2205" y="1"/>
                    </a:cubicBezTo>
                    <a:close/>
                  </a:path>
                </a:pathLst>
              </a:custGeom>
              <a:solidFill>
                <a:srgbClr val="5B331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3" name="Google Shape;1093;p62"/>
              <p:cNvSpPr/>
              <p:nvPr/>
            </p:nvSpPr>
            <p:spPr>
              <a:xfrm>
                <a:off x="2145000" y="4507425"/>
                <a:ext cx="26925" cy="19250"/>
              </a:xfrm>
              <a:custGeom>
                <a:rect b="b" l="l" r="r" t="t"/>
                <a:pathLst>
                  <a:path extrusionOk="0" h="770" w="1077">
                    <a:moveTo>
                      <a:pt x="564" y="0"/>
                    </a:moveTo>
                    <a:cubicBezTo>
                      <a:pt x="256" y="0"/>
                      <a:pt x="0" y="77"/>
                      <a:pt x="0" y="257"/>
                    </a:cubicBezTo>
                    <a:cubicBezTo>
                      <a:pt x="0" y="487"/>
                      <a:pt x="256" y="769"/>
                      <a:pt x="564" y="769"/>
                    </a:cubicBezTo>
                    <a:cubicBezTo>
                      <a:pt x="820" y="769"/>
                      <a:pt x="1077" y="487"/>
                      <a:pt x="1077" y="308"/>
                    </a:cubicBezTo>
                    <a:cubicBezTo>
                      <a:pt x="1077" y="77"/>
                      <a:pt x="846" y="0"/>
                      <a:pt x="564"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62"/>
              <p:cNvSpPr/>
              <p:nvPr/>
            </p:nvSpPr>
            <p:spPr>
              <a:xfrm>
                <a:off x="2119350" y="4556750"/>
                <a:ext cx="10625" cy="11325"/>
              </a:xfrm>
              <a:custGeom>
                <a:rect b="b" l="l" r="r" t="t"/>
                <a:pathLst>
                  <a:path extrusionOk="0" h="453" w="425">
                    <a:moveTo>
                      <a:pt x="385" y="1"/>
                    </a:moveTo>
                    <a:lnTo>
                      <a:pt x="1" y="180"/>
                    </a:lnTo>
                    <a:cubicBezTo>
                      <a:pt x="1" y="180"/>
                      <a:pt x="185" y="452"/>
                      <a:pt x="303" y="452"/>
                    </a:cubicBezTo>
                    <a:cubicBezTo>
                      <a:pt x="377" y="452"/>
                      <a:pt x="425" y="346"/>
                      <a:pt x="385" y="1"/>
                    </a:cubicBezTo>
                    <a:close/>
                  </a:path>
                </a:pathLst>
              </a:custGeom>
              <a:solidFill>
                <a:srgbClr val="FFFFF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5" name="Google Shape;1095;p62"/>
              <p:cNvSpPr/>
              <p:nvPr/>
            </p:nvSpPr>
            <p:spPr>
              <a:xfrm>
                <a:off x="2177275" y="4563800"/>
                <a:ext cx="15800" cy="12750"/>
              </a:xfrm>
              <a:custGeom>
                <a:rect b="b" l="l" r="r" t="t"/>
                <a:pathLst>
                  <a:path extrusionOk="0" h="510" w="632">
                    <a:moveTo>
                      <a:pt x="170" y="1"/>
                    </a:moveTo>
                    <a:cubicBezTo>
                      <a:pt x="170" y="1"/>
                      <a:pt x="1" y="509"/>
                      <a:pt x="228" y="509"/>
                    </a:cubicBezTo>
                    <a:cubicBezTo>
                      <a:pt x="307" y="509"/>
                      <a:pt x="433" y="448"/>
                      <a:pt x="631" y="283"/>
                    </a:cubicBezTo>
                    <a:lnTo>
                      <a:pt x="170" y="1"/>
                    </a:lnTo>
                    <a:close/>
                  </a:path>
                </a:pathLst>
              </a:custGeom>
              <a:solidFill>
                <a:srgbClr val="FFFFF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grpSp>
        <p:nvGrpSpPr>
          <p:cNvPr id="1100" name="Google Shape;1100;p63"/>
          <p:cNvGrpSpPr/>
          <p:nvPr/>
        </p:nvGrpSpPr>
        <p:grpSpPr>
          <a:xfrm>
            <a:off x="2198672" y="141806"/>
            <a:ext cx="4746658" cy="763600"/>
            <a:chOff x="3473325" y="4931350"/>
            <a:chExt cx="2819350" cy="541100"/>
          </a:xfrm>
        </p:grpSpPr>
        <p:sp>
          <p:nvSpPr>
            <p:cNvPr id="1101" name="Google Shape;1101;p63"/>
            <p:cNvSpPr/>
            <p:nvPr/>
          </p:nvSpPr>
          <p:spPr>
            <a:xfrm>
              <a:off x="3473325" y="5197425"/>
              <a:ext cx="2819350" cy="165250"/>
            </a:xfrm>
            <a:custGeom>
              <a:rect b="b" l="l" r="r" t="t"/>
              <a:pathLst>
                <a:path extrusionOk="0" h="6610" w="112774">
                  <a:moveTo>
                    <a:pt x="112773" y="0"/>
                  </a:moveTo>
                  <a:lnTo>
                    <a:pt x="1" y="3305"/>
                  </a:lnTo>
                  <a:lnTo>
                    <a:pt x="1" y="5552"/>
                  </a:lnTo>
                  <a:cubicBezTo>
                    <a:pt x="1" y="5913"/>
                    <a:pt x="35" y="6269"/>
                    <a:pt x="103" y="6610"/>
                  </a:cubicBezTo>
                  <a:lnTo>
                    <a:pt x="112773" y="3312"/>
                  </a:lnTo>
                  <a:lnTo>
                    <a:pt x="112773"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2" name="Google Shape;1102;p63"/>
            <p:cNvSpPr/>
            <p:nvPr/>
          </p:nvSpPr>
          <p:spPr>
            <a:xfrm>
              <a:off x="3473325" y="5110675"/>
              <a:ext cx="2819350" cy="169375"/>
            </a:xfrm>
            <a:custGeom>
              <a:rect b="b" l="l" r="r" t="t"/>
              <a:pathLst>
                <a:path extrusionOk="0" h="6775" w="112774">
                  <a:moveTo>
                    <a:pt x="112773" y="1"/>
                  </a:moveTo>
                  <a:lnTo>
                    <a:pt x="1" y="3306"/>
                  </a:lnTo>
                  <a:lnTo>
                    <a:pt x="1" y="6775"/>
                  </a:lnTo>
                  <a:lnTo>
                    <a:pt x="112773" y="3470"/>
                  </a:lnTo>
                  <a:lnTo>
                    <a:pt x="11277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3" name="Google Shape;1103;p63"/>
            <p:cNvSpPr/>
            <p:nvPr/>
          </p:nvSpPr>
          <p:spPr>
            <a:xfrm>
              <a:off x="3473325" y="5021750"/>
              <a:ext cx="2819350" cy="171600"/>
            </a:xfrm>
            <a:custGeom>
              <a:rect b="b" l="l" r="r" t="t"/>
              <a:pathLst>
                <a:path extrusionOk="0" h="6864" w="112774">
                  <a:moveTo>
                    <a:pt x="112456" y="1"/>
                  </a:moveTo>
                  <a:lnTo>
                    <a:pt x="1" y="3288"/>
                  </a:lnTo>
                  <a:lnTo>
                    <a:pt x="1" y="6863"/>
                  </a:lnTo>
                  <a:lnTo>
                    <a:pt x="112773" y="3558"/>
                  </a:lnTo>
                  <a:lnTo>
                    <a:pt x="112773" y="1830"/>
                  </a:lnTo>
                  <a:cubicBezTo>
                    <a:pt x="112773" y="1189"/>
                    <a:pt x="112661" y="574"/>
                    <a:pt x="11245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p63"/>
            <p:cNvSpPr/>
            <p:nvPr/>
          </p:nvSpPr>
          <p:spPr>
            <a:xfrm>
              <a:off x="3473325" y="4937150"/>
              <a:ext cx="2811425" cy="166825"/>
            </a:xfrm>
            <a:custGeom>
              <a:rect b="b" l="l" r="r" t="t"/>
              <a:pathLst>
                <a:path extrusionOk="0" h="6673" w="112457">
                  <a:moveTo>
                    <a:pt x="108898" y="1"/>
                  </a:moveTo>
                  <a:lnTo>
                    <a:pt x="424" y="3111"/>
                  </a:lnTo>
                  <a:cubicBezTo>
                    <a:pt x="151" y="3760"/>
                    <a:pt x="1" y="4470"/>
                    <a:pt x="1" y="5214"/>
                  </a:cubicBezTo>
                  <a:lnTo>
                    <a:pt x="1" y="6672"/>
                  </a:lnTo>
                  <a:lnTo>
                    <a:pt x="112456" y="3385"/>
                  </a:lnTo>
                  <a:cubicBezTo>
                    <a:pt x="111872" y="1770"/>
                    <a:pt x="110547" y="503"/>
                    <a:pt x="108898"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5" name="Google Shape;1105;p63"/>
            <p:cNvSpPr/>
            <p:nvPr/>
          </p:nvSpPr>
          <p:spPr>
            <a:xfrm>
              <a:off x="3483925" y="4931350"/>
              <a:ext cx="2711875" cy="83600"/>
            </a:xfrm>
            <a:custGeom>
              <a:rect b="b" l="l" r="r" t="t"/>
              <a:pathLst>
                <a:path extrusionOk="0" h="3344" w="108475">
                  <a:moveTo>
                    <a:pt x="5023" y="1"/>
                  </a:moveTo>
                  <a:cubicBezTo>
                    <a:pt x="2772" y="1"/>
                    <a:pt x="826" y="1384"/>
                    <a:pt x="0" y="3343"/>
                  </a:cubicBezTo>
                  <a:lnTo>
                    <a:pt x="108474" y="233"/>
                  </a:lnTo>
                  <a:cubicBezTo>
                    <a:pt x="107976" y="83"/>
                    <a:pt x="107450" y="1"/>
                    <a:pt x="106904"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6" name="Google Shape;1106;p63"/>
            <p:cNvSpPr/>
            <p:nvPr/>
          </p:nvSpPr>
          <p:spPr>
            <a:xfrm>
              <a:off x="3475900" y="5280200"/>
              <a:ext cx="2816775" cy="177650"/>
            </a:xfrm>
            <a:custGeom>
              <a:rect b="b" l="l" r="r" t="t"/>
              <a:pathLst>
                <a:path extrusionOk="0" h="7106" w="112671">
                  <a:moveTo>
                    <a:pt x="112670" y="1"/>
                  </a:moveTo>
                  <a:lnTo>
                    <a:pt x="0" y="3299"/>
                  </a:lnTo>
                  <a:cubicBezTo>
                    <a:pt x="331" y="4965"/>
                    <a:pt x="1428" y="6362"/>
                    <a:pt x="2902" y="7106"/>
                  </a:cubicBezTo>
                  <a:lnTo>
                    <a:pt x="112394" y="3951"/>
                  </a:lnTo>
                  <a:cubicBezTo>
                    <a:pt x="112575" y="3412"/>
                    <a:pt x="112670" y="2838"/>
                    <a:pt x="112670" y="2241"/>
                  </a:cubicBezTo>
                  <a:lnTo>
                    <a:pt x="11267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7" name="Google Shape;1107;p63"/>
            <p:cNvSpPr/>
            <p:nvPr/>
          </p:nvSpPr>
          <p:spPr>
            <a:xfrm>
              <a:off x="3548450" y="5378950"/>
              <a:ext cx="2737325" cy="93500"/>
            </a:xfrm>
            <a:custGeom>
              <a:rect b="b" l="l" r="r" t="t"/>
              <a:pathLst>
                <a:path extrusionOk="0" h="3740" w="109493">
                  <a:moveTo>
                    <a:pt x="109492" y="1"/>
                  </a:moveTo>
                  <a:lnTo>
                    <a:pt x="0" y="3156"/>
                  </a:lnTo>
                  <a:cubicBezTo>
                    <a:pt x="738" y="3528"/>
                    <a:pt x="1567" y="3740"/>
                    <a:pt x="2442" y="3740"/>
                  </a:cubicBezTo>
                  <a:lnTo>
                    <a:pt x="104323" y="3740"/>
                  </a:lnTo>
                  <a:cubicBezTo>
                    <a:pt x="106723" y="3740"/>
                    <a:pt x="108771" y="2166"/>
                    <a:pt x="10949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08" name="Google Shape;1108;p63"/>
          <p:cNvSpPr txBox="1"/>
          <p:nvPr>
            <p:ph idx="4294967295" type="title"/>
          </p:nvPr>
        </p:nvSpPr>
        <p:spPr>
          <a:xfrm>
            <a:off x="1656877" y="197800"/>
            <a:ext cx="5646600" cy="651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3200">
                <a:solidFill>
                  <a:schemeClr val="lt1"/>
                </a:solidFill>
              </a:rPr>
              <a:t>FOLLOW UP QUESTIONS</a:t>
            </a:r>
            <a:endParaRPr sz="3200">
              <a:solidFill>
                <a:schemeClr val="lt1"/>
              </a:solidFill>
            </a:endParaRPr>
          </a:p>
        </p:txBody>
      </p:sp>
      <p:sp>
        <p:nvSpPr>
          <p:cNvPr id="1109" name="Google Shape;1109;p63"/>
          <p:cNvSpPr txBox="1"/>
          <p:nvPr/>
        </p:nvSpPr>
        <p:spPr>
          <a:xfrm>
            <a:off x="228900" y="1102967"/>
            <a:ext cx="8686200" cy="5248800"/>
          </a:xfrm>
          <a:prstGeom prst="rect">
            <a:avLst/>
          </a:prstGeom>
          <a:noFill/>
          <a:ln>
            <a:noFill/>
          </a:ln>
        </p:spPr>
        <p:txBody>
          <a:bodyPr anchorCtr="0" anchor="t" bIns="91425" lIns="91425" spcFirstLastPara="1" rIns="91425" wrap="square" tIns="91425">
            <a:spAutoFit/>
          </a:bodyPr>
          <a:lstStyle/>
          <a:p>
            <a:pPr indent="-180340" lvl="0" marL="320040" rtl="0" algn="l">
              <a:lnSpc>
                <a:spcPct val="150000"/>
              </a:lnSpc>
              <a:spcBef>
                <a:spcPts val="0"/>
              </a:spcBef>
              <a:spcAft>
                <a:spcPts val="0"/>
              </a:spcAft>
              <a:buSzPts val="1400"/>
              <a:buAutoNum type="arabicPeriod"/>
            </a:pPr>
            <a:r>
              <a:rPr i="1" lang="en-US"/>
              <a:t>WHAT WAS THE MESSAGE THAT LOVE HAS NO LABELS WAS TRYING TO CONVEY? DO YOU THINK THEY WERE SUCCESSFUL OR NOT?</a:t>
            </a:r>
            <a:endParaRPr i="1"/>
          </a:p>
          <a:p>
            <a:pPr indent="-180340" lvl="0" marL="320040" rtl="0" algn="l">
              <a:lnSpc>
                <a:spcPct val="150000"/>
              </a:lnSpc>
              <a:spcBef>
                <a:spcPts val="0"/>
              </a:spcBef>
              <a:spcAft>
                <a:spcPts val="0"/>
              </a:spcAft>
              <a:buSzPts val="1400"/>
              <a:buAutoNum type="arabicPeriod"/>
            </a:pPr>
            <a:r>
              <a:rPr b="1" lang="en-US"/>
              <a:t>DID YOU NOTICE THE LYRICS OF THE SONG THAT ACCOMPANIES THE VIDEO? WHY DO YOU THINK THEY DECIDED TO USE THAT SONG?</a:t>
            </a:r>
            <a:endParaRPr b="1"/>
          </a:p>
          <a:p>
            <a:pPr indent="-180340" lvl="0" marL="320040" rtl="0" algn="l">
              <a:lnSpc>
                <a:spcPct val="150000"/>
              </a:lnSpc>
              <a:spcBef>
                <a:spcPts val="0"/>
              </a:spcBef>
              <a:spcAft>
                <a:spcPts val="0"/>
              </a:spcAft>
              <a:buSzPts val="1400"/>
              <a:buAutoNum type="arabicPeriod"/>
            </a:pPr>
            <a:r>
              <a:rPr lang="en-US"/>
              <a:t>WHAT FORMS OF BIAS (PREJUDICE IN FAVOR OF OR AGAINST ONE THING, PERSON, OR GROUP COMPARED WITH ANOTHER, USUALLY IN A WAY CONSIDERED TO BE UNFAIR) AND DISCRIMINATION (THE UNJUST OR PREJUDICIAL TREATMENT OF DIFFERENT CATEGORIES OF PEOPLE OR THINGS, ESPECIALLY ON THE GROUNDS OF RACE, AGE, OR SEX) DID THE VIDEO ADDRESS? </a:t>
            </a:r>
            <a:endParaRPr/>
          </a:p>
          <a:p>
            <a:pPr indent="-180340" lvl="0" marL="320040" rtl="0" algn="l">
              <a:lnSpc>
                <a:spcPct val="150000"/>
              </a:lnSpc>
              <a:spcBef>
                <a:spcPts val="0"/>
              </a:spcBef>
              <a:spcAft>
                <a:spcPts val="0"/>
              </a:spcAft>
              <a:buSzPts val="1400"/>
              <a:buAutoNum type="arabicPeriod"/>
            </a:pPr>
            <a:r>
              <a:rPr i="1" lang="en-US"/>
              <a:t>DO YOU THINK  EVERYONE HAS SOME PREJUDICE OR BIAS (OR EVEN IMPLICIT BIAS - ATTITUDES TOWARDS PEOPLE OR ASSOCIATE STEREOTYPES WITH THEM WITHOUT OUR CONSCIOUS KNOWLEDGE)? </a:t>
            </a:r>
            <a:endParaRPr i="1"/>
          </a:p>
          <a:p>
            <a:pPr indent="-180340" lvl="0" marL="320040" rtl="0" algn="l">
              <a:lnSpc>
                <a:spcPct val="150000"/>
              </a:lnSpc>
              <a:spcBef>
                <a:spcPts val="0"/>
              </a:spcBef>
              <a:spcAft>
                <a:spcPts val="0"/>
              </a:spcAft>
              <a:buSzPts val="1400"/>
              <a:buAutoNum type="arabicPeriod"/>
            </a:pPr>
            <a:r>
              <a:rPr b="1" lang="en-US"/>
              <a:t>HAVE YOU WITNESSED BIAS, IMPLICIT BIAS OR DISCRIMATION AT </a:t>
            </a:r>
            <a:r>
              <a:rPr b="1" lang="en-US" u="sng"/>
              <a:t>INSERT SCHOOL NAME HERE</a:t>
            </a:r>
            <a:r>
              <a:rPr b="1" lang="en-US"/>
              <a:t>?</a:t>
            </a:r>
            <a:endParaRPr b="1"/>
          </a:p>
          <a:p>
            <a:pPr indent="-180340" lvl="0" marL="320040" rtl="0" algn="l">
              <a:lnSpc>
                <a:spcPct val="150000"/>
              </a:lnSpc>
              <a:spcBef>
                <a:spcPts val="0"/>
              </a:spcBef>
              <a:spcAft>
                <a:spcPts val="0"/>
              </a:spcAft>
              <a:buSzPts val="1400"/>
              <a:buAutoNum type="arabicPeriod"/>
            </a:pPr>
            <a:r>
              <a:rPr lang="en-US"/>
              <a:t>WHAT CAN WE DO TO ADDRESS BIAS, IMPLICIT BIAS AND DISCRIMATION AT </a:t>
            </a:r>
            <a:r>
              <a:rPr lang="en-US" u="sng"/>
              <a:t>INSERT SCHOOL NAME HERE</a:t>
            </a:r>
            <a:r>
              <a:rPr lang="en-US"/>
              <a:t>?</a:t>
            </a:r>
            <a:endParaRPr/>
          </a:p>
        </p:txBody>
      </p:sp>
      <p:sp>
        <p:nvSpPr>
          <p:cNvPr id="1110" name="Google Shape;1110;p63"/>
          <p:cNvSpPr/>
          <p:nvPr/>
        </p:nvSpPr>
        <p:spPr>
          <a:xfrm>
            <a:off x="8627423" y="141797"/>
            <a:ext cx="401875" cy="45276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6"/>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1" name="Google Shape;1111;p63"/>
          <p:cNvSpPr/>
          <p:nvPr/>
        </p:nvSpPr>
        <p:spPr>
          <a:xfrm rot="-2613516">
            <a:off x="7680860" y="526921"/>
            <a:ext cx="328550" cy="30419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2" name="Google Shape;1112;p63"/>
          <p:cNvSpPr/>
          <p:nvPr/>
        </p:nvSpPr>
        <p:spPr>
          <a:xfrm rot="-2613516">
            <a:off x="8544160" y="1581254"/>
            <a:ext cx="328550" cy="30419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4"/>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3" name="Google Shape;1113;p63"/>
          <p:cNvSpPr/>
          <p:nvPr/>
        </p:nvSpPr>
        <p:spPr>
          <a:xfrm>
            <a:off x="904123" y="452647"/>
            <a:ext cx="401875" cy="45276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2"/>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4" name="Google Shape;1114;p63"/>
          <p:cNvSpPr/>
          <p:nvPr/>
        </p:nvSpPr>
        <p:spPr>
          <a:xfrm rot="-2613516">
            <a:off x="161510" y="216087"/>
            <a:ext cx="328550" cy="30419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5" name="Google Shape;1115;p63"/>
          <p:cNvSpPr/>
          <p:nvPr/>
        </p:nvSpPr>
        <p:spPr>
          <a:xfrm rot="-2613516">
            <a:off x="106910" y="785687"/>
            <a:ext cx="328550" cy="30419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3"/>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6" name="Google Shape;1116;p63"/>
          <p:cNvSpPr/>
          <p:nvPr/>
        </p:nvSpPr>
        <p:spPr>
          <a:xfrm flipH="1" rot="-621650">
            <a:off x="1479122" y="204119"/>
            <a:ext cx="294528" cy="32813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63"/>
          <p:cNvSpPr/>
          <p:nvPr/>
        </p:nvSpPr>
        <p:spPr>
          <a:xfrm rot="-539780">
            <a:off x="7200153" y="83088"/>
            <a:ext cx="294013" cy="328462"/>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21" name="Shape 1121"/>
        <p:cNvGrpSpPr/>
        <p:nvPr/>
      </p:nvGrpSpPr>
      <p:grpSpPr>
        <a:xfrm>
          <a:off x="0" y="0"/>
          <a:ext cx="0" cy="0"/>
          <a:chOff x="0" y="0"/>
          <a:chExt cx="0" cy="0"/>
        </a:xfrm>
      </p:grpSpPr>
      <p:sp>
        <p:nvSpPr>
          <p:cNvPr id="1122" name="Google Shape;1122;p64"/>
          <p:cNvSpPr txBox="1"/>
          <p:nvPr>
            <p:ph idx="4294967295" type="title"/>
          </p:nvPr>
        </p:nvSpPr>
        <p:spPr>
          <a:xfrm>
            <a:off x="719700" y="40800"/>
            <a:ext cx="7704600" cy="918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5000"/>
              <a:t>DEALING WITH DIFFERENCE</a:t>
            </a:r>
            <a:endParaRPr sz="5000"/>
          </a:p>
        </p:txBody>
      </p:sp>
      <p:grpSp>
        <p:nvGrpSpPr>
          <p:cNvPr id="1123" name="Google Shape;1123;p64"/>
          <p:cNvGrpSpPr/>
          <p:nvPr/>
        </p:nvGrpSpPr>
        <p:grpSpPr>
          <a:xfrm>
            <a:off x="1368294" y="1030264"/>
            <a:ext cx="6407411" cy="5828318"/>
            <a:chOff x="741950" y="1677709"/>
            <a:chExt cx="3829893" cy="2900960"/>
          </a:xfrm>
        </p:grpSpPr>
        <p:sp>
          <p:nvSpPr>
            <p:cNvPr id="1124" name="Google Shape;1124;p64"/>
            <p:cNvSpPr/>
            <p:nvPr/>
          </p:nvSpPr>
          <p:spPr>
            <a:xfrm>
              <a:off x="2477725" y="4178484"/>
              <a:ext cx="358473" cy="340372"/>
            </a:xfrm>
            <a:custGeom>
              <a:rect b="b" l="l" r="r" t="t"/>
              <a:pathLst>
                <a:path extrusionOk="0" h="12237" w="22968">
                  <a:moveTo>
                    <a:pt x="517" y="0"/>
                  </a:moveTo>
                  <a:lnTo>
                    <a:pt x="1" y="12236"/>
                  </a:lnTo>
                  <a:lnTo>
                    <a:pt x="22968" y="12236"/>
                  </a:lnTo>
                  <a:lnTo>
                    <a:pt x="2245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5" name="Google Shape;1125;p64"/>
            <p:cNvSpPr/>
            <p:nvPr/>
          </p:nvSpPr>
          <p:spPr>
            <a:xfrm>
              <a:off x="741950" y="1677709"/>
              <a:ext cx="3829893" cy="2521407"/>
            </a:xfrm>
            <a:custGeom>
              <a:rect b="b" l="l" r="r" t="t"/>
              <a:pathLst>
                <a:path extrusionOk="0" h="161551" w="245388">
                  <a:moveTo>
                    <a:pt x="10334" y="1"/>
                  </a:moveTo>
                  <a:cubicBezTo>
                    <a:pt x="4628" y="1"/>
                    <a:pt x="1" y="4628"/>
                    <a:pt x="1" y="10334"/>
                  </a:cubicBezTo>
                  <a:lnTo>
                    <a:pt x="1" y="151216"/>
                  </a:lnTo>
                  <a:cubicBezTo>
                    <a:pt x="1" y="156923"/>
                    <a:pt x="4628" y="161550"/>
                    <a:pt x="10334" y="161550"/>
                  </a:cubicBezTo>
                  <a:lnTo>
                    <a:pt x="235053" y="161550"/>
                  </a:lnTo>
                  <a:cubicBezTo>
                    <a:pt x="240760" y="161550"/>
                    <a:pt x="245387" y="156923"/>
                    <a:pt x="245387" y="151216"/>
                  </a:cubicBezTo>
                  <a:lnTo>
                    <a:pt x="245387" y="10334"/>
                  </a:lnTo>
                  <a:cubicBezTo>
                    <a:pt x="245387" y="4628"/>
                    <a:pt x="240760" y="1"/>
                    <a:pt x="23505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6" name="Google Shape;1126;p64"/>
            <p:cNvSpPr/>
            <p:nvPr/>
          </p:nvSpPr>
          <p:spPr>
            <a:xfrm>
              <a:off x="2566947" y="3927155"/>
              <a:ext cx="180048" cy="180111"/>
            </a:xfrm>
            <a:custGeom>
              <a:rect b="b" l="l" r="r" t="t"/>
              <a:pathLst>
                <a:path extrusionOk="0" h="11540" w="11536">
                  <a:moveTo>
                    <a:pt x="5768" y="0"/>
                  </a:moveTo>
                  <a:cubicBezTo>
                    <a:pt x="2584" y="0"/>
                    <a:pt x="0" y="2584"/>
                    <a:pt x="0" y="5772"/>
                  </a:cubicBezTo>
                  <a:cubicBezTo>
                    <a:pt x="0" y="8956"/>
                    <a:pt x="2584" y="11540"/>
                    <a:pt x="5768" y="11540"/>
                  </a:cubicBezTo>
                  <a:cubicBezTo>
                    <a:pt x="8952" y="11540"/>
                    <a:pt x="11535" y="8956"/>
                    <a:pt x="11535" y="5772"/>
                  </a:cubicBezTo>
                  <a:cubicBezTo>
                    <a:pt x="11535" y="2584"/>
                    <a:pt x="8952" y="0"/>
                    <a:pt x="576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7" name="Google Shape;1127;p64"/>
            <p:cNvSpPr/>
            <p:nvPr/>
          </p:nvSpPr>
          <p:spPr>
            <a:xfrm>
              <a:off x="2000356" y="4458351"/>
              <a:ext cx="1313168" cy="120318"/>
            </a:xfrm>
            <a:custGeom>
              <a:rect b="b" l="l" r="r" t="t"/>
              <a:pathLst>
                <a:path extrusionOk="0" h="7709" w="84137">
                  <a:moveTo>
                    <a:pt x="7709" y="0"/>
                  </a:moveTo>
                  <a:cubicBezTo>
                    <a:pt x="3451" y="0"/>
                    <a:pt x="1" y="3450"/>
                    <a:pt x="1" y="7708"/>
                  </a:cubicBezTo>
                  <a:lnTo>
                    <a:pt x="84137" y="7708"/>
                  </a:lnTo>
                  <a:cubicBezTo>
                    <a:pt x="84137" y="3450"/>
                    <a:pt x="80687" y="0"/>
                    <a:pt x="76429"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8" name="Google Shape;1128;p64"/>
            <p:cNvSpPr/>
            <p:nvPr/>
          </p:nvSpPr>
          <p:spPr>
            <a:xfrm>
              <a:off x="885250" y="1853619"/>
              <a:ext cx="3543458" cy="2006695"/>
            </a:xfrm>
            <a:custGeom>
              <a:rect b="b" l="l" r="r" t="t"/>
              <a:pathLst>
                <a:path extrusionOk="0" h="132696" w="230957">
                  <a:moveTo>
                    <a:pt x="101" y="0"/>
                  </a:moveTo>
                  <a:cubicBezTo>
                    <a:pt x="44" y="0"/>
                    <a:pt x="1" y="43"/>
                    <a:pt x="1" y="100"/>
                  </a:cubicBezTo>
                  <a:lnTo>
                    <a:pt x="1" y="132593"/>
                  </a:lnTo>
                  <a:cubicBezTo>
                    <a:pt x="1" y="132649"/>
                    <a:pt x="44" y="132696"/>
                    <a:pt x="101" y="132696"/>
                  </a:cubicBezTo>
                  <a:lnTo>
                    <a:pt x="230857" y="132696"/>
                  </a:lnTo>
                  <a:cubicBezTo>
                    <a:pt x="230914" y="132696"/>
                    <a:pt x="230957" y="132649"/>
                    <a:pt x="230957" y="132593"/>
                  </a:cubicBezTo>
                  <a:lnTo>
                    <a:pt x="230957" y="100"/>
                  </a:lnTo>
                  <a:cubicBezTo>
                    <a:pt x="230957" y="43"/>
                    <a:pt x="230914" y="0"/>
                    <a:pt x="23085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descr="www.hrmvideo.com&#10;&#10;Schools across the nation continue to work towards creating a safe, accepting climate for students—-an atmosphere that promotes respect for all. Many educators are increasingly concerned about bullying, discrimination and harassment leveled against lesbian and gay teenagers. This video and print package is designed to foster a healthy dialogue about sexual orientation among students in your classroom while informing everyone of the serious and long-lasting effects that anti-gay harassment and bullying can have on all students. A mixture of dramatic vignettes and real teen interviews will encourage your students to look at their own behavior as well as that of their peers. Program and accompanying activities in the Teacher's Resource Book will encourage students to continue their examination of what mutual respect means, and how it can be promoted in the school environment." id="1129" name="Google Shape;1129;p64" title="Dealing with Difference:  Opening Dialogue about Lesbian, Gay and Straight Issues">
            <a:hlinkClick r:id="rId3"/>
          </p:cNvPr>
          <p:cNvPicPr preferRelativeResize="0"/>
          <p:nvPr/>
        </p:nvPicPr>
        <p:blipFill>
          <a:blip r:embed="rId4">
            <a:alphaModFix/>
          </a:blip>
          <a:stretch>
            <a:fillRect/>
          </a:stretch>
        </p:blipFill>
        <p:spPr>
          <a:xfrm>
            <a:off x="1566337" y="1298233"/>
            <a:ext cx="6011326" cy="4134567"/>
          </a:xfrm>
          <a:prstGeom prst="rect">
            <a:avLst/>
          </a:prstGeom>
          <a:noFill/>
          <a:ln>
            <a:noFill/>
          </a:ln>
        </p:spPr>
      </p:pic>
      <p:grpSp>
        <p:nvGrpSpPr>
          <p:cNvPr id="1130" name="Google Shape;1130;p64"/>
          <p:cNvGrpSpPr/>
          <p:nvPr/>
        </p:nvGrpSpPr>
        <p:grpSpPr>
          <a:xfrm>
            <a:off x="111992" y="5432841"/>
            <a:ext cx="914390" cy="1284199"/>
            <a:chOff x="1267275" y="314775"/>
            <a:chExt cx="5065875" cy="5065875"/>
          </a:xfrm>
        </p:grpSpPr>
        <p:sp>
          <p:nvSpPr>
            <p:cNvPr id="1131" name="Google Shape;1131;p64"/>
            <p:cNvSpPr/>
            <p:nvPr/>
          </p:nvSpPr>
          <p:spPr>
            <a:xfrm>
              <a:off x="5415700" y="926400"/>
              <a:ext cx="611650" cy="1834875"/>
            </a:xfrm>
            <a:custGeom>
              <a:rect b="b" l="l" r="r" t="t"/>
              <a:pathLst>
                <a:path extrusionOk="0" h="73395" w="24466">
                  <a:moveTo>
                    <a:pt x="12233" y="0"/>
                  </a:moveTo>
                  <a:cubicBezTo>
                    <a:pt x="5481" y="0"/>
                    <a:pt x="1" y="5480"/>
                    <a:pt x="1" y="12233"/>
                  </a:cubicBezTo>
                  <a:lnTo>
                    <a:pt x="1" y="73395"/>
                  </a:lnTo>
                  <a:lnTo>
                    <a:pt x="24465" y="73395"/>
                  </a:lnTo>
                  <a:lnTo>
                    <a:pt x="24465" y="12233"/>
                  </a:lnTo>
                  <a:cubicBezTo>
                    <a:pt x="24465" y="5480"/>
                    <a:pt x="18985" y="0"/>
                    <a:pt x="12233" y="0"/>
                  </a:cubicBezTo>
                  <a:close/>
                </a:path>
              </a:pathLst>
            </a:custGeom>
            <a:solidFill>
              <a:srgbClr val="FFB487"/>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2" name="Google Shape;1132;p64"/>
            <p:cNvSpPr/>
            <p:nvPr/>
          </p:nvSpPr>
          <p:spPr>
            <a:xfrm>
              <a:off x="5211825" y="926400"/>
              <a:ext cx="1121325" cy="4046500"/>
            </a:xfrm>
            <a:custGeom>
              <a:rect b="b" l="l" r="r" t="t"/>
              <a:pathLst>
                <a:path extrusionOk="0" h="161860" w="44853">
                  <a:moveTo>
                    <a:pt x="32620" y="0"/>
                  </a:moveTo>
                  <a:cubicBezTo>
                    <a:pt x="30794" y="0"/>
                    <a:pt x="29032" y="392"/>
                    <a:pt x="27466" y="1142"/>
                  </a:cubicBezTo>
                  <a:lnTo>
                    <a:pt x="22117" y="103438"/>
                  </a:lnTo>
                  <a:lnTo>
                    <a:pt x="1" y="161860"/>
                  </a:lnTo>
                  <a:lnTo>
                    <a:pt x="1" y="161860"/>
                  </a:lnTo>
                  <a:lnTo>
                    <a:pt x="41558" y="97273"/>
                  </a:lnTo>
                  <a:cubicBezTo>
                    <a:pt x="43385" y="94467"/>
                    <a:pt x="44853" y="89379"/>
                    <a:pt x="44853" y="86019"/>
                  </a:cubicBezTo>
                  <a:lnTo>
                    <a:pt x="44853" y="12233"/>
                  </a:lnTo>
                  <a:cubicBezTo>
                    <a:pt x="44853" y="5480"/>
                    <a:pt x="39373" y="0"/>
                    <a:pt x="32620" y="0"/>
                  </a:cubicBezTo>
                  <a:close/>
                </a:path>
              </a:pathLst>
            </a:custGeom>
            <a:solidFill>
              <a:srgbClr val="FFB487"/>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3" name="Google Shape;1133;p64"/>
            <p:cNvSpPr/>
            <p:nvPr/>
          </p:nvSpPr>
          <p:spPr>
            <a:xfrm>
              <a:off x="3954325" y="954925"/>
              <a:ext cx="2073025" cy="4425725"/>
            </a:xfrm>
            <a:custGeom>
              <a:rect b="b" l="l" r="r" t="t"/>
              <a:pathLst>
                <a:path extrusionOk="0" h="177029" w="82921">
                  <a:moveTo>
                    <a:pt x="77766" y="1"/>
                  </a:moveTo>
                  <a:cubicBezTo>
                    <a:pt x="73591" y="1925"/>
                    <a:pt x="70688" y="6166"/>
                    <a:pt x="70688" y="11092"/>
                  </a:cubicBezTo>
                  <a:lnTo>
                    <a:pt x="70688" y="72254"/>
                  </a:lnTo>
                  <a:lnTo>
                    <a:pt x="13212" y="118509"/>
                  </a:lnTo>
                  <a:lnTo>
                    <a:pt x="1" y="164796"/>
                  </a:lnTo>
                  <a:lnTo>
                    <a:pt x="1" y="177029"/>
                  </a:lnTo>
                  <a:lnTo>
                    <a:pt x="50301" y="177029"/>
                  </a:lnTo>
                  <a:lnTo>
                    <a:pt x="50301" y="160719"/>
                  </a:lnTo>
                  <a:lnTo>
                    <a:pt x="80572" y="102297"/>
                  </a:lnTo>
                  <a:cubicBezTo>
                    <a:pt x="81877" y="99459"/>
                    <a:pt x="82920" y="94370"/>
                    <a:pt x="82920" y="91010"/>
                  </a:cubicBezTo>
                  <a:lnTo>
                    <a:pt x="82920" y="11092"/>
                  </a:lnTo>
                  <a:cubicBezTo>
                    <a:pt x="82920" y="6166"/>
                    <a:pt x="80833" y="1925"/>
                    <a:pt x="77766" y="1"/>
                  </a:cubicBezTo>
                  <a:close/>
                </a:path>
              </a:pathLst>
            </a:custGeom>
            <a:solidFill>
              <a:srgbClr val="FFD1B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4" name="Google Shape;1134;p64"/>
            <p:cNvSpPr/>
            <p:nvPr/>
          </p:nvSpPr>
          <p:spPr>
            <a:xfrm>
              <a:off x="3954325" y="2455250"/>
              <a:ext cx="1767200" cy="2619600"/>
            </a:xfrm>
            <a:custGeom>
              <a:rect b="b" l="l" r="r" t="t"/>
              <a:pathLst>
                <a:path extrusionOk="0" h="104784" w="70688">
                  <a:moveTo>
                    <a:pt x="58468" y="0"/>
                  </a:moveTo>
                  <a:cubicBezTo>
                    <a:pt x="55340" y="0"/>
                    <a:pt x="52209" y="1199"/>
                    <a:pt x="49811" y="3597"/>
                  </a:cubicBezTo>
                  <a:lnTo>
                    <a:pt x="7144" y="46263"/>
                  </a:lnTo>
                  <a:cubicBezTo>
                    <a:pt x="2708" y="50700"/>
                    <a:pt x="1" y="56832"/>
                    <a:pt x="1" y="63585"/>
                  </a:cubicBezTo>
                  <a:lnTo>
                    <a:pt x="1" y="104783"/>
                  </a:lnTo>
                  <a:cubicBezTo>
                    <a:pt x="13440" y="104783"/>
                    <a:pt x="24466" y="93791"/>
                    <a:pt x="24466" y="80319"/>
                  </a:cubicBezTo>
                  <a:lnTo>
                    <a:pt x="24466" y="63552"/>
                  </a:lnTo>
                  <a:lnTo>
                    <a:pt x="67100" y="20885"/>
                  </a:lnTo>
                  <a:cubicBezTo>
                    <a:pt x="69514" y="18504"/>
                    <a:pt x="70688" y="15372"/>
                    <a:pt x="70688" y="12241"/>
                  </a:cubicBezTo>
                  <a:cubicBezTo>
                    <a:pt x="70688" y="9109"/>
                    <a:pt x="69514" y="5978"/>
                    <a:pt x="67100" y="3597"/>
                  </a:cubicBezTo>
                  <a:cubicBezTo>
                    <a:pt x="64719" y="1199"/>
                    <a:pt x="61595" y="0"/>
                    <a:pt x="58468" y="0"/>
                  </a:cubicBezTo>
                  <a:close/>
                </a:path>
              </a:pathLst>
            </a:custGeom>
            <a:solidFill>
              <a:srgbClr val="FFE9D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5" name="Google Shape;1135;p64"/>
            <p:cNvSpPr/>
            <p:nvPr/>
          </p:nvSpPr>
          <p:spPr>
            <a:xfrm>
              <a:off x="1573075" y="926400"/>
              <a:ext cx="611650" cy="1834875"/>
            </a:xfrm>
            <a:custGeom>
              <a:rect b="b" l="l" r="r" t="t"/>
              <a:pathLst>
                <a:path extrusionOk="0" h="73395" w="24466">
                  <a:moveTo>
                    <a:pt x="12233" y="0"/>
                  </a:moveTo>
                  <a:cubicBezTo>
                    <a:pt x="5481" y="0"/>
                    <a:pt x="1" y="5480"/>
                    <a:pt x="1" y="12233"/>
                  </a:cubicBezTo>
                  <a:lnTo>
                    <a:pt x="1" y="73395"/>
                  </a:lnTo>
                  <a:lnTo>
                    <a:pt x="24466" y="73395"/>
                  </a:lnTo>
                  <a:lnTo>
                    <a:pt x="24466" y="12233"/>
                  </a:lnTo>
                  <a:cubicBezTo>
                    <a:pt x="24466" y="5480"/>
                    <a:pt x="18985" y="0"/>
                    <a:pt x="12233" y="0"/>
                  </a:cubicBezTo>
                  <a:close/>
                </a:path>
              </a:pathLst>
            </a:custGeom>
            <a:solidFill>
              <a:srgbClr val="FFB487"/>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6" name="Google Shape;1136;p64"/>
            <p:cNvSpPr/>
            <p:nvPr/>
          </p:nvSpPr>
          <p:spPr>
            <a:xfrm>
              <a:off x="3800200" y="314775"/>
              <a:ext cx="1309725" cy="2472600"/>
            </a:xfrm>
            <a:custGeom>
              <a:rect b="b" l="l" r="r" t="t"/>
              <a:pathLst>
                <a:path extrusionOk="0" h="98904" w="52389">
                  <a:moveTo>
                    <a:pt x="24433" y="0"/>
                  </a:moveTo>
                  <a:cubicBezTo>
                    <a:pt x="23324" y="0"/>
                    <a:pt x="22247" y="66"/>
                    <a:pt x="21203" y="196"/>
                  </a:cubicBezTo>
                  <a:lnTo>
                    <a:pt x="1" y="98904"/>
                  </a:lnTo>
                  <a:cubicBezTo>
                    <a:pt x="1" y="98904"/>
                    <a:pt x="52388" y="68306"/>
                    <a:pt x="52388" y="27955"/>
                  </a:cubicBezTo>
                  <a:cubicBezTo>
                    <a:pt x="52388" y="12494"/>
                    <a:pt x="39862" y="0"/>
                    <a:pt x="24433" y="0"/>
                  </a:cubicBezTo>
                  <a:close/>
                </a:path>
              </a:pathLst>
            </a:custGeom>
            <a:solidFill>
              <a:srgbClr val="D63D7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7" name="Google Shape;1137;p64"/>
            <p:cNvSpPr/>
            <p:nvPr/>
          </p:nvSpPr>
          <p:spPr>
            <a:xfrm>
              <a:off x="2490525" y="314775"/>
              <a:ext cx="2313575" cy="2472600"/>
            </a:xfrm>
            <a:custGeom>
              <a:rect b="b" l="l" r="r" t="t"/>
              <a:pathLst>
                <a:path extrusionOk="0" h="98904" w="92543">
                  <a:moveTo>
                    <a:pt x="27955" y="0"/>
                  </a:moveTo>
                  <a:cubicBezTo>
                    <a:pt x="12526" y="0"/>
                    <a:pt x="0" y="12494"/>
                    <a:pt x="0" y="27955"/>
                  </a:cubicBezTo>
                  <a:cubicBezTo>
                    <a:pt x="0" y="68306"/>
                    <a:pt x="52388" y="98904"/>
                    <a:pt x="52388" y="98904"/>
                  </a:cubicBezTo>
                  <a:cubicBezTo>
                    <a:pt x="52388" y="98904"/>
                    <a:pt x="92543" y="68306"/>
                    <a:pt x="92543" y="27955"/>
                  </a:cubicBezTo>
                  <a:cubicBezTo>
                    <a:pt x="92543" y="13603"/>
                    <a:pt x="84257" y="1762"/>
                    <a:pt x="73590" y="196"/>
                  </a:cubicBezTo>
                  <a:cubicBezTo>
                    <a:pt x="64457" y="1240"/>
                    <a:pt x="56661" y="6687"/>
                    <a:pt x="52388" y="14353"/>
                  </a:cubicBezTo>
                  <a:cubicBezTo>
                    <a:pt x="47592" y="5774"/>
                    <a:pt x="38459" y="0"/>
                    <a:pt x="27955"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64"/>
            <p:cNvSpPr/>
            <p:nvPr/>
          </p:nvSpPr>
          <p:spPr>
            <a:xfrm>
              <a:off x="2728650" y="4154950"/>
              <a:ext cx="917450" cy="1225700"/>
            </a:xfrm>
            <a:custGeom>
              <a:rect b="b" l="l" r="r" t="t"/>
              <a:pathLst>
                <a:path extrusionOk="0" h="49028" w="36698">
                  <a:moveTo>
                    <a:pt x="0" y="0"/>
                  </a:moveTo>
                  <a:lnTo>
                    <a:pt x="24465" y="49028"/>
                  </a:lnTo>
                  <a:lnTo>
                    <a:pt x="36697" y="49028"/>
                  </a:lnTo>
                  <a:lnTo>
                    <a:pt x="36697" y="36795"/>
                  </a:lnTo>
                  <a:lnTo>
                    <a:pt x="0" y="0"/>
                  </a:lnTo>
                  <a:close/>
                </a:path>
              </a:pathLst>
            </a:custGeom>
            <a:solidFill>
              <a:srgbClr val="FFB487"/>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9" name="Google Shape;1139;p64"/>
            <p:cNvSpPr/>
            <p:nvPr/>
          </p:nvSpPr>
          <p:spPr>
            <a:xfrm>
              <a:off x="2163500" y="2455575"/>
              <a:ext cx="1482600" cy="2619275"/>
            </a:xfrm>
            <a:custGeom>
              <a:rect b="b" l="l" r="r" t="t"/>
              <a:pathLst>
                <a:path extrusionOk="0" h="104771" w="59304">
                  <a:moveTo>
                    <a:pt x="836" y="0"/>
                  </a:moveTo>
                  <a:cubicBezTo>
                    <a:pt x="558" y="0"/>
                    <a:pt x="279" y="9"/>
                    <a:pt x="1" y="28"/>
                  </a:cubicBezTo>
                  <a:lnTo>
                    <a:pt x="47071" y="101476"/>
                  </a:lnTo>
                  <a:cubicBezTo>
                    <a:pt x="50692" y="103563"/>
                    <a:pt x="54867" y="104770"/>
                    <a:pt x="59303" y="104770"/>
                  </a:cubicBezTo>
                  <a:lnTo>
                    <a:pt x="59303" y="63572"/>
                  </a:lnTo>
                  <a:cubicBezTo>
                    <a:pt x="59303" y="56819"/>
                    <a:pt x="56596" y="50687"/>
                    <a:pt x="52160" y="46250"/>
                  </a:cubicBezTo>
                  <a:lnTo>
                    <a:pt x="9493" y="3584"/>
                  </a:lnTo>
                  <a:cubicBezTo>
                    <a:pt x="7095" y="1186"/>
                    <a:pt x="3982" y="0"/>
                    <a:pt x="836" y="0"/>
                  </a:cubicBezTo>
                  <a:close/>
                </a:path>
              </a:pathLst>
            </a:custGeom>
            <a:solidFill>
              <a:srgbClr val="FFD1B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0" name="Google Shape;1140;p64"/>
            <p:cNvSpPr/>
            <p:nvPr/>
          </p:nvSpPr>
          <p:spPr>
            <a:xfrm>
              <a:off x="1267275" y="926400"/>
              <a:ext cx="2073000" cy="4454250"/>
            </a:xfrm>
            <a:custGeom>
              <a:rect b="b" l="l" r="r" t="t"/>
              <a:pathLst>
                <a:path extrusionOk="0" h="178170" w="82920">
                  <a:moveTo>
                    <a:pt x="12233" y="0"/>
                  </a:moveTo>
                  <a:cubicBezTo>
                    <a:pt x="5480" y="0"/>
                    <a:pt x="0" y="5480"/>
                    <a:pt x="0" y="12233"/>
                  </a:cubicBezTo>
                  <a:lnTo>
                    <a:pt x="0" y="86019"/>
                  </a:lnTo>
                  <a:cubicBezTo>
                    <a:pt x="0" y="89379"/>
                    <a:pt x="1468" y="94467"/>
                    <a:pt x="3295" y="97273"/>
                  </a:cubicBezTo>
                  <a:lnTo>
                    <a:pt x="44853" y="161860"/>
                  </a:lnTo>
                  <a:lnTo>
                    <a:pt x="44853" y="178170"/>
                  </a:lnTo>
                  <a:lnTo>
                    <a:pt x="82920" y="178170"/>
                  </a:lnTo>
                  <a:lnTo>
                    <a:pt x="82920" y="162643"/>
                  </a:lnTo>
                  <a:lnTo>
                    <a:pt x="79919" y="121705"/>
                  </a:lnTo>
                  <a:lnTo>
                    <a:pt x="24465" y="73395"/>
                  </a:lnTo>
                  <a:lnTo>
                    <a:pt x="24465" y="12233"/>
                  </a:lnTo>
                  <a:cubicBezTo>
                    <a:pt x="24465" y="5480"/>
                    <a:pt x="18985" y="0"/>
                    <a:pt x="12233" y="0"/>
                  </a:cubicBezTo>
                  <a:close/>
                </a:path>
              </a:pathLst>
            </a:custGeom>
            <a:solidFill>
              <a:srgbClr val="FFD1B3"/>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1" name="Google Shape;1141;p64"/>
            <p:cNvSpPr/>
            <p:nvPr/>
          </p:nvSpPr>
          <p:spPr>
            <a:xfrm>
              <a:off x="1878900" y="2456275"/>
              <a:ext cx="1461375" cy="2536200"/>
            </a:xfrm>
            <a:custGeom>
              <a:rect b="b" l="l" r="r" t="t"/>
              <a:pathLst>
                <a:path extrusionOk="0" h="101448" w="58455">
                  <a:moveTo>
                    <a:pt x="11385" y="0"/>
                  </a:moveTo>
                  <a:cubicBezTo>
                    <a:pt x="8547" y="163"/>
                    <a:pt x="5741" y="1370"/>
                    <a:pt x="3588" y="3556"/>
                  </a:cubicBezTo>
                  <a:cubicBezTo>
                    <a:pt x="1174" y="5937"/>
                    <a:pt x="0" y="9068"/>
                    <a:pt x="0" y="12200"/>
                  </a:cubicBezTo>
                  <a:cubicBezTo>
                    <a:pt x="0" y="15331"/>
                    <a:pt x="1174" y="18463"/>
                    <a:pt x="3588" y="20844"/>
                  </a:cubicBezTo>
                  <a:lnTo>
                    <a:pt x="46223" y="63511"/>
                  </a:lnTo>
                  <a:lnTo>
                    <a:pt x="46223" y="80278"/>
                  </a:lnTo>
                  <a:cubicBezTo>
                    <a:pt x="46223" y="89281"/>
                    <a:pt x="51181" y="97207"/>
                    <a:pt x="58455" y="101448"/>
                  </a:cubicBezTo>
                  <a:lnTo>
                    <a:pt x="58455" y="63544"/>
                  </a:lnTo>
                  <a:cubicBezTo>
                    <a:pt x="58455" y="56791"/>
                    <a:pt x="56237" y="50659"/>
                    <a:pt x="52551" y="46222"/>
                  </a:cubicBezTo>
                  <a:lnTo>
                    <a:pt x="17843" y="3556"/>
                  </a:lnTo>
                  <a:cubicBezTo>
                    <a:pt x="16049" y="1370"/>
                    <a:pt x="13733" y="163"/>
                    <a:pt x="11385" y="0"/>
                  </a:cubicBezTo>
                  <a:close/>
                </a:path>
              </a:pathLst>
            </a:custGeom>
            <a:solidFill>
              <a:srgbClr val="FFE9D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42" name="Google Shape;1142;p64"/>
          <p:cNvGrpSpPr/>
          <p:nvPr/>
        </p:nvGrpSpPr>
        <p:grpSpPr>
          <a:xfrm>
            <a:off x="7926895" y="5305757"/>
            <a:ext cx="1136782" cy="1410846"/>
            <a:chOff x="1267275" y="314775"/>
            <a:chExt cx="5065875" cy="5065875"/>
          </a:xfrm>
        </p:grpSpPr>
        <p:sp>
          <p:nvSpPr>
            <p:cNvPr id="1143" name="Google Shape;1143;p64"/>
            <p:cNvSpPr/>
            <p:nvPr/>
          </p:nvSpPr>
          <p:spPr>
            <a:xfrm>
              <a:off x="1267275" y="314775"/>
              <a:ext cx="305825" cy="5065875"/>
            </a:xfrm>
            <a:custGeom>
              <a:rect b="b" l="l" r="r" t="t"/>
              <a:pathLst>
                <a:path extrusionOk="0" h="202635" w="12233">
                  <a:moveTo>
                    <a:pt x="6100" y="0"/>
                  </a:moveTo>
                  <a:cubicBezTo>
                    <a:pt x="2740" y="0"/>
                    <a:pt x="0" y="2740"/>
                    <a:pt x="0" y="6100"/>
                  </a:cubicBezTo>
                  <a:lnTo>
                    <a:pt x="0" y="12233"/>
                  </a:lnTo>
                  <a:lnTo>
                    <a:pt x="6100" y="67262"/>
                  </a:lnTo>
                  <a:lnTo>
                    <a:pt x="0" y="122325"/>
                  </a:lnTo>
                  <a:lnTo>
                    <a:pt x="0" y="196535"/>
                  </a:lnTo>
                  <a:cubicBezTo>
                    <a:pt x="0" y="199895"/>
                    <a:pt x="2740" y="202635"/>
                    <a:pt x="6100" y="202635"/>
                  </a:cubicBezTo>
                  <a:cubicBezTo>
                    <a:pt x="9493" y="202635"/>
                    <a:pt x="12233" y="199895"/>
                    <a:pt x="12233" y="196535"/>
                  </a:cubicBezTo>
                  <a:lnTo>
                    <a:pt x="12233" y="6100"/>
                  </a:lnTo>
                  <a:cubicBezTo>
                    <a:pt x="12233" y="2740"/>
                    <a:pt x="9493" y="0"/>
                    <a:pt x="6100"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4" name="Google Shape;1144;p64"/>
            <p:cNvSpPr/>
            <p:nvPr/>
          </p:nvSpPr>
          <p:spPr>
            <a:xfrm>
              <a:off x="6027325" y="314775"/>
              <a:ext cx="305825" cy="5065875"/>
            </a:xfrm>
            <a:custGeom>
              <a:rect b="b" l="l" r="r" t="t"/>
              <a:pathLst>
                <a:path extrusionOk="0" h="202635" w="12233">
                  <a:moveTo>
                    <a:pt x="6133" y="0"/>
                  </a:moveTo>
                  <a:cubicBezTo>
                    <a:pt x="2740" y="0"/>
                    <a:pt x="0" y="2740"/>
                    <a:pt x="0" y="6100"/>
                  </a:cubicBezTo>
                  <a:lnTo>
                    <a:pt x="0" y="196535"/>
                  </a:lnTo>
                  <a:cubicBezTo>
                    <a:pt x="0" y="199895"/>
                    <a:pt x="2740" y="202635"/>
                    <a:pt x="6133" y="202635"/>
                  </a:cubicBezTo>
                  <a:cubicBezTo>
                    <a:pt x="9493" y="202635"/>
                    <a:pt x="12233" y="199895"/>
                    <a:pt x="12233" y="196535"/>
                  </a:cubicBezTo>
                  <a:lnTo>
                    <a:pt x="12233" y="122325"/>
                  </a:lnTo>
                  <a:lnTo>
                    <a:pt x="6133" y="67262"/>
                  </a:lnTo>
                  <a:lnTo>
                    <a:pt x="12233" y="12233"/>
                  </a:lnTo>
                  <a:lnTo>
                    <a:pt x="12233" y="6100"/>
                  </a:lnTo>
                  <a:cubicBezTo>
                    <a:pt x="12233" y="2740"/>
                    <a:pt x="9493" y="0"/>
                    <a:pt x="6133" y="0"/>
                  </a:cubicBezTo>
                  <a:close/>
                </a:path>
              </a:pathLst>
            </a:custGeom>
            <a:solidFill>
              <a:srgbClr val="EE9F7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5" name="Google Shape;1145;p64"/>
            <p:cNvSpPr/>
            <p:nvPr/>
          </p:nvSpPr>
          <p:spPr>
            <a:xfrm>
              <a:off x="5721500" y="620575"/>
              <a:ext cx="611650" cy="2752325"/>
            </a:xfrm>
            <a:custGeom>
              <a:rect b="b" l="l" r="r" t="t"/>
              <a:pathLst>
                <a:path extrusionOk="0" h="110093" w="24466">
                  <a:moveTo>
                    <a:pt x="12233" y="1"/>
                  </a:moveTo>
                  <a:lnTo>
                    <a:pt x="1" y="55030"/>
                  </a:lnTo>
                  <a:lnTo>
                    <a:pt x="12233" y="110093"/>
                  </a:lnTo>
                  <a:lnTo>
                    <a:pt x="24466" y="110093"/>
                  </a:lnTo>
                  <a:lnTo>
                    <a:pt x="24466" y="1"/>
                  </a:ln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64"/>
            <p:cNvSpPr/>
            <p:nvPr/>
          </p:nvSpPr>
          <p:spPr>
            <a:xfrm>
              <a:off x="5415700" y="620575"/>
              <a:ext cx="611650" cy="2752325"/>
            </a:xfrm>
            <a:custGeom>
              <a:rect b="b" l="l" r="r" t="t"/>
              <a:pathLst>
                <a:path extrusionOk="0" h="110093" w="24466">
                  <a:moveTo>
                    <a:pt x="12233" y="1"/>
                  </a:moveTo>
                  <a:lnTo>
                    <a:pt x="1" y="55030"/>
                  </a:lnTo>
                  <a:lnTo>
                    <a:pt x="12233" y="110093"/>
                  </a:lnTo>
                  <a:lnTo>
                    <a:pt x="24465" y="110093"/>
                  </a:lnTo>
                  <a:lnTo>
                    <a:pt x="24465" y="1"/>
                  </a:lnTo>
                  <a:close/>
                </a:path>
              </a:pathLst>
            </a:custGeom>
            <a:solidFill>
              <a:srgbClr val="FFF5D9"/>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7" name="Google Shape;1147;p64"/>
            <p:cNvSpPr/>
            <p:nvPr/>
          </p:nvSpPr>
          <p:spPr>
            <a:xfrm>
              <a:off x="1267275" y="620575"/>
              <a:ext cx="611650" cy="2752325"/>
            </a:xfrm>
            <a:custGeom>
              <a:rect b="b" l="l" r="r" t="t"/>
              <a:pathLst>
                <a:path extrusionOk="0" h="110093" w="24466">
                  <a:moveTo>
                    <a:pt x="0" y="1"/>
                  </a:moveTo>
                  <a:lnTo>
                    <a:pt x="0" y="110093"/>
                  </a:lnTo>
                  <a:lnTo>
                    <a:pt x="12233" y="110093"/>
                  </a:lnTo>
                  <a:lnTo>
                    <a:pt x="24465" y="55030"/>
                  </a:lnTo>
                  <a:lnTo>
                    <a:pt x="12233" y="1"/>
                  </a:lnTo>
                  <a:close/>
                </a:path>
              </a:pathLst>
            </a:custGeom>
            <a:solidFill>
              <a:srgbClr val="FFD966"/>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8" name="Google Shape;1148;p64"/>
            <p:cNvSpPr/>
            <p:nvPr/>
          </p:nvSpPr>
          <p:spPr>
            <a:xfrm>
              <a:off x="1573075" y="620575"/>
              <a:ext cx="4148450" cy="2752325"/>
            </a:xfrm>
            <a:custGeom>
              <a:rect b="b" l="l" r="r" t="t"/>
              <a:pathLst>
                <a:path extrusionOk="0" h="110093" w="165938">
                  <a:moveTo>
                    <a:pt x="1" y="1"/>
                  </a:moveTo>
                  <a:lnTo>
                    <a:pt x="1" y="110093"/>
                  </a:lnTo>
                  <a:lnTo>
                    <a:pt x="165938" y="110093"/>
                  </a:lnTo>
                  <a:lnTo>
                    <a:pt x="165938" y="1"/>
                  </a:lnTo>
                  <a:close/>
                </a:path>
              </a:pathLst>
            </a:custGeom>
            <a:solidFill>
              <a:srgbClr val="FFFFFF"/>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9" name="Google Shape;1149;p64"/>
            <p:cNvSpPr/>
            <p:nvPr/>
          </p:nvSpPr>
          <p:spPr>
            <a:xfrm>
              <a:off x="3800200" y="1078900"/>
              <a:ext cx="968825" cy="1834875"/>
            </a:xfrm>
            <a:custGeom>
              <a:rect b="b" l="l" r="r" t="t"/>
              <a:pathLst>
                <a:path extrusionOk="0" h="73395" w="38753">
                  <a:moveTo>
                    <a:pt x="17941" y="0"/>
                  </a:moveTo>
                  <a:cubicBezTo>
                    <a:pt x="16800" y="0"/>
                    <a:pt x="15658" y="98"/>
                    <a:pt x="14582" y="294"/>
                  </a:cubicBezTo>
                  <a:lnTo>
                    <a:pt x="1" y="73395"/>
                  </a:lnTo>
                  <a:cubicBezTo>
                    <a:pt x="1" y="73395"/>
                    <a:pt x="38753" y="50724"/>
                    <a:pt x="38753" y="20812"/>
                  </a:cubicBezTo>
                  <a:cubicBezTo>
                    <a:pt x="38753" y="9329"/>
                    <a:pt x="29424" y="0"/>
                    <a:pt x="17941"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64"/>
            <p:cNvSpPr/>
            <p:nvPr/>
          </p:nvSpPr>
          <p:spPr>
            <a:xfrm>
              <a:off x="2832200" y="1078900"/>
              <a:ext cx="1631025" cy="1834875"/>
            </a:xfrm>
            <a:custGeom>
              <a:rect b="b" l="l" r="r" t="t"/>
              <a:pathLst>
                <a:path extrusionOk="0" h="73395" w="65241">
                  <a:moveTo>
                    <a:pt x="20780" y="0"/>
                  </a:moveTo>
                  <a:cubicBezTo>
                    <a:pt x="9297" y="0"/>
                    <a:pt x="1" y="9329"/>
                    <a:pt x="1" y="20812"/>
                  </a:cubicBezTo>
                  <a:cubicBezTo>
                    <a:pt x="1" y="50724"/>
                    <a:pt x="38721" y="73395"/>
                    <a:pt x="38721" y="73395"/>
                  </a:cubicBezTo>
                  <a:cubicBezTo>
                    <a:pt x="38721" y="73395"/>
                    <a:pt x="65241" y="50724"/>
                    <a:pt x="65241" y="20812"/>
                  </a:cubicBezTo>
                  <a:cubicBezTo>
                    <a:pt x="65241" y="10471"/>
                    <a:pt x="60054" y="1892"/>
                    <a:pt x="53302" y="294"/>
                  </a:cubicBezTo>
                  <a:cubicBezTo>
                    <a:pt x="47071" y="1305"/>
                    <a:pt x="41787" y="5056"/>
                    <a:pt x="38721" y="10308"/>
                  </a:cubicBezTo>
                  <a:cubicBezTo>
                    <a:pt x="35100" y="4143"/>
                    <a:pt x="28413" y="0"/>
                    <a:pt x="20780" y="0"/>
                  </a:cubicBezTo>
                  <a:close/>
                </a:path>
              </a:pathLst>
            </a:custGeom>
            <a:solidFill>
              <a:srgbClr val="D66161"/>
            </a:solidFill>
            <a:ln cap="flat" cmpd="sng" w="9525">
              <a:solidFill>
                <a:srgbClr val="5B331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54" name="Shape 1154"/>
        <p:cNvGrpSpPr/>
        <p:nvPr/>
      </p:nvGrpSpPr>
      <p:grpSpPr>
        <a:xfrm>
          <a:off x="0" y="0"/>
          <a:ext cx="0" cy="0"/>
          <a:chOff x="0" y="0"/>
          <a:chExt cx="0" cy="0"/>
        </a:xfrm>
      </p:grpSpPr>
      <p:sp>
        <p:nvSpPr>
          <p:cNvPr id="1155" name="Google Shape;1155;p65"/>
          <p:cNvSpPr txBox="1"/>
          <p:nvPr>
            <p:ph idx="1" type="subTitle"/>
          </p:nvPr>
        </p:nvSpPr>
        <p:spPr>
          <a:xfrm flipH="1">
            <a:off x="1129050" y="2121617"/>
            <a:ext cx="2609700" cy="7704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rPr lang="en-US" sz="2000"/>
              <a:t>WHAT HAPPENED IN THIS VIDEO CLIP?</a:t>
            </a:r>
            <a:endParaRPr sz="2000"/>
          </a:p>
        </p:txBody>
      </p:sp>
      <p:sp>
        <p:nvSpPr>
          <p:cNvPr id="1156" name="Google Shape;1156;p65"/>
          <p:cNvSpPr txBox="1"/>
          <p:nvPr>
            <p:ph idx="2" type="subTitle"/>
          </p:nvPr>
        </p:nvSpPr>
        <p:spPr>
          <a:xfrm flipH="1">
            <a:off x="4853000" y="2153750"/>
            <a:ext cx="3513000" cy="10905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rPr lang="en-US" sz="2000"/>
              <a:t>WHAT THINGS HAPPENED TO MAKE THIS AN UNSAFE CLASSROOM ENVIRONMENT?</a:t>
            </a:r>
            <a:endParaRPr sz="2000"/>
          </a:p>
        </p:txBody>
      </p:sp>
      <p:sp>
        <p:nvSpPr>
          <p:cNvPr id="1157" name="Google Shape;1157;p65"/>
          <p:cNvSpPr txBox="1"/>
          <p:nvPr>
            <p:ph idx="3" type="subTitle"/>
          </p:nvPr>
        </p:nvSpPr>
        <p:spPr>
          <a:xfrm flipH="1">
            <a:off x="396300" y="4455800"/>
            <a:ext cx="4075200" cy="15696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rPr lang="en-US" sz="2000"/>
              <a:t>WHY DO YOU THINK THE TEACHER AND OTHER STUDENTS DIDN’T SAY ANYTHING TO STOP THE DISRESPECTFUL INTERACTIONS?</a:t>
            </a:r>
            <a:endParaRPr sz="2000"/>
          </a:p>
        </p:txBody>
      </p:sp>
      <p:sp>
        <p:nvSpPr>
          <p:cNvPr id="1158" name="Google Shape;1158;p65"/>
          <p:cNvSpPr txBox="1"/>
          <p:nvPr>
            <p:ph idx="4" type="subTitle"/>
          </p:nvPr>
        </p:nvSpPr>
        <p:spPr>
          <a:xfrm flipH="1">
            <a:off x="5383250" y="4455800"/>
            <a:ext cx="2452500" cy="8361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rPr lang="en-US" sz="2000"/>
              <a:t>WHAT SHOULD THEY HAVE DONE?</a:t>
            </a:r>
            <a:endParaRPr sz="2000"/>
          </a:p>
        </p:txBody>
      </p:sp>
      <p:sp>
        <p:nvSpPr>
          <p:cNvPr id="1159" name="Google Shape;1159;p65"/>
          <p:cNvSpPr txBox="1"/>
          <p:nvPr>
            <p:ph idx="5" type="subTitle"/>
          </p:nvPr>
        </p:nvSpPr>
        <p:spPr>
          <a:xfrm flipH="1">
            <a:off x="1726047" y="1517033"/>
            <a:ext cx="1415700" cy="5301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rPr lang="en-US" sz="3500"/>
              <a:t>1</a:t>
            </a:r>
            <a:endParaRPr sz="3500"/>
          </a:p>
        </p:txBody>
      </p:sp>
      <p:sp>
        <p:nvSpPr>
          <p:cNvPr id="1160" name="Google Shape;1160;p65"/>
          <p:cNvSpPr txBox="1"/>
          <p:nvPr>
            <p:ph idx="6" type="subTitle"/>
          </p:nvPr>
        </p:nvSpPr>
        <p:spPr>
          <a:xfrm flipH="1">
            <a:off x="5901650" y="1517033"/>
            <a:ext cx="1415700" cy="5301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rPr lang="en-US" sz="3500"/>
              <a:t>2</a:t>
            </a:r>
            <a:endParaRPr sz="3500"/>
          </a:p>
        </p:txBody>
      </p:sp>
      <p:sp>
        <p:nvSpPr>
          <p:cNvPr id="1161" name="Google Shape;1161;p65"/>
          <p:cNvSpPr txBox="1"/>
          <p:nvPr>
            <p:ph idx="7" type="subTitle"/>
          </p:nvPr>
        </p:nvSpPr>
        <p:spPr>
          <a:xfrm flipH="1">
            <a:off x="1726047" y="3819406"/>
            <a:ext cx="1415700" cy="530100"/>
          </a:xfrm>
          <a:prstGeom prst="rect">
            <a:avLst/>
          </a:prstGeom>
          <a:solidFill>
            <a:schemeClr val="accent3"/>
          </a:solidFill>
        </p:spPr>
        <p:txBody>
          <a:bodyPr anchorCtr="0" anchor="ctr" bIns="91425" lIns="91425" spcFirstLastPara="1" rIns="91425" wrap="square" tIns="91425">
            <a:noAutofit/>
          </a:bodyPr>
          <a:lstStyle/>
          <a:p>
            <a:pPr indent="0" lvl="0" marL="0" rtl="0" algn="ctr">
              <a:spcBef>
                <a:spcPts val="520"/>
              </a:spcBef>
              <a:spcAft>
                <a:spcPts val="0"/>
              </a:spcAft>
              <a:buNone/>
            </a:pPr>
            <a:r>
              <a:rPr lang="en-US" sz="3500"/>
              <a:t>3</a:t>
            </a:r>
            <a:endParaRPr sz="3500"/>
          </a:p>
        </p:txBody>
      </p:sp>
      <p:sp>
        <p:nvSpPr>
          <p:cNvPr id="1162" name="Google Shape;1162;p65"/>
          <p:cNvSpPr txBox="1"/>
          <p:nvPr>
            <p:ph idx="8" type="subTitle"/>
          </p:nvPr>
        </p:nvSpPr>
        <p:spPr>
          <a:xfrm flipH="1">
            <a:off x="5901650" y="3819406"/>
            <a:ext cx="1415700" cy="530100"/>
          </a:xfrm>
          <a:prstGeom prst="rect">
            <a:avLst/>
          </a:prstGeom>
          <a:solidFill>
            <a:schemeClr val="accent5"/>
          </a:solidFill>
        </p:spPr>
        <p:txBody>
          <a:bodyPr anchorCtr="0" anchor="ctr" bIns="91425" lIns="91425" spcFirstLastPara="1" rIns="91425" wrap="square" tIns="91425">
            <a:noAutofit/>
          </a:bodyPr>
          <a:lstStyle/>
          <a:p>
            <a:pPr indent="0" lvl="0" marL="0" rtl="0" algn="ctr">
              <a:spcBef>
                <a:spcPts val="520"/>
              </a:spcBef>
              <a:spcAft>
                <a:spcPts val="0"/>
              </a:spcAft>
              <a:buNone/>
            </a:pPr>
            <a:r>
              <a:rPr lang="en-US" sz="3500"/>
              <a:t>4</a:t>
            </a:r>
            <a:endParaRPr sz="3500"/>
          </a:p>
        </p:txBody>
      </p:sp>
      <p:grpSp>
        <p:nvGrpSpPr>
          <p:cNvPr id="1163" name="Google Shape;1163;p65"/>
          <p:cNvGrpSpPr/>
          <p:nvPr/>
        </p:nvGrpSpPr>
        <p:grpSpPr>
          <a:xfrm>
            <a:off x="2198672" y="178506"/>
            <a:ext cx="4746658" cy="763600"/>
            <a:chOff x="3473325" y="4931350"/>
            <a:chExt cx="2819350" cy="541100"/>
          </a:xfrm>
        </p:grpSpPr>
        <p:sp>
          <p:nvSpPr>
            <p:cNvPr id="1164" name="Google Shape;1164;p65"/>
            <p:cNvSpPr/>
            <p:nvPr/>
          </p:nvSpPr>
          <p:spPr>
            <a:xfrm>
              <a:off x="3473325" y="5197425"/>
              <a:ext cx="2819350" cy="165250"/>
            </a:xfrm>
            <a:custGeom>
              <a:rect b="b" l="l" r="r" t="t"/>
              <a:pathLst>
                <a:path extrusionOk="0" h="6610" w="112774">
                  <a:moveTo>
                    <a:pt x="112773" y="0"/>
                  </a:moveTo>
                  <a:lnTo>
                    <a:pt x="1" y="3305"/>
                  </a:lnTo>
                  <a:lnTo>
                    <a:pt x="1" y="5552"/>
                  </a:lnTo>
                  <a:cubicBezTo>
                    <a:pt x="1" y="5913"/>
                    <a:pt x="35" y="6269"/>
                    <a:pt x="103" y="6610"/>
                  </a:cubicBezTo>
                  <a:lnTo>
                    <a:pt x="112773" y="3312"/>
                  </a:lnTo>
                  <a:lnTo>
                    <a:pt x="112773"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5" name="Google Shape;1165;p65"/>
            <p:cNvSpPr/>
            <p:nvPr/>
          </p:nvSpPr>
          <p:spPr>
            <a:xfrm>
              <a:off x="3473325" y="5110675"/>
              <a:ext cx="2819350" cy="169375"/>
            </a:xfrm>
            <a:custGeom>
              <a:rect b="b" l="l" r="r" t="t"/>
              <a:pathLst>
                <a:path extrusionOk="0" h="6775" w="112774">
                  <a:moveTo>
                    <a:pt x="112773" y="1"/>
                  </a:moveTo>
                  <a:lnTo>
                    <a:pt x="1" y="3306"/>
                  </a:lnTo>
                  <a:lnTo>
                    <a:pt x="1" y="6775"/>
                  </a:lnTo>
                  <a:lnTo>
                    <a:pt x="112773" y="3470"/>
                  </a:lnTo>
                  <a:lnTo>
                    <a:pt x="112773"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6" name="Google Shape;1166;p65"/>
            <p:cNvSpPr/>
            <p:nvPr/>
          </p:nvSpPr>
          <p:spPr>
            <a:xfrm>
              <a:off x="3473325" y="5021750"/>
              <a:ext cx="2819350" cy="171600"/>
            </a:xfrm>
            <a:custGeom>
              <a:rect b="b" l="l" r="r" t="t"/>
              <a:pathLst>
                <a:path extrusionOk="0" h="6864" w="112774">
                  <a:moveTo>
                    <a:pt x="112456" y="1"/>
                  </a:moveTo>
                  <a:lnTo>
                    <a:pt x="1" y="3288"/>
                  </a:lnTo>
                  <a:lnTo>
                    <a:pt x="1" y="6863"/>
                  </a:lnTo>
                  <a:lnTo>
                    <a:pt x="112773" y="3558"/>
                  </a:lnTo>
                  <a:lnTo>
                    <a:pt x="112773" y="1830"/>
                  </a:lnTo>
                  <a:cubicBezTo>
                    <a:pt x="112773" y="1189"/>
                    <a:pt x="112661" y="574"/>
                    <a:pt x="112456"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7" name="Google Shape;1167;p65"/>
            <p:cNvSpPr/>
            <p:nvPr/>
          </p:nvSpPr>
          <p:spPr>
            <a:xfrm>
              <a:off x="3473325" y="4937150"/>
              <a:ext cx="2811425" cy="166825"/>
            </a:xfrm>
            <a:custGeom>
              <a:rect b="b" l="l" r="r" t="t"/>
              <a:pathLst>
                <a:path extrusionOk="0" h="6673" w="112457">
                  <a:moveTo>
                    <a:pt x="108898" y="1"/>
                  </a:moveTo>
                  <a:lnTo>
                    <a:pt x="424" y="3111"/>
                  </a:lnTo>
                  <a:cubicBezTo>
                    <a:pt x="151" y="3760"/>
                    <a:pt x="1" y="4470"/>
                    <a:pt x="1" y="5214"/>
                  </a:cubicBezTo>
                  <a:lnTo>
                    <a:pt x="1" y="6672"/>
                  </a:lnTo>
                  <a:lnTo>
                    <a:pt x="112456" y="3385"/>
                  </a:lnTo>
                  <a:cubicBezTo>
                    <a:pt x="111872" y="1770"/>
                    <a:pt x="110547" y="503"/>
                    <a:pt x="108898"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8" name="Google Shape;1168;p65"/>
            <p:cNvSpPr/>
            <p:nvPr/>
          </p:nvSpPr>
          <p:spPr>
            <a:xfrm>
              <a:off x="3483925" y="4931350"/>
              <a:ext cx="2711875" cy="83600"/>
            </a:xfrm>
            <a:custGeom>
              <a:rect b="b" l="l" r="r" t="t"/>
              <a:pathLst>
                <a:path extrusionOk="0" h="3344" w="108475">
                  <a:moveTo>
                    <a:pt x="5023" y="1"/>
                  </a:moveTo>
                  <a:cubicBezTo>
                    <a:pt x="2772" y="1"/>
                    <a:pt x="826" y="1384"/>
                    <a:pt x="0" y="3343"/>
                  </a:cubicBezTo>
                  <a:lnTo>
                    <a:pt x="108474" y="233"/>
                  </a:lnTo>
                  <a:cubicBezTo>
                    <a:pt x="107976" y="83"/>
                    <a:pt x="107450" y="1"/>
                    <a:pt x="106904"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9" name="Google Shape;1169;p65"/>
            <p:cNvSpPr/>
            <p:nvPr/>
          </p:nvSpPr>
          <p:spPr>
            <a:xfrm>
              <a:off x="3475900" y="5280200"/>
              <a:ext cx="2816775" cy="177650"/>
            </a:xfrm>
            <a:custGeom>
              <a:rect b="b" l="l" r="r" t="t"/>
              <a:pathLst>
                <a:path extrusionOk="0" h="7106" w="112671">
                  <a:moveTo>
                    <a:pt x="112670" y="1"/>
                  </a:moveTo>
                  <a:lnTo>
                    <a:pt x="0" y="3299"/>
                  </a:lnTo>
                  <a:cubicBezTo>
                    <a:pt x="331" y="4965"/>
                    <a:pt x="1428" y="6362"/>
                    <a:pt x="2902" y="7106"/>
                  </a:cubicBezTo>
                  <a:lnTo>
                    <a:pt x="112394" y="3951"/>
                  </a:lnTo>
                  <a:cubicBezTo>
                    <a:pt x="112575" y="3412"/>
                    <a:pt x="112670" y="2838"/>
                    <a:pt x="112670" y="2241"/>
                  </a:cubicBezTo>
                  <a:lnTo>
                    <a:pt x="11267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0" name="Google Shape;1170;p65"/>
            <p:cNvSpPr/>
            <p:nvPr/>
          </p:nvSpPr>
          <p:spPr>
            <a:xfrm>
              <a:off x="3548450" y="5378950"/>
              <a:ext cx="2737325" cy="93500"/>
            </a:xfrm>
            <a:custGeom>
              <a:rect b="b" l="l" r="r" t="t"/>
              <a:pathLst>
                <a:path extrusionOk="0" h="3740" w="109493">
                  <a:moveTo>
                    <a:pt x="109492" y="1"/>
                  </a:moveTo>
                  <a:lnTo>
                    <a:pt x="0" y="3156"/>
                  </a:lnTo>
                  <a:cubicBezTo>
                    <a:pt x="738" y="3528"/>
                    <a:pt x="1567" y="3740"/>
                    <a:pt x="2442" y="3740"/>
                  </a:cubicBezTo>
                  <a:lnTo>
                    <a:pt x="104323" y="3740"/>
                  </a:lnTo>
                  <a:cubicBezTo>
                    <a:pt x="106723" y="3740"/>
                    <a:pt x="108771" y="2166"/>
                    <a:pt x="10949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71" name="Google Shape;1171;p65"/>
          <p:cNvSpPr txBox="1"/>
          <p:nvPr>
            <p:ph type="title"/>
          </p:nvPr>
        </p:nvSpPr>
        <p:spPr>
          <a:xfrm>
            <a:off x="2198688" y="234500"/>
            <a:ext cx="4746600" cy="651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sz="3500">
                <a:solidFill>
                  <a:schemeClr val="lt1"/>
                </a:solidFill>
              </a:rPr>
              <a:t>FOLLOW UP QUESTIONS</a:t>
            </a:r>
            <a:endParaRPr sz="3500">
              <a:solidFill>
                <a:schemeClr val="lt1"/>
              </a:solidFill>
            </a:endParaRPr>
          </a:p>
        </p:txBody>
      </p:sp>
      <p:sp>
        <p:nvSpPr>
          <p:cNvPr id="1172" name="Google Shape;1172;p65"/>
          <p:cNvSpPr/>
          <p:nvPr/>
        </p:nvSpPr>
        <p:spPr>
          <a:xfrm>
            <a:off x="8627423" y="141797"/>
            <a:ext cx="401875" cy="45276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6"/>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3" name="Google Shape;1173;p65"/>
          <p:cNvSpPr/>
          <p:nvPr/>
        </p:nvSpPr>
        <p:spPr>
          <a:xfrm rot="-2613516">
            <a:off x="7680860" y="526921"/>
            <a:ext cx="328550" cy="30419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4" name="Google Shape;1174;p65"/>
          <p:cNvSpPr/>
          <p:nvPr/>
        </p:nvSpPr>
        <p:spPr>
          <a:xfrm rot="-2613516">
            <a:off x="8544160" y="1581254"/>
            <a:ext cx="328550" cy="30419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4"/>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5" name="Google Shape;1175;p65"/>
          <p:cNvSpPr/>
          <p:nvPr/>
        </p:nvSpPr>
        <p:spPr>
          <a:xfrm>
            <a:off x="904123" y="452647"/>
            <a:ext cx="401875" cy="45276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2"/>
          </a:solid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6" name="Google Shape;1176;p65"/>
          <p:cNvSpPr/>
          <p:nvPr/>
        </p:nvSpPr>
        <p:spPr>
          <a:xfrm rot="-2613516">
            <a:off x="161510" y="216087"/>
            <a:ext cx="328550" cy="30419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65"/>
          <p:cNvSpPr/>
          <p:nvPr/>
        </p:nvSpPr>
        <p:spPr>
          <a:xfrm rot="-2613516">
            <a:off x="106910" y="785687"/>
            <a:ext cx="328550" cy="30419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3"/>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65"/>
          <p:cNvSpPr/>
          <p:nvPr/>
        </p:nvSpPr>
        <p:spPr>
          <a:xfrm flipH="1" rot="-621650">
            <a:off x="1479122" y="204119"/>
            <a:ext cx="294528" cy="328137"/>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9" name="Google Shape;1179;p65"/>
          <p:cNvSpPr/>
          <p:nvPr/>
        </p:nvSpPr>
        <p:spPr>
          <a:xfrm rot="-539780">
            <a:off x="7200153" y="83088"/>
            <a:ext cx="294013" cy="328462"/>
          </a:xfrm>
          <a:custGeom>
            <a:rect b="b" l="l" r="r" t="t"/>
            <a:pathLst>
              <a:path extrusionOk="0" h="1079" w="1277">
                <a:moveTo>
                  <a:pt x="273" y="149"/>
                </a:moveTo>
                <a:cubicBezTo>
                  <a:pt x="307" y="149"/>
                  <a:pt x="406" y="277"/>
                  <a:pt x="409" y="284"/>
                </a:cubicBezTo>
                <a:cubicBezTo>
                  <a:pt x="458" y="367"/>
                  <a:pt x="472" y="468"/>
                  <a:pt x="469" y="561"/>
                </a:cubicBezTo>
                <a:cubicBezTo>
                  <a:pt x="469" y="568"/>
                  <a:pt x="472" y="577"/>
                  <a:pt x="475" y="585"/>
                </a:cubicBezTo>
                <a:lnTo>
                  <a:pt x="475" y="591"/>
                </a:lnTo>
                <a:lnTo>
                  <a:pt x="475" y="594"/>
                </a:lnTo>
                <a:cubicBezTo>
                  <a:pt x="486" y="621"/>
                  <a:pt x="512" y="646"/>
                  <a:pt x="545" y="646"/>
                </a:cubicBezTo>
                <a:cubicBezTo>
                  <a:pt x="552" y="646"/>
                  <a:pt x="561" y="645"/>
                  <a:pt x="569" y="642"/>
                </a:cubicBezTo>
                <a:cubicBezTo>
                  <a:pt x="582" y="642"/>
                  <a:pt x="592" y="634"/>
                  <a:pt x="602" y="628"/>
                </a:cubicBezTo>
                <a:cubicBezTo>
                  <a:pt x="702" y="581"/>
                  <a:pt x="799" y="531"/>
                  <a:pt x="899" y="484"/>
                </a:cubicBezTo>
                <a:cubicBezTo>
                  <a:pt x="930" y="471"/>
                  <a:pt x="996" y="452"/>
                  <a:pt x="1046" y="452"/>
                </a:cubicBezTo>
                <a:cubicBezTo>
                  <a:pt x="1099" y="452"/>
                  <a:pt x="1133" y="474"/>
                  <a:pt x="1087" y="548"/>
                </a:cubicBezTo>
                <a:cubicBezTo>
                  <a:pt x="976" y="725"/>
                  <a:pt x="682" y="825"/>
                  <a:pt x="478" y="909"/>
                </a:cubicBezTo>
                <a:cubicBezTo>
                  <a:pt x="368" y="762"/>
                  <a:pt x="301" y="585"/>
                  <a:pt x="261" y="407"/>
                </a:cubicBezTo>
                <a:cubicBezTo>
                  <a:pt x="248" y="334"/>
                  <a:pt x="221" y="224"/>
                  <a:pt x="265" y="153"/>
                </a:cubicBezTo>
                <a:cubicBezTo>
                  <a:pt x="267" y="150"/>
                  <a:pt x="270" y="149"/>
                  <a:pt x="273" y="149"/>
                </a:cubicBezTo>
                <a:close/>
                <a:moveTo>
                  <a:pt x="266" y="1"/>
                </a:moveTo>
                <a:cubicBezTo>
                  <a:pt x="204" y="1"/>
                  <a:pt x="146" y="32"/>
                  <a:pt x="117" y="100"/>
                </a:cubicBezTo>
                <a:cubicBezTo>
                  <a:pt x="0" y="391"/>
                  <a:pt x="208" y="832"/>
                  <a:pt x="395" y="1049"/>
                </a:cubicBezTo>
                <a:cubicBezTo>
                  <a:pt x="405" y="1059"/>
                  <a:pt x="412" y="1066"/>
                  <a:pt x="421" y="1069"/>
                </a:cubicBezTo>
                <a:cubicBezTo>
                  <a:pt x="433" y="1075"/>
                  <a:pt x="445" y="1078"/>
                  <a:pt x="457" y="1078"/>
                </a:cubicBezTo>
                <a:cubicBezTo>
                  <a:pt x="466" y="1078"/>
                  <a:pt x="476" y="1076"/>
                  <a:pt x="485" y="1072"/>
                </a:cubicBezTo>
                <a:cubicBezTo>
                  <a:pt x="669" y="992"/>
                  <a:pt x="850" y="909"/>
                  <a:pt x="1019" y="805"/>
                </a:cubicBezTo>
                <a:cubicBezTo>
                  <a:pt x="1117" y="745"/>
                  <a:pt x="1277" y="631"/>
                  <a:pt x="1257" y="494"/>
                </a:cubicBezTo>
                <a:cubicBezTo>
                  <a:pt x="1237" y="341"/>
                  <a:pt x="1158" y="289"/>
                  <a:pt x="1057" y="289"/>
                </a:cubicBezTo>
                <a:cubicBezTo>
                  <a:pt x="922" y="289"/>
                  <a:pt x="747" y="381"/>
                  <a:pt x="615" y="448"/>
                </a:cubicBezTo>
                <a:cubicBezTo>
                  <a:pt x="595" y="294"/>
                  <a:pt x="532" y="150"/>
                  <a:pt x="401" y="50"/>
                </a:cubicBezTo>
                <a:cubicBezTo>
                  <a:pt x="361" y="18"/>
                  <a:pt x="313" y="1"/>
                  <a:pt x="266" y="1"/>
                </a:cubicBezTo>
                <a:close/>
              </a:path>
            </a:pathLst>
          </a:custGeom>
          <a:solidFill>
            <a:schemeClr val="accen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80" name="Google Shape;1180;p65"/>
          <p:cNvGrpSpPr/>
          <p:nvPr/>
        </p:nvGrpSpPr>
        <p:grpSpPr>
          <a:xfrm>
            <a:off x="7264765" y="4939992"/>
            <a:ext cx="1764529" cy="1867531"/>
            <a:chOff x="6718716" y="2931172"/>
            <a:chExt cx="2143500" cy="1731600"/>
          </a:xfrm>
        </p:grpSpPr>
        <p:sp>
          <p:nvSpPr>
            <p:cNvPr id="1181" name="Google Shape;1181;p65"/>
            <p:cNvSpPr/>
            <p:nvPr/>
          </p:nvSpPr>
          <p:spPr>
            <a:xfrm rot="4622340">
              <a:off x="7119677" y="2851573"/>
              <a:ext cx="1341580" cy="1890799"/>
            </a:xfrm>
            <a:prstGeom prst="wedgeRectCallout">
              <a:avLst>
                <a:gd fmla="val 985" name="adj1"/>
                <a:gd fmla="val 57522" name="adj2"/>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82" name="Google Shape;1182;p65"/>
            <p:cNvGrpSpPr/>
            <p:nvPr/>
          </p:nvGrpSpPr>
          <p:grpSpPr>
            <a:xfrm rot="-686176">
              <a:off x="7053690" y="3407027"/>
              <a:ext cx="1473544" cy="676629"/>
              <a:chOff x="2516021" y="1749793"/>
              <a:chExt cx="2629803" cy="1152927"/>
            </a:xfrm>
          </p:grpSpPr>
          <p:sp>
            <p:nvSpPr>
              <p:cNvPr id="1183" name="Google Shape;1183;p65"/>
              <p:cNvSpPr/>
              <p:nvPr/>
            </p:nvSpPr>
            <p:spPr>
              <a:xfrm>
                <a:off x="3227903" y="1771013"/>
                <a:ext cx="400393" cy="142292"/>
              </a:xfrm>
              <a:custGeom>
                <a:rect b="b" l="l" r="r" t="t"/>
                <a:pathLst>
                  <a:path extrusionOk="0" h="1730" w="4868">
                    <a:moveTo>
                      <a:pt x="2311" y="1"/>
                    </a:moveTo>
                    <a:cubicBezTo>
                      <a:pt x="2272" y="1"/>
                      <a:pt x="2233" y="2"/>
                      <a:pt x="2193" y="4"/>
                    </a:cubicBezTo>
                    <a:cubicBezTo>
                      <a:pt x="1554" y="35"/>
                      <a:pt x="981" y="320"/>
                      <a:pt x="576" y="808"/>
                    </a:cubicBezTo>
                    <a:cubicBezTo>
                      <a:pt x="355" y="1072"/>
                      <a:pt x="166" y="1378"/>
                      <a:pt x="0" y="1722"/>
                    </a:cubicBezTo>
                    <a:cubicBezTo>
                      <a:pt x="427" y="1721"/>
                      <a:pt x="854" y="1720"/>
                      <a:pt x="1281" y="1720"/>
                    </a:cubicBezTo>
                    <a:cubicBezTo>
                      <a:pt x="2476" y="1720"/>
                      <a:pt x="3671" y="1724"/>
                      <a:pt x="4868" y="1729"/>
                    </a:cubicBezTo>
                    <a:cubicBezTo>
                      <a:pt x="4692" y="1389"/>
                      <a:pt x="4474" y="1065"/>
                      <a:pt x="4193" y="787"/>
                    </a:cubicBezTo>
                    <a:cubicBezTo>
                      <a:pt x="3691" y="289"/>
                      <a:pt x="2995" y="1"/>
                      <a:pt x="2311"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4" name="Google Shape;1184;p65"/>
              <p:cNvSpPr/>
              <p:nvPr/>
            </p:nvSpPr>
            <p:spPr>
              <a:xfrm>
                <a:off x="3174111" y="1905401"/>
                <a:ext cx="513734" cy="199950"/>
              </a:xfrm>
              <a:custGeom>
                <a:rect b="b" l="l" r="r" t="t"/>
                <a:pathLst>
                  <a:path extrusionOk="0" h="2431" w="6246">
                    <a:moveTo>
                      <a:pt x="1935" y="0"/>
                    </a:moveTo>
                    <a:cubicBezTo>
                      <a:pt x="1508" y="0"/>
                      <a:pt x="1081" y="1"/>
                      <a:pt x="654" y="2"/>
                    </a:cubicBezTo>
                    <a:cubicBezTo>
                      <a:pt x="359" y="621"/>
                      <a:pt x="148" y="1372"/>
                      <a:pt x="18" y="2272"/>
                    </a:cubicBezTo>
                    <a:cubicBezTo>
                      <a:pt x="12" y="2321"/>
                      <a:pt x="7" y="2367"/>
                      <a:pt x="1" y="2416"/>
                    </a:cubicBezTo>
                    <a:cubicBezTo>
                      <a:pt x="1301" y="2420"/>
                      <a:pt x="2598" y="2420"/>
                      <a:pt x="3898" y="2426"/>
                    </a:cubicBezTo>
                    <a:cubicBezTo>
                      <a:pt x="3955" y="2426"/>
                      <a:pt x="4014" y="2431"/>
                      <a:pt x="4070" y="2431"/>
                    </a:cubicBezTo>
                    <a:cubicBezTo>
                      <a:pt x="4794" y="2420"/>
                      <a:pt x="5522" y="2410"/>
                      <a:pt x="6245" y="2395"/>
                    </a:cubicBezTo>
                    <a:cubicBezTo>
                      <a:pt x="6235" y="2353"/>
                      <a:pt x="6228" y="2308"/>
                      <a:pt x="6218" y="2265"/>
                    </a:cubicBezTo>
                    <a:cubicBezTo>
                      <a:pt x="6077" y="1594"/>
                      <a:pt x="5901" y="754"/>
                      <a:pt x="5522" y="9"/>
                    </a:cubicBezTo>
                    <a:cubicBezTo>
                      <a:pt x="4325" y="4"/>
                      <a:pt x="3130" y="0"/>
                      <a:pt x="1935"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5" name="Google Shape;1185;p65"/>
              <p:cNvSpPr/>
              <p:nvPr/>
            </p:nvSpPr>
            <p:spPr>
              <a:xfrm>
                <a:off x="3163748" y="2095307"/>
                <a:ext cx="555928" cy="189669"/>
              </a:xfrm>
              <a:custGeom>
                <a:rect b="b" l="l" r="r" t="t"/>
                <a:pathLst>
                  <a:path extrusionOk="0" h="2306" w="6759">
                    <a:moveTo>
                      <a:pt x="6371" y="0"/>
                    </a:moveTo>
                    <a:cubicBezTo>
                      <a:pt x="5648" y="15"/>
                      <a:pt x="4920" y="25"/>
                      <a:pt x="4196" y="36"/>
                    </a:cubicBezTo>
                    <a:cubicBezTo>
                      <a:pt x="3518" y="42"/>
                      <a:pt x="2840" y="46"/>
                      <a:pt x="2161" y="46"/>
                    </a:cubicBezTo>
                    <a:cubicBezTo>
                      <a:pt x="1482" y="46"/>
                      <a:pt x="803" y="42"/>
                      <a:pt x="123" y="36"/>
                    </a:cubicBezTo>
                    <a:cubicBezTo>
                      <a:pt x="36" y="714"/>
                      <a:pt x="0" y="1416"/>
                      <a:pt x="18" y="2161"/>
                    </a:cubicBezTo>
                    <a:cubicBezTo>
                      <a:pt x="1445" y="2214"/>
                      <a:pt x="2875" y="2278"/>
                      <a:pt x="4302" y="2299"/>
                    </a:cubicBezTo>
                    <a:cubicBezTo>
                      <a:pt x="4558" y="2303"/>
                      <a:pt x="4814" y="2305"/>
                      <a:pt x="5070" y="2305"/>
                    </a:cubicBezTo>
                    <a:cubicBezTo>
                      <a:pt x="5633" y="2305"/>
                      <a:pt x="6196" y="2295"/>
                      <a:pt x="6758" y="2281"/>
                    </a:cubicBezTo>
                    <a:cubicBezTo>
                      <a:pt x="6667" y="1491"/>
                      <a:pt x="6522" y="727"/>
                      <a:pt x="637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6" name="Google Shape;1186;p65"/>
              <p:cNvSpPr/>
              <p:nvPr/>
            </p:nvSpPr>
            <p:spPr>
              <a:xfrm>
                <a:off x="3165146" y="2265967"/>
                <a:ext cx="562261" cy="157344"/>
              </a:xfrm>
              <a:custGeom>
                <a:rect b="b" l="l" r="r" t="t"/>
                <a:pathLst>
                  <a:path extrusionOk="0" h="1913" w="6836">
                    <a:moveTo>
                      <a:pt x="1" y="0"/>
                    </a:moveTo>
                    <a:cubicBezTo>
                      <a:pt x="8" y="321"/>
                      <a:pt x="22" y="644"/>
                      <a:pt x="50" y="978"/>
                    </a:cubicBezTo>
                    <a:cubicBezTo>
                      <a:pt x="68" y="1231"/>
                      <a:pt x="92" y="1505"/>
                      <a:pt x="121" y="1789"/>
                    </a:cubicBezTo>
                    <a:cubicBezTo>
                      <a:pt x="619" y="1787"/>
                      <a:pt x="1118" y="1779"/>
                      <a:pt x="1616" y="1779"/>
                    </a:cubicBezTo>
                    <a:cubicBezTo>
                      <a:pt x="1898" y="1779"/>
                      <a:pt x="2180" y="1781"/>
                      <a:pt x="2461" y="1789"/>
                    </a:cubicBezTo>
                    <a:cubicBezTo>
                      <a:pt x="3255" y="1813"/>
                      <a:pt x="4053" y="1849"/>
                      <a:pt x="4847" y="1877"/>
                    </a:cubicBezTo>
                    <a:cubicBezTo>
                      <a:pt x="5281" y="1891"/>
                      <a:pt x="5715" y="1912"/>
                      <a:pt x="6148" y="1912"/>
                    </a:cubicBezTo>
                    <a:cubicBezTo>
                      <a:pt x="6372" y="1912"/>
                      <a:pt x="6595" y="1907"/>
                      <a:pt x="6818" y="1891"/>
                    </a:cubicBezTo>
                    <a:cubicBezTo>
                      <a:pt x="6829" y="1635"/>
                      <a:pt x="6836" y="1371"/>
                      <a:pt x="6826" y="1114"/>
                    </a:cubicBezTo>
                    <a:cubicBezTo>
                      <a:pt x="6808" y="777"/>
                      <a:pt x="6779" y="447"/>
                      <a:pt x="6741" y="120"/>
                    </a:cubicBezTo>
                    <a:cubicBezTo>
                      <a:pt x="6179" y="134"/>
                      <a:pt x="5616" y="144"/>
                      <a:pt x="5053" y="144"/>
                    </a:cubicBezTo>
                    <a:cubicBezTo>
                      <a:pt x="4797" y="144"/>
                      <a:pt x="4541" y="142"/>
                      <a:pt x="4285" y="138"/>
                    </a:cubicBezTo>
                    <a:cubicBezTo>
                      <a:pt x="2858" y="117"/>
                      <a:pt x="1428" y="53"/>
                      <a:pt x="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65"/>
              <p:cNvSpPr/>
              <p:nvPr/>
            </p:nvSpPr>
            <p:spPr>
              <a:xfrm>
                <a:off x="3175016" y="2405125"/>
                <a:ext cx="550993" cy="186543"/>
              </a:xfrm>
              <a:custGeom>
                <a:rect b="b" l="l" r="r" t="t"/>
                <a:pathLst>
                  <a:path extrusionOk="0" h="2268" w="6699">
                    <a:moveTo>
                      <a:pt x="1496" y="1"/>
                    </a:moveTo>
                    <a:cubicBezTo>
                      <a:pt x="998" y="1"/>
                      <a:pt x="499" y="9"/>
                      <a:pt x="1" y="11"/>
                    </a:cubicBezTo>
                    <a:cubicBezTo>
                      <a:pt x="71" y="714"/>
                      <a:pt x="173" y="1495"/>
                      <a:pt x="341" y="2267"/>
                    </a:cubicBezTo>
                    <a:cubicBezTo>
                      <a:pt x="1772" y="2243"/>
                      <a:pt x="3206" y="2215"/>
                      <a:pt x="4639" y="2186"/>
                    </a:cubicBezTo>
                    <a:cubicBezTo>
                      <a:pt x="5254" y="2173"/>
                      <a:pt x="5869" y="2158"/>
                      <a:pt x="6487" y="2148"/>
                    </a:cubicBezTo>
                    <a:cubicBezTo>
                      <a:pt x="6541" y="1803"/>
                      <a:pt x="6586" y="1445"/>
                      <a:pt x="6625" y="1055"/>
                    </a:cubicBezTo>
                    <a:cubicBezTo>
                      <a:pt x="6653" y="763"/>
                      <a:pt x="6681" y="444"/>
                      <a:pt x="6698" y="113"/>
                    </a:cubicBezTo>
                    <a:lnTo>
                      <a:pt x="6698" y="113"/>
                    </a:lnTo>
                    <a:cubicBezTo>
                      <a:pt x="6475" y="129"/>
                      <a:pt x="6252" y="134"/>
                      <a:pt x="6028" y="134"/>
                    </a:cubicBezTo>
                    <a:cubicBezTo>
                      <a:pt x="5595" y="134"/>
                      <a:pt x="5161" y="113"/>
                      <a:pt x="4727" y="99"/>
                    </a:cubicBezTo>
                    <a:cubicBezTo>
                      <a:pt x="3933" y="71"/>
                      <a:pt x="3135" y="35"/>
                      <a:pt x="2341" y="11"/>
                    </a:cubicBezTo>
                    <a:cubicBezTo>
                      <a:pt x="2060" y="3"/>
                      <a:pt x="1778" y="1"/>
                      <a:pt x="149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65"/>
              <p:cNvSpPr/>
              <p:nvPr/>
            </p:nvSpPr>
            <p:spPr>
              <a:xfrm>
                <a:off x="3203064" y="2574715"/>
                <a:ext cx="505591" cy="205790"/>
              </a:xfrm>
              <a:custGeom>
                <a:rect b="b" l="l" r="r" t="t"/>
                <a:pathLst>
                  <a:path extrusionOk="0" h="2502" w="6147">
                    <a:moveTo>
                      <a:pt x="6146" y="0"/>
                    </a:moveTo>
                    <a:lnTo>
                      <a:pt x="6146" y="0"/>
                    </a:lnTo>
                    <a:cubicBezTo>
                      <a:pt x="5528" y="10"/>
                      <a:pt x="4913" y="25"/>
                      <a:pt x="4298" y="38"/>
                    </a:cubicBezTo>
                    <a:cubicBezTo>
                      <a:pt x="2865" y="67"/>
                      <a:pt x="1431" y="95"/>
                      <a:pt x="0" y="119"/>
                    </a:cubicBezTo>
                    <a:cubicBezTo>
                      <a:pt x="39" y="306"/>
                      <a:pt x="81" y="489"/>
                      <a:pt x="130" y="675"/>
                    </a:cubicBezTo>
                    <a:cubicBezTo>
                      <a:pt x="281" y="1251"/>
                      <a:pt x="489" y="1919"/>
                      <a:pt x="862" y="2460"/>
                    </a:cubicBezTo>
                    <a:cubicBezTo>
                      <a:pt x="872" y="2474"/>
                      <a:pt x="883" y="2488"/>
                      <a:pt x="893" y="2502"/>
                    </a:cubicBezTo>
                    <a:cubicBezTo>
                      <a:pt x="1676" y="2495"/>
                      <a:pt x="2460" y="2484"/>
                      <a:pt x="3244" y="2471"/>
                    </a:cubicBezTo>
                    <a:cubicBezTo>
                      <a:pt x="3582" y="2446"/>
                      <a:pt x="3919" y="2417"/>
                      <a:pt x="4260" y="2390"/>
                    </a:cubicBezTo>
                    <a:cubicBezTo>
                      <a:pt x="4649" y="2354"/>
                      <a:pt x="5040" y="2323"/>
                      <a:pt x="5429" y="2294"/>
                    </a:cubicBezTo>
                    <a:cubicBezTo>
                      <a:pt x="5690" y="1856"/>
                      <a:pt x="5887" y="1335"/>
                      <a:pt x="6010" y="745"/>
                    </a:cubicBezTo>
                    <a:cubicBezTo>
                      <a:pt x="6062" y="506"/>
                      <a:pt x="6104" y="257"/>
                      <a:pt x="614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65"/>
              <p:cNvSpPr/>
              <p:nvPr/>
            </p:nvSpPr>
            <p:spPr>
              <a:xfrm>
                <a:off x="3272401" y="2756315"/>
                <a:ext cx="377281" cy="124938"/>
              </a:xfrm>
              <a:custGeom>
                <a:rect b="b" l="l" r="r" t="t"/>
                <a:pathLst>
                  <a:path extrusionOk="0" h="1519" w="4587">
                    <a:moveTo>
                      <a:pt x="4586" y="0"/>
                    </a:moveTo>
                    <a:lnTo>
                      <a:pt x="4586" y="0"/>
                    </a:lnTo>
                    <a:cubicBezTo>
                      <a:pt x="4197" y="29"/>
                      <a:pt x="3806" y="60"/>
                      <a:pt x="3417" y="96"/>
                    </a:cubicBezTo>
                    <a:cubicBezTo>
                      <a:pt x="3076" y="123"/>
                      <a:pt x="2739" y="152"/>
                      <a:pt x="2401" y="177"/>
                    </a:cubicBezTo>
                    <a:cubicBezTo>
                      <a:pt x="2225" y="191"/>
                      <a:pt x="2060" y="196"/>
                      <a:pt x="1901" y="196"/>
                    </a:cubicBezTo>
                    <a:cubicBezTo>
                      <a:pt x="1417" y="196"/>
                      <a:pt x="985" y="147"/>
                      <a:pt x="465" y="147"/>
                    </a:cubicBezTo>
                    <a:cubicBezTo>
                      <a:pt x="429" y="147"/>
                      <a:pt x="393" y="147"/>
                      <a:pt x="356" y="148"/>
                    </a:cubicBezTo>
                    <a:lnTo>
                      <a:pt x="1" y="148"/>
                    </a:lnTo>
                    <a:cubicBezTo>
                      <a:pt x="103" y="282"/>
                      <a:pt x="324" y="559"/>
                      <a:pt x="440" y="675"/>
                    </a:cubicBezTo>
                    <a:cubicBezTo>
                      <a:pt x="489" y="743"/>
                      <a:pt x="538" y="802"/>
                      <a:pt x="591" y="858"/>
                    </a:cubicBezTo>
                    <a:cubicBezTo>
                      <a:pt x="995" y="1280"/>
                      <a:pt x="1617" y="1518"/>
                      <a:pt x="2228" y="1518"/>
                    </a:cubicBezTo>
                    <a:cubicBezTo>
                      <a:pt x="2460" y="1518"/>
                      <a:pt x="2689" y="1484"/>
                      <a:pt x="2903" y="1413"/>
                    </a:cubicBezTo>
                    <a:cubicBezTo>
                      <a:pt x="3603" y="1178"/>
                      <a:pt x="4176" y="693"/>
                      <a:pt x="4586"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0" name="Google Shape;1190;p65"/>
              <p:cNvSpPr/>
              <p:nvPr/>
            </p:nvSpPr>
            <p:spPr>
              <a:xfrm>
                <a:off x="3717214" y="1778498"/>
                <a:ext cx="214014" cy="157015"/>
              </a:xfrm>
              <a:custGeom>
                <a:rect b="b" l="l" r="r" t="t"/>
                <a:pathLst>
                  <a:path extrusionOk="0" h="1909" w="2602">
                    <a:moveTo>
                      <a:pt x="1019" y="0"/>
                    </a:moveTo>
                    <a:cubicBezTo>
                      <a:pt x="887" y="0"/>
                      <a:pt x="755" y="32"/>
                      <a:pt x="633" y="106"/>
                    </a:cubicBezTo>
                    <a:cubicBezTo>
                      <a:pt x="1" y="489"/>
                      <a:pt x="121" y="1251"/>
                      <a:pt x="184" y="1663"/>
                    </a:cubicBezTo>
                    <a:cubicBezTo>
                      <a:pt x="191" y="1705"/>
                      <a:pt x="198" y="1744"/>
                      <a:pt x="202" y="1782"/>
                    </a:cubicBezTo>
                    <a:cubicBezTo>
                      <a:pt x="208" y="1820"/>
                      <a:pt x="215" y="1856"/>
                      <a:pt x="219" y="1891"/>
                    </a:cubicBezTo>
                    <a:cubicBezTo>
                      <a:pt x="1013" y="1898"/>
                      <a:pt x="1807" y="1905"/>
                      <a:pt x="2602" y="1909"/>
                    </a:cubicBezTo>
                    <a:cubicBezTo>
                      <a:pt x="2482" y="1631"/>
                      <a:pt x="2359" y="1371"/>
                      <a:pt x="2254" y="1150"/>
                    </a:cubicBezTo>
                    <a:cubicBezTo>
                      <a:pt x="2141" y="918"/>
                      <a:pt x="2025" y="678"/>
                      <a:pt x="1850" y="443"/>
                    </a:cubicBezTo>
                    <a:cubicBezTo>
                      <a:pt x="1658" y="188"/>
                      <a:pt x="1337" y="0"/>
                      <a:pt x="1019"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65"/>
              <p:cNvSpPr/>
              <p:nvPr/>
            </p:nvSpPr>
            <p:spPr>
              <a:xfrm>
                <a:off x="4245101" y="1749793"/>
                <a:ext cx="234988" cy="190985"/>
              </a:xfrm>
              <a:custGeom>
                <a:rect b="b" l="l" r="r" t="t"/>
                <a:pathLst>
                  <a:path extrusionOk="0" h="2322" w="2857">
                    <a:moveTo>
                      <a:pt x="1594" y="0"/>
                    </a:moveTo>
                    <a:cubicBezTo>
                      <a:pt x="1037" y="0"/>
                      <a:pt x="532" y="356"/>
                      <a:pt x="380" y="901"/>
                    </a:cubicBezTo>
                    <a:cubicBezTo>
                      <a:pt x="242" y="1386"/>
                      <a:pt x="116" y="1843"/>
                      <a:pt x="0" y="2293"/>
                    </a:cubicBezTo>
                    <a:cubicBezTo>
                      <a:pt x="850" y="2300"/>
                      <a:pt x="1704" y="2310"/>
                      <a:pt x="2558" y="2321"/>
                    </a:cubicBezTo>
                    <a:cubicBezTo>
                      <a:pt x="2628" y="2085"/>
                      <a:pt x="2706" y="1819"/>
                      <a:pt x="2776" y="1551"/>
                    </a:cubicBezTo>
                    <a:cubicBezTo>
                      <a:pt x="2857" y="1225"/>
                      <a:pt x="2800" y="866"/>
                      <a:pt x="2622" y="571"/>
                    </a:cubicBezTo>
                    <a:cubicBezTo>
                      <a:pt x="2450" y="293"/>
                      <a:pt x="2189" y="103"/>
                      <a:pt x="1887" y="33"/>
                    </a:cubicBezTo>
                    <a:cubicBezTo>
                      <a:pt x="1789" y="11"/>
                      <a:pt x="1691" y="0"/>
                      <a:pt x="1594"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2" name="Google Shape;1192;p65"/>
              <p:cNvSpPr/>
              <p:nvPr/>
            </p:nvSpPr>
            <p:spPr>
              <a:xfrm>
                <a:off x="4202248" y="1931227"/>
                <a:ext cx="253330" cy="174946"/>
              </a:xfrm>
              <a:custGeom>
                <a:rect b="b" l="l" r="r" t="t"/>
                <a:pathLst>
                  <a:path extrusionOk="0" h="2127" w="3080">
                    <a:moveTo>
                      <a:pt x="521" y="1"/>
                    </a:moveTo>
                    <a:cubicBezTo>
                      <a:pt x="447" y="278"/>
                      <a:pt x="377" y="552"/>
                      <a:pt x="314" y="826"/>
                    </a:cubicBezTo>
                    <a:cubicBezTo>
                      <a:pt x="278" y="967"/>
                      <a:pt x="247" y="1105"/>
                      <a:pt x="215" y="1245"/>
                    </a:cubicBezTo>
                    <a:cubicBezTo>
                      <a:pt x="149" y="1536"/>
                      <a:pt x="79" y="1835"/>
                      <a:pt x="1" y="2127"/>
                    </a:cubicBezTo>
                    <a:cubicBezTo>
                      <a:pt x="841" y="2096"/>
                      <a:pt x="1684" y="2067"/>
                      <a:pt x="2524" y="2042"/>
                    </a:cubicBezTo>
                    <a:lnTo>
                      <a:pt x="2619" y="1677"/>
                    </a:lnTo>
                    <a:cubicBezTo>
                      <a:pt x="2686" y="1421"/>
                      <a:pt x="2749" y="1160"/>
                      <a:pt x="2820" y="915"/>
                    </a:cubicBezTo>
                    <a:cubicBezTo>
                      <a:pt x="2904" y="630"/>
                      <a:pt x="2984" y="349"/>
                      <a:pt x="3065" y="75"/>
                    </a:cubicBezTo>
                    <a:cubicBezTo>
                      <a:pt x="3068" y="60"/>
                      <a:pt x="3073" y="43"/>
                      <a:pt x="3079" y="29"/>
                    </a:cubicBezTo>
                    <a:cubicBezTo>
                      <a:pt x="2225" y="18"/>
                      <a:pt x="1371" y="8"/>
                      <a:pt x="52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3" name="Google Shape;1193;p65"/>
              <p:cNvSpPr/>
              <p:nvPr/>
            </p:nvSpPr>
            <p:spPr>
              <a:xfrm>
                <a:off x="3735227" y="1926950"/>
                <a:ext cx="263036" cy="193699"/>
              </a:xfrm>
              <a:custGeom>
                <a:rect b="b" l="l" r="r" t="t"/>
                <a:pathLst>
                  <a:path extrusionOk="0" h="2355" w="3198">
                    <a:moveTo>
                      <a:pt x="0" y="0"/>
                    </a:moveTo>
                    <a:lnTo>
                      <a:pt x="0" y="0"/>
                    </a:lnTo>
                    <a:cubicBezTo>
                      <a:pt x="59" y="411"/>
                      <a:pt x="127" y="787"/>
                      <a:pt x="197" y="1149"/>
                    </a:cubicBezTo>
                    <a:cubicBezTo>
                      <a:pt x="278" y="1553"/>
                      <a:pt x="376" y="1954"/>
                      <a:pt x="478" y="2354"/>
                    </a:cubicBezTo>
                    <a:cubicBezTo>
                      <a:pt x="1384" y="2330"/>
                      <a:pt x="2291" y="2302"/>
                      <a:pt x="3198" y="2270"/>
                    </a:cubicBezTo>
                    <a:cubicBezTo>
                      <a:pt x="3011" y="1722"/>
                      <a:pt x="2829" y="1199"/>
                      <a:pt x="2649" y="689"/>
                    </a:cubicBezTo>
                    <a:cubicBezTo>
                      <a:pt x="2568" y="461"/>
                      <a:pt x="2477" y="236"/>
                      <a:pt x="2383" y="18"/>
                    </a:cubicBezTo>
                    <a:cubicBezTo>
                      <a:pt x="1588" y="14"/>
                      <a:pt x="794" y="7"/>
                      <a:pt x="0"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4" name="Google Shape;1194;p65"/>
              <p:cNvSpPr/>
              <p:nvPr/>
            </p:nvSpPr>
            <p:spPr>
              <a:xfrm>
                <a:off x="3774461" y="2106493"/>
                <a:ext cx="283927" cy="192958"/>
              </a:xfrm>
              <a:custGeom>
                <a:rect b="b" l="l" r="r" t="t"/>
                <a:pathLst>
                  <a:path extrusionOk="0" h="2346" w="3452">
                    <a:moveTo>
                      <a:pt x="2721" y="1"/>
                    </a:moveTo>
                    <a:cubicBezTo>
                      <a:pt x="1814" y="33"/>
                      <a:pt x="907" y="61"/>
                      <a:pt x="1" y="85"/>
                    </a:cubicBezTo>
                    <a:cubicBezTo>
                      <a:pt x="75" y="367"/>
                      <a:pt x="148" y="648"/>
                      <a:pt x="222" y="925"/>
                    </a:cubicBezTo>
                    <a:lnTo>
                      <a:pt x="338" y="1361"/>
                    </a:lnTo>
                    <a:cubicBezTo>
                      <a:pt x="430" y="1699"/>
                      <a:pt x="514" y="2025"/>
                      <a:pt x="602" y="2346"/>
                    </a:cubicBezTo>
                    <a:cubicBezTo>
                      <a:pt x="1551" y="2303"/>
                      <a:pt x="2500" y="2247"/>
                      <a:pt x="3452" y="2187"/>
                    </a:cubicBezTo>
                    <a:cubicBezTo>
                      <a:pt x="3192" y="1397"/>
                      <a:pt x="2953" y="676"/>
                      <a:pt x="27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5" name="Google Shape;1195;p65"/>
              <p:cNvSpPr/>
              <p:nvPr/>
            </p:nvSpPr>
            <p:spPr>
              <a:xfrm>
                <a:off x="4143603" y="2092099"/>
                <a:ext cx="266325" cy="188599"/>
              </a:xfrm>
              <a:custGeom>
                <a:rect b="b" l="l" r="r" t="t"/>
                <a:pathLst>
                  <a:path extrusionOk="0" h="2293" w="3238">
                    <a:moveTo>
                      <a:pt x="3237" y="0"/>
                    </a:moveTo>
                    <a:lnTo>
                      <a:pt x="3237" y="0"/>
                    </a:lnTo>
                    <a:cubicBezTo>
                      <a:pt x="2397" y="25"/>
                      <a:pt x="1554" y="54"/>
                      <a:pt x="714" y="85"/>
                    </a:cubicBezTo>
                    <a:cubicBezTo>
                      <a:pt x="644" y="362"/>
                      <a:pt x="563" y="636"/>
                      <a:pt x="464" y="897"/>
                    </a:cubicBezTo>
                    <a:cubicBezTo>
                      <a:pt x="296" y="1357"/>
                      <a:pt x="145" y="1825"/>
                      <a:pt x="0" y="2292"/>
                    </a:cubicBezTo>
                    <a:cubicBezTo>
                      <a:pt x="897" y="2232"/>
                      <a:pt x="1793" y="2172"/>
                      <a:pt x="2685" y="2123"/>
                    </a:cubicBezTo>
                    <a:lnTo>
                      <a:pt x="3237"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6" name="Google Shape;1196;p65"/>
              <p:cNvSpPr/>
              <p:nvPr/>
            </p:nvSpPr>
            <p:spPr>
              <a:xfrm>
                <a:off x="3823894" y="2259634"/>
                <a:ext cx="540547" cy="172560"/>
              </a:xfrm>
              <a:custGeom>
                <a:rect b="b" l="l" r="r" t="t"/>
                <a:pathLst>
                  <a:path extrusionOk="0" h="2098" w="6572">
                    <a:moveTo>
                      <a:pt x="6572" y="0"/>
                    </a:moveTo>
                    <a:cubicBezTo>
                      <a:pt x="5680" y="49"/>
                      <a:pt x="4784" y="109"/>
                      <a:pt x="3887" y="169"/>
                    </a:cubicBezTo>
                    <a:cubicBezTo>
                      <a:pt x="3709" y="756"/>
                      <a:pt x="3547" y="1342"/>
                      <a:pt x="3392" y="1926"/>
                    </a:cubicBezTo>
                    <a:cubicBezTo>
                      <a:pt x="3332" y="1733"/>
                      <a:pt x="3273" y="1546"/>
                      <a:pt x="3216" y="1368"/>
                    </a:cubicBezTo>
                    <a:cubicBezTo>
                      <a:pt x="3090" y="974"/>
                      <a:pt x="2966" y="598"/>
                      <a:pt x="2851" y="239"/>
                    </a:cubicBezTo>
                    <a:cubicBezTo>
                      <a:pt x="1899" y="299"/>
                      <a:pt x="950" y="355"/>
                      <a:pt x="1" y="398"/>
                    </a:cubicBezTo>
                    <a:cubicBezTo>
                      <a:pt x="159" y="991"/>
                      <a:pt x="314" y="1557"/>
                      <a:pt x="465" y="2098"/>
                    </a:cubicBezTo>
                    <a:cubicBezTo>
                      <a:pt x="1104" y="2056"/>
                      <a:pt x="1743" y="2017"/>
                      <a:pt x="2387" y="1989"/>
                    </a:cubicBezTo>
                    <a:cubicBezTo>
                      <a:pt x="3634" y="1937"/>
                      <a:pt x="4885" y="1916"/>
                      <a:pt x="6137" y="1912"/>
                    </a:cubicBezTo>
                    <a:cubicBezTo>
                      <a:pt x="6179" y="1718"/>
                      <a:pt x="6225" y="1525"/>
                      <a:pt x="6270" y="1336"/>
                    </a:cubicBezTo>
                    <a:cubicBezTo>
                      <a:pt x="6369" y="928"/>
                      <a:pt x="6467" y="506"/>
                      <a:pt x="6551" y="85"/>
                    </a:cubicBezTo>
                    <a:lnTo>
                      <a:pt x="6572"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7" name="Google Shape;1197;p65"/>
              <p:cNvSpPr/>
              <p:nvPr/>
            </p:nvSpPr>
            <p:spPr>
              <a:xfrm>
                <a:off x="3862058" y="2395561"/>
                <a:ext cx="466604" cy="188846"/>
              </a:xfrm>
              <a:custGeom>
                <a:rect b="b" l="l" r="r" t="t"/>
                <a:pathLst>
                  <a:path extrusionOk="0" h="2296" w="5673">
                    <a:moveTo>
                      <a:pt x="5673" y="1"/>
                    </a:moveTo>
                    <a:lnTo>
                      <a:pt x="5673" y="1"/>
                    </a:lnTo>
                    <a:cubicBezTo>
                      <a:pt x="4421" y="5"/>
                      <a:pt x="3170" y="26"/>
                      <a:pt x="1923" y="78"/>
                    </a:cubicBezTo>
                    <a:cubicBezTo>
                      <a:pt x="1279" y="106"/>
                      <a:pt x="640" y="145"/>
                      <a:pt x="1" y="187"/>
                    </a:cubicBezTo>
                    <a:cubicBezTo>
                      <a:pt x="204" y="925"/>
                      <a:pt x="401" y="1621"/>
                      <a:pt x="595" y="2295"/>
                    </a:cubicBezTo>
                    <a:cubicBezTo>
                      <a:pt x="1354" y="2285"/>
                      <a:pt x="2113" y="2274"/>
                      <a:pt x="2872" y="2271"/>
                    </a:cubicBezTo>
                    <a:cubicBezTo>
                      <a:pt x="3310" y="2267"/>
                      <a:pt x="3749" y="2265"/>
                      <a:pt x="4187" y="2265"/>
                    </a:cubicBezTo>
                    <a:cubicBezTo>
                      <a:pt x="4497" y="2265"/>
                      <a:pt x="4807" y="2266"/>
                      <a:pt x="5117" y="2268"/>
                    </a:cubicBezTo>
                    <a:cubicBezTo>
                      <a:pt x="5303" y="1530"/>
                      <a:pt x="5493" y="781"/>
                      <a:pt x="5662" y="33"/>
                    </a:cubicBezTo>
                    <a:cubicBezTo>
                      <a:pt x="5665" y="22"/>
                      <a:pt x="5669" y="12"/>
                      <a:pt x="5673"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8" name="Google Shape;1198;p65"/>
              <p:cNvSpPr/>
              <p:nvPr/>
            </p:nvSpPr>
            <p:spPr>
              <a:xfrm>
                <a:off x="3910915" y="2581860"/>
                <a:ext cx="372017" cy="196084"/>
              </a:xfrm>
              <a:custGeom>
                <a:rect b="b" l="l" r="r" t="t"/>
                <a:pathLst>
                  <a:path extrusionOk="0" h="2384" w="4523">
                    <a:moveTo>
                      <a:pt x="3593" y="0"/>
                    </a:moveTo>
                    <a:cubicBezTo>
                      <a:pt x="3155" y="0"/>
                      <a:pt x="2716" y="2"/>
                      <a:pt x="2278" y="6"/>
                    </a:cubicBezTo>
                    <a:cubicBezTo>
                      <a:pt x="1519" y="9"/>
                      <a:pt x="760" y="20"/>
                      <a:pt x="1" y="30"/>
                    </a:cubicBezTo>
                    <a:cubicBezTo>
                      <a:pt x="11" y="63"/>
                      <a:pt x="22" y="94"/>
                      <a:pt x="28" y="126"/>
                    </a:cubicBezTo>
                    <a:cubicBezTo>
                      <a:pt x="229" y="804"/>
                      <a:pt x="450" y="1489"/>
                      <a:pt x="664" y="2150"/>
                    </a:cubicBezTo>
                    <a:cubicBezTo>
                      <a:pt x="682" y="2213"/>
                      <a:pt x="703" y="2277"/>
                      <a:pt x="724" y="2340"/>
                    </a:cubicBezTo>
                    <a:cubicBezTo>
                      <a:pt x="1086" y="2363"/>
                      <a:pt x="1445" y="2384"/>
                      <a:pt x="1805" y="2384"/>
                    </a:cubicBezTo>
                    <a:cubicBezTo>
                      <a:pt x="1978" y="2384"/>
                      <a:pt x="2150" y="2379"/>
                      <a:pt x="2323" y="2368"/>
                    </a:cubicBezTo>
                    <a:cubicBezTo>
                      <a:pt x="2808" y="2340"/>
                      <a:pt x="3297" y="2290"/>
                      <a:pt x="3782" y="2269"/>
                    </a:cubicBezTo>
                    <a:lnTo>
                      <a:pt x="3940" y="2269"/>
                    </a:lnTo>
                    <a:cubicBezTo>
                      <a:pt x="3954" y="2231"/>
                      <a:pt x="3968" y="2196"/>
                      <a:pt x="3979" y="2157"/>
                    </a:cubicBezTo>
                    <a:cubicBezTo>
                      <a:pt x="4119" y="1573"/>
                      <a:pt x="4270" y="987"/>
                      <a:pt x="4418" y="403"/>
                    </a:cubicBezTo>
                    <a:cubicBezTo>
                      <a:pt x="4453" y="270"/>
                      <a:pt x="4488" y="136"/>
                      <a:pt x="4523" y="3"/>
                    </a:cubicBezTo>
                    <a:cubicBezTo>
                      <a:pt x="4213" y="1"/>
                      <a:pt x="3903" y="0"/>
                      <a:pt x="359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9" name="Google Shape;1199;p65"/>
              <p:cNvSpPr/>
              <p:nvPr/>
            </p:nvSpPr>
            <p:spPr>
              <a:xfrm>
                <a:off x="3970465" y="2768406"/>
                <a:ext cx="264598" cy="134314"/>
              </a:xfrm>
              <a:custGeom>
                <a:rect b="b" l="l" r="r" t="t"/>
                <a:pathLst>
                  <a:path extrusionOk="0" h="1633" w="3217">
                    <a:moveTo>
                      <a:pt x="3058" y="1"/>
                    </a:moveTo>
                    <a:cubicBezTo>
                      <a:pt x="2573" y="22"/>
                      <a:pt x="2084" y="72"/>
                      <a:pt x="1599" y="100"/>
                    </a:cubicBezTo>
                    <a:cubicBezTo>
                      <a:pt x="1426" y="111"/>
                      <a:pt x="1254" y="116"/>
                      <a:pt x="1081" y="116"/>
                    </a:cubicBezTo>
                    <a:cubicBezTo>
                      <a:pt x="721" y="116"/>
                      <a:pt x="362" y="95"/>
                      <a:pt x="0" y="72"/>
                    </a:cubicBezTo>
                    <a:lnTo>
                      <a:pt x="0" y="72"/>
                    </a:lnTo>
                    <a:cubicBezTo>
                      <a:pt x="60" y="262"/>
                      <a:pt x="123" y="448"/>
                      <a:pt x="183" y="638"/>
                    </a:cubicBezTo>
                    <a:cubicBezTo>
                      <a:pt x="299" y="1000"/>
                      <a:pt x="559" y="1308"/>
                      <a:pt x="900" y="1481"/>
                    </a:cubicBezTo>
                    <a:cubicBezTo>
                      <a:pt x="1090" y="1579"/>
                      <a:pt x="1297" y="1632"/>
                      <a:pt x="1501" y="1632"/>
                    </a:cubicBezTo>
                    <a:cubicBezTo>
                      <a:pt x="1631" y="1632"/>
                      <a:pt x="1758" y="1611"/>
                      <a:pt x="1884" y="1569"/>
                    </a:cubicBezTo>
                    <a:cubicBezTo>
                      <a:pt x="2369" y="1414"/>
                      <a:pt x="2728" y="1027"/>
                      <a:pt x="2837" y="549"/>
                    </a:cubicBezTo>
                    <a:cubicBezTo>
                      <a:pt x="3012" y="402"/>
                      <a:pt x="3142" y="212"/>
                      <a:pt x="321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0" name="Google Shape;1200;p65"/>
              <p:cNvSpPr/>
              <p:nvPr/>
            </p:nvSpPr>
            <p:spPr>
              <a:xfrm>
                <a:off x="4522204" y="1751191"/>
                <a:ext cx="527058" cy="181444"/>
              </a:xfrm>
              <a:custGeom>
                <a:rect b="b" l="l" r="r" t="t"/>
                <a:pathLst>
                  <a:path extrusionOk="0" h="2206" w="6408">
                    <a:moveTo>
                      <a:pt x="1790" y="0"/>
                    </a:moveTo>
                    <a:cubicBezTo>
                      <a:pt x="1665" y="0"/>
                      <a:pt x="1540" y="11"/>
                      <a:pt x="1400" y="34"/>
                    </a:cubicBezTo>
                    <a:cubicBezTo>
                      <a:pt x="1210" y="65"/>
                      <a:pt x="1027" y="149"/>
                      <a:pt x="862" y="283"/>
                    </a:cubicBezTo>
                    <a:cubicBezTo>
                      <a:pt x="729" y="336"/>
                      <a:pt x="612" y="413"/>
                      <a:pt x="521" y="519"/>
                    </a:cubicBezTo>
                    <a:cubicBezTo>
                      <a:pt x="352" y="719"/>
                      <a:pt x="180" y="940"/>
                      <a:pt x="110" y="1306"/>
                    </a:cubicBezTo>
                    <a:cubicBezTo>
                      <a:pt x="72" y="1520"/>
                      <a:pt x="40" y="1759"/>
                      <a:pt x="8" y="2058"/>
                    </a:cubicBezTo>
                    <a:cubicBezTo>
                      <a:pt x="5" y="2079"/>
                      <a:pt x="5" y="2097"/>
                      <a:pt x="1" y="2114"/>
                    </a:cubicBezTo>
                    <a:cubicBezTo>
                      <a:pt x="1966" y="2139"/>
                      <a:pt x="3930" y="2170"/>
                      <a:pt x="5895" y="2206"/>
                    </a:cubicBezTo>
                    <a:cubicBezTo>
                      <a:pt x="6049" y="2093"/>
                      <a:pt x="6186" y="1935"/>
                      <a:pt x="6284" y="1693"/>
                    </a:cubicBezTo>
                    <a:cubicBezTo>
                      <a:pt x="6407" y="1401"/>
                      <a:pt x="6341" y="1070"/>
                      <a:pt x="6091" y="768"/>
                    </a:cubicBezTo>
                    <a:cubicBezTo>
                      <a:pt x="5765" y="375"/>
                      <a:pt x="5202" y="360"/>
                      <a:pt x="4791" y="350"/>
                    </a:cubicBezTo>
                    <a:cubicBezTo>
                      <a:pt x="4731" y="350"/>
                      <a:pt x="4678" y="350"/>
                      <a:pt x="4626" y="347"/>
                    </a:cubicBezTo>
                    <a:cubicBezTo>
                      <a:pt x="4334" y="332"/>
                      <a:pt x="4025" y="308"/>
                      <a:pt x="3698" y="269"/>
                    </a:cubicBezTo>
                    <a:lnTo>
                      <a:pt x="3424" y="234"/>
                    </a:lnTo>
                    <a:cubicBezTo>
                      <a:pt x="3413" y="230"/>
                      <a:pt x="3403" y="230"/>
                      <a:pt x="3392" y="230"/>
                    </a:cubicBezTo>
                    <a:cubicBezTo>
                      <a:pt x="3273" y="209"/>
                      <a:pt x="3157" y="192"/>
                      <a:pt x="3037" y="170"/>
                    </a:cubicBezTo>
                    <a:lnTo>
                      <a:pt x="2907" y="149"/>
                    </a:lnTo>
                    <a:cubicBezTo>
                      <a:pt x="2809" y="132"/>
                      <a:pt x="2707" y="118"/>
                      <a:pt x="2609" y="107"/>
                    </a:cubicBezTo>
                    <a:cubicBezTo>
                      <a:pt x="2563" y="100"/>
                      <a:pt x="2518" y="94"/>
                      <a:pt x="2468" y="86"/>
                    </a:cubicBezTo>
                    <a:lnTo>
                      <a:pt x="2405" y="73"/>
                    </a:lnTo>
                    <a:cubicBezTo>
                      <a:pt x="2359" y="65"/>
                      <a:pt x="2313" y="58"/>
                      <a:pt x="2268" y="51"/>
                    </a:cubicBezTo>
                    <a:lnTo>
                      <a:pt x="2194" y="37"/>
                    </a:lnTo>
                    <a:cubicBezTo>
                      <a:pt x="2049" y="12"/>
                      <a:pt x="1920" y="0"/>
                      <a:pt x="1790"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1" name="Google Shape;1201;p65"/>
              <p:cNvSpPr/>
              <p:nvPr/>
            </p:nvSpPr>
            <p:spPr>
              <a:xfrm>
                <a:off x="4517023" y="1917985"/>
                <a:ext cx="490046" cy="162444"/>
              </a:xfrm>
              <a:custGeom>
                <a:rect b="b" l="l" r="r" t="t"/>
                <a:pathLst>
                  <a:path extrusionOk="0" h="1975" w="5958">
                    <a:moveTo>
                      <a:pt x="64" y="0"/>
                    </a:moveTo>
                    <a:cubicBezTo>
                      <a:pt x="29" y="369"/>
                      <a:pt x="15" y="734"/>
                      <a:pt x="8" y="1167"/>
                    </a:cubicBezTo>
                    <a:cubicBezTo>
                      <a:pt x="1" y="1434"/>
                      <a:pt x="1" y="1704"/>
                      <a:pt x="1" y="1975"/>
                    </a:cubicBezTo>
                    <a:cubicBezTo>
                      <a:pt x="772" y="1960"/>
                      <a:pt x="1543" y="1953"/>
                      <a:pt x="2313" y="1953"/>
                    </a:cubicBezTo>
                    <a:cubicBezTo>
                      <a:pt x="2465" y="1953"/>
                      <a:pt x="2618" y="1953"/>
                      <a:pt x="2770" y="1954"/>
                    </a:cubicBezTo>
                    <a:cubicBezTo>
                      <a:pt x="2759" y="1789"/>
                      <a:pt x="2746" y="1624"/>
                      <a:pt x="2731" y="1462"/>
                    </a:cubicBezTo>
                    <a:cubicBezTo>
                      <a:pt x="2714" y="1219"/>
                      <a:pt x="2689" y="966"/>
                      <a:pt x="2665" y="710"/>
                    </a:cubicBezTo>
                    <a:lnTo>
                      <a:pt x="2717" y="710"/>
                    </a:lnTo>
                    <a:cubicBezTo>
                      <a:pt x="3076" y="710"/>
                      <a:pt x="3434" y="689"/>
                      <a:pt x="3779" y="650"/>
                    </a:cubicBezTo>
                    <a:cubicBezTo>
                      <a:pt x="4130" y="608"/>
                      <a:pt x="4545" y="555"/>
                      <a:pt x="4949" y="471"/>
                    </a:cubicBezTo>
                    <a:cubicBezTo>
                      <a:pt x="5135" y="432"/>
                      <a:pt x="5311" y="383"/>
                      <a:pt x="5487" y="320"/>
                    </a:cubicBezTo>
                    <a:cubicBezTo>
                      <a:pt x="5648" y="264"/>
                      <a:pt x="5810" y="197"/>
                      <a:pt x="5958" y="92"/>
                    </a:cubicBezTo>
                    <a:cubicBezTo>
                      <a:pt x="3993" y="56"/>
                      <a:pt x="2029" y="25"/>
                      <a:pt x="64"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2" name="Google Shape;1202;p65"/>
              <p:cNvSpPr/>
              <p:nvPr/>
            </p:nvSpPr>
            <p:spPr>
              <a:xfrm>
                <a:off x="4517023" y="2071537"/>
                <a:ext cx="235975" cy="170998"/>
              </a:xfrm>
              <a:custGeom>
                <a:rect b="b" l="l" r="r" t="t"/>
                <a:pathLst>
                  <a:path extrusionOk="0" h="2079" w="2869">
                    <a:moveTo>
                      <a:pt x="2313" y="0"/>
                    </a:moveTo>
                    <a:cubicBezTo>
                      <a:pt x="1543" y="0"/>
                      <a:pt x="772" y="7"/>
                      <a:pt x="1" y="22"/>
                    </a:cubicBezTo>
                    <a:cubicBezTo>
                      <a:pt x="5" y="531"/>
                      <a:pt x="15" y="1042"/>
                      <a:pt x="26" y="1561"/>
                    </a:cubicBezTo>
                    <a:cubicBezTo>
                      <a:pt x="33" y="1733"/>
                      <a:pt x="36" y="1906"/>
                      <a:pt x="43" y="2078"/>
                    </a:cubicBezTo>
                    <a:cubicBezTo>
                      <a:pt x="409" y="2064"/>
                      <a:pt x="771" y="2050"/>
                      <a:pt x="1136" y="2043"/>
                    </a:cubicBezTo>
                    <a:cubicBezTo>
                      <a:pt x="1617" y="2028"/>
                      <a:pt x="2100" y="2021"/>
                      <a:pt x="2582" y="2021"/>
                    </a:cubicBezTo>
                    <a:cubicBezTo>
                      <a:pt x="2677" y="2021"/>
                      <a:pt x="2773" y="2021"/>
                      <a:pt x="2868" y="2022"/>
                    </a:cubicBezTo>
                    <a:cubicBezTo>
                      <a:pt x="2847" y="1259"/>
                      <a:pt x="2816" y="609"/>
                      <a:pt x="2770" y="1"/>
                    </a:cubicBezTo>
                    <a:cubicBezTo>
                      <a:pt x="2618" y="0"/>
                      <a:pt x="2465" y="0"/>
                      <a:pt x="231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3" name="Google Shape;1203;p65"/>
              <p:cNvSpPr/>
              <p:nvPr/>
            </p:nvSpPr>
            <p:spPr>
              <a:xfrm>
                <a:off x="4520477" y="2230599"/>
                <a:ext cx="470470" cy="178236"/>
              </a:xfrm>
              <a:custGeom>
                <a:rect b="b" l="l" r="r" t="t"/>
                <a:pathLst>
                  <a:path extrusionOk="0" h="2167" w="5720">
                    <a:moveTo>
                      <a:pt x="2540" y="1"/>
                    </a:moveTo>
                    <a:cubicBezTo>
                      <a:pt x="2058" y="1"/>
                      <a:pt x="1575" y="8"/>
                      <a:pt x="1094" y="23"/>
                    </a:cubicBezTo>
                    <a:cubicBezTo>
                      <a:pt x="729" y="30"/>
                      <a:pt x="367" y="44"/>
                      <a:pt x="1" y="58"/>
                    </a:cubicBezTo>
                    <a:cubicBezTo>
                      <a:pt x="22" y="733"/>
                      <a:pt x="50" y="1408"/>
                      <a:pt x="82" y="2079"/>
                    </a:cubicBezTo>
                    <a:cubicBezTo>
                      <a:pt x="205" y="2079"/>
                      <a:pt x="328" y="2079"/>
                      <a:pt x="448" y="2082"/>
                    </a:cubicBezTo>
                    <a:cubicBezTo>
                      <a:pt x="1618" y="2100"/>
                      <a:pt x="2784" y="2125"/>
                      <a:pt x="3955" y="2149"/>
                    </a:cubicBezTo>
                    <a:cubicBezTo>
                      <a:pt x="4359" y="2156"/>
                      <a:pt x="4766" y="2156"/>
                      <a:pt x="5174" y="2167"/>
                    </a:cubicBezTo>
                    <a:cubicBezTo>
                      <a:pt x="5220" y="2135"/>
                      <a:pt x="5259" y="2107"/>
                      <a:pt x="5297" y="2079"/>
                    </a:cubicBezTo>
                    <a:lnTo>
                      <a:pt x="5325" y="2058"/>
                    </a:lnTo>
                    <a:cubicBezTo>
                      <a:pt x="5585" y="1861"/>
                      <a:pt x="5719" y="1548"/>
                      <a:pt x="5690" y="1204"/>
                    </a:cubicBezTo>
                    <a:cubicBezTo>
                      <a:pt x="5663" y="827"/>
                      <a:pt x="5445" y="477"/>
                      <a:pt x="5135" y="308"/>
                    </a:cubicBezTo>
                    <a:cubicBezTo>
                      <a:pt x="4853" y="153"/>
                      <a:pt x="4552" y="134"/>
                      <a:pt x="4294" y="134"/>
                    </a:cubicBezTo>
                    <a:cubicBezTo>
                      <a:pt x="4253" y="134"/>
                      <a:pt x="4214" y="134"/>
                      <a:pt x="4176" y="135"/>
                    </a:cubicBezTo>
                    <a:lnTo>
                      <a:pt x="3772" y="135"/>
                    </a:lnTo>
                    <a:cubicBezTo>
                      <a:pt x="3692" y="135"/>
                      <a:pt x="3611" y="137"/>
                      <a:pt x="3530" y="137"/>
                    </a:cubicBezTo>
                    <a:cubicBezTo>
                      <a:pt x="3490" y="137"/>
                      <a:pt x="3450" y="136"/>
                      <a:pt x="3410" y="135"/>
                    </a:cubicBezTo>
                    <a:cubicBezTo>
                      <a:pt x="3231" y="135"/>
                      <a:pt x="3037" y="128"/>
                      <a:pt x="2830" y="118"/>
                    </a:cubicBezTo>
                    <a:cubicBezTo>
                      <a:pt x="2830" y="79"/>
                      <a:pt x="2826" y="40"/>
                      <a:pt x="2826" y="2"/>
                    </a:cubicBezTo>
                    <a:cubicBezTo>
                      <a:pt x="2731" y="1"/>
                      <a:pt x="2635" y="1"/>
                      <a:pt x="2540"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4" name="Google Shape;1204;p65"/>
              <p:cNvSpPr/>
              <p:nvPr/>
            </p:nvSpPr>
            <p:spPr>
              <a:xfrm>
                <a:off x="4527140" y="2394514"/>
                <a:ext cx="418982" cy="193946"/>
              </a:xfrm>
              <a:custGeom>
                <a:rect b="b" l="l" r="r" t="t"/>
                <a:pathLst>
                  <a:path extrusionOk="0" h="2358" w="5094">
                    <a:moveTo>
                      <a:pt x="1" y="0"/>
                    </a:moveTo>
                    <a:cubicBezTo>
                      <a:pt x="25" y="513"/>
                      <a:pt x="50" y="1022"/>
                      <a:pt x="78" y="1525"/>
                    </a:cubicBezTo>
                    <a:lnTo>
                      <a:pt x="109" y="2168"/>
                    </a:lnTo>
                    <a:cubicBezTo>
                      <a:pt x="114" y="2206"/>
                      <a:pt x="114" y="2245"/>
                      <a:pt x="117" y="2284"/>
                    </a:cubicBezTo>
                    <a:cubicBezTo>
                      <a:pt x="542" y="2291"/>
                      <a:pt x="967" y="2302"/>
                      <a:pt x="1389" y="2312"/>
                    </a:cubicBezTo>
                    <a:cubicBezTo>
                      <a:pt x="1871" y="2326"/>
                      <a:pt x="2352" y="2340"/>
                      <a:pt x="2829" y="2357"/>
                    </a:cubicBezTo>
                    <a:cubicBezTo>
                      <a:pt x="2816" y="1718"/>
                      <a:pt x="2802" y="1075"/>
                      <a:pt x="2795" y="428"/>
                    </a:cubicBezTo>
                    <a:cubicBezTo>
                      <a:pt x="3002" y="422"/>
                      <a:pt x="3192" y="414"/>
                      <a:pt x="3378" y="404"/>
                    </a:cubicBezTo>
                    <a:cubicBezTo>
                      <a:pt x="3589" y="390"/>
                      <a:pt x="3807" y="380"/>
                      <a:pt x="4028" y="354"/>
                    </a:cubicBezTo>
                    <a:cubicBezTo>
                      <a:pt x="4158" y="341"/>
                      <a:pt x="4289" y="323"/>
                      <a:pt x="4415" y="305"/>
                    </a:cubicBezTo>
                    <a:lnTo>
                      <a:pt x="4537" y="288"/>
                    </a:lnTo>
                    <a:cubicBezTo>
                      <a:pt x="4594" y="281"/>
                      <a:pt x="4650" y="270"/>
                      <a:pt x="4706" y="260"/>
                    </a:cubicBezTo>
                    <a:cubicBezTo>
                      <a:pt x="4871" y="224"/>
                      <a:pt x="4995" y="158"/>
                      <a:pt x="5093" y="88"/>
                    </a:cubicBezTo>
                    <a:cubicBezTo>
                      <a:pt x="4685" y="77"/>
                      <a:pt x="4278" y="77"/>
                      <a:pt x="3874" y="70"/>
                    </a:cubicBezTo>
                    <a:cubicBezTo>
                      <a:pt x="2703" y="46"/>
                      <a:pt x="1537" y="21"/>
                      <a:pt x="367" y="3"/>
                    </a:cubicBezTo>
                    <a:cubicBezTo>
                      <a:pt x="247" y="0"/>
                      <a:pt x="124" y="0"/>
                      <a:pt x="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5" name="Google Shape;1205;p65"/>
              <p:cNvSpPr/>
              <p:nvPr/>
            </p:nvSpPr>
            <p:spPr>
              <a:xfrm>
                <a:off x="4536763" y="2575209"/>
                <a:ext cx="609061" cy="208504"/>
              </a:xfrm>
              <a:custGeom>
                <a:rect b="b" l="l" r="r" t="t"/>
                <a:pathLst>
                  <a:path extrusionOk="0" h="2535" w="7405">
                    <a:moveTo>
                      <a:pt x="0" y="1"/>
                    </a:moveTo>
                    <a:lnTo>
                      <a:pt x="0" y="1"/>
                    </a:lnTo>
                    <a:cubicBezTo>
                      <a:pt x="35" y="700"/>
                      <a:pt x="56" y="1414"/>
                      <a:pt x="81" y="2103"/>
                    </a:cubicBezTo>
                    <a:lnTo>
                      <a:pt x="81" y="2162"/>
                    </a:lnTo>
                    <a:cubicBezTo>
                      <a:pt x="376" y="2137"/>
                      <a:pt x="667" y="2110"/>
                      <a:pt x="959" y="2085"/>
                    </a:cubicBezTo>
                    <a:cubicBezTo>
                      <a:pt x="1816" y="2006"/>
                      <a:pt x="2673" y="1941"/>
                      <a:pt x="3530" y="1941"/>
                    </a:cubicBezTo>
                    <a:cubicBezTo>
                      <a:pt x="4806" y="1941"/>
                      <a:pt x="6079" y="2084"/>
                      <a:pt x="7341" y="2535"/>
                    </a:cubicBezTo>
                    <a:cubicBezTo>
                      <a:pt x="7398" y="2345"/>
                      <a:pt x="7404" y="2134"/>
                      <a:pt x="7348" y="1937"/>
                    </a:cubicBezTo>
                    <a:cubicBezTo>
                      <a:pt x="7208" y="1438"/>
                      <a:pt x="6775" y="1263"/>
                      <a:pt x="6631" y="1206"/>
                    </a:cubicBezTo>
                    <a:cubicBezTo>
                      <a:pt x="6476" y="1142"/>
                      <a:pt x="6327" y="1122"/>
                      <a:pt x="6188" y="1122"/>
                    </a:cubicBezTo>
                    <a:cubicBezTo>
                      <a:pt x="6068" y="1122"/>
                      <a:pt x="5955" y="1137"/>
                      <a:pt x="5854" y="1150"/>
                    </a:cubicBezTo>
                    <a:lnTo>
                      <a:pt x="5756" y="1161"/>
                    </a:lnTo>
                    <a:cubicBezTo>
                      <a:pt x="5570" y="1182"/>
                      <a:pt x="5384" y="1203"/>
                      <a:pt x="5194" y="1221"/>
                    </a:cubicBezTo>
                    <a:cubicBezTo>
                      <a:pt x="4808" y="1255"/>
                      <a:pt x="4417" y="1284"/>
                      <a:pt x="4027" y="1305"/>
                    </a:cubicBezTo>
                    <a:cubicBezTo>
                      <a:pt x="3661" y="1323"/>
                      <a:pt x="3282" y="1336"/>
                      <a:pt x="2895" y="1347"/>
                    </a:cubicBezTo>
                    <a:cubicBezTo>
                      <a:pt x="2847" y="1347"/>
                      <a:pt x="2793" y="1347"/>
                      <a:pt x="2745" y="1350"/>
                    </a:cubicBezTo>
                    <a:cubicBezTo>
                      <a:pt x="2734" y="929"/>
                      <a:pt x="2723" y="504"/>
                      <a:pt x="2712" y="74"/>
                    </a:cubicBezTo>
                    <a:cubicBezTo>
                      <a:pt x="2235" y="57"/>
                      <a:pt x="1754" y="43"/>
                      <a:pt x="1272" y="29"/>
                    </a:cubicBezTo>
                    <a:cubicBezTo>
                      <a:pt x="850" y="19"/>
                      <a:pt x="425" y="8"/>
                      <a:pt x="0"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6" name="Google Shape;1206;p65"/>
              <p:cNvSpPr/>
              <p:nvPr/>
            </p:nvSpPr>
            <p:spPr>
              <a:xfrm>
                <a:off x="4543425" y="2727773"/>
                <a:ext cx="597217" cy="173465"/>
              </a:xfrm>
              <a:custGeom>
                <a:rect b="b" l="l" r="r" t="t"/>
                <a:pathLst>
                  <a:path extrusionOk="0" h="2109" w="7261">
                    <a:moveTo>
                      <a:pt x="3449" y="0"/>
                    </a:moveTo>
                    <a:cubicBezTo>
                      <a:pt x="2592" y="0"/>
                      <a:pt x="1735" y="65"/>
                      <a:pt x="878" y="144"/>
                    </a:cubicBezTo>
                    <a:cubicBezTo>
                      <a:pt x="586" y="169"/>
                      <a:pt x="295" y="196"/>
                      <a:pt x="0" y="221"/>
                    </a:cubicBezTo>
                    <a:lnTo>
                      <a:pt x="14" y="632"/>
                    </a:lnTo>
                    <a:cubicBezTo>
                      <a:pt x="35" y="1304"/>
                      <a:pt x="573" y="1870"/>
                      <a:pt x="1212" y="1929"/>
                    </a:cubicBezTo>
                    <a:cubicBezTo>
                      <a:pt x="1275" y="1961"/>
                      <a:pt x="1345" y="1992"/>
                      <a:pt x="1416" y="2017"/>
                    </a:cubicBezTo>
                    <a:cubicBezTo>
                      <a:pt x="1606" y="2084"/>
                      <a:pt x="1809" y="2108"/>
                      <a:pt x="2010" y="2108"/>
                    </a:cubicBezTo>
                    <a:cubicBezTo>
                      <a:pt x="2270" y="2108"/>
                      <a:pt x="2530" y="2066"/>
                      <a:pt x="2755" y="2031"/>
                    </a:cubicBezTo>
                    <a:cubicBezTo>
                      <a:pt x="2839" y="2021"/>
                      <a:pt x="2923" y="2006"/>
                      <a:pt x="3004" y="1996"/>
                    </a:cubicBezTo>
                    <a:cubicBezTo>
                      <a:pt x="3489" y="1936"/>
                      <a:pt x="3914" y="1876"/>
                      <a:pt x="4301" y="1813"/>
                    </a:cubicBezTo>
                    <a:cubicBezTo>
                      <a:pt x="4684" y="1750"/>
                      <a:pt x="5067" y="1680"/>
                      <a:pt x="5443" y="1606"/>
                    </a:cubicBezTo>
                    <a:cubicBezTo>
                      <a:pt x="5517" y="1591"/>
                      <a:pt x="5594" y="1578"/>
                      <a:pt x="5672" y="1564"/>
                    </a:cubicBezTo>
                    <a:cubicBezTo>
                      <a:pt x="6089" y="1490"/>
                      <a:pt x="6610" y="1398"/>
                      <a:pt x="6975" y="1057"/>
                    </a:cubicBezTo>
                    <a:cubicBezTo>
                      <a:pt x="7113" y="931"/>
                      <a:pt x="7207" y="769"/>
                      <a:pt x="7260" y="594"/>
                    </a:cubicBezTo>
                    <a:cubicBezTo>
                      <a:pt x="5998" y="143"/>
                      <a:pt x="4725" y="0"/>
                      <a:pt x="3449"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7" name="Google Shape;1207;p65"/>
              <p:cNvSpPr/>
              <p:nvPr/>
            </p:nvSpPr>
            <p:spPr>
              <a:xfrm>
                <a:off x="2516021" y="1756949"/>
                <a:ext cx="238525" cy="161292"/>
              </a:xfrm>
              <a:custGeom>
                <a:rect b="b" l="l" r="r" t="t"/>
                <a:pathLst>
                  <a:path extrusionOk="0" h="1961" w="2900">
                    <a:moveTo>
                      <a:pt x="1508" y="0"/>
                    </a:moveTo>
                    <a:cubicBezTo>
                      <a:pt x="1482" y="0"/>
                      <a:pt x="1456" y="1"/>
                      <a:pt x="1430" y="3"/>
                    </a:cubicBezTo>
                    <a:cubicBezTo>
                      <a:pt x="1029" y="20"/>
                      <a:pt x="643" y="199"/>
                      <a:pt x="372" y="498"/>
                    </a:cubicBezTo>
                    <a:cubicBezTo>
                      <a:pt x="127" y="772"/>
                      <a:pt x="0" y="1117"/>
                      <a:pt x="17" y="1457"/>
                    </a:cubicBezTo>
                    <a:cubicBezTo>
                      <a:pt x="17" y="1626"/>
                      <a:pt x="25" y="1791"/>
                      <a:pt x="28" y="1960"/>
                    </a:cubicBezTo>
                    <a:cubicBezTo>
                      <a:pt x="633" y="1939"/>
                      <a:pt x="1237" y="1921"/>
                      <a:pt x="1841" y="1907"/>
                    </a:cubicBezTo>
                    <a:cubicBezTo>
                      <a:pt x="1869" y="1904"/>
                      <a:pt x="1894" y="1900"/>
                      <a:pt x="1922" y="1900"/>
                    </a:cubicBezTo>
                    <a:cubicBezTo>
                      <a:pt x="2249" y="1883"/>
                      <a:pt x="2573" y="1872"/>
                      <a:pt x="2899" y="1865"/>
                    </a:cubicBezTo>
                    <a:cubicBezTo>
                      <a:pt x="2892" y="1717"/>
                      <a:pt x="2889" y="1573"/>
                      <a:pt x="2881" y="1425"/>
                    </a:cubicBezTo>
                    <a:cubicBezTo>
                      <a:pt x="2841" y="734"/>
                      <a:pt x="2308" y="0"/>
                      <a:pt x="1508"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8" name="Google Shape;1208;p65"/>
              <p:cNvSpPr/>
              <p:nvPr/>
            </p:nvSpPr>
            <p:spPr>
              <a:xfrm>
                <a:off x="2518324" y="1904660"/>
                <a:ext cx="242308" cy="185638"/>
              </a:xfrm>
              <a:custGeom>
                <a:rect b="b" l="l" r="r" t="t"/>
                <a:pathLst>
                  <a:path extrusionOk="0" h="2257" w="2946">
                    <a:moveTo>
                      <a:pt x="2871" y="1"/>
                    </a:moveTo>
                    <a:cubicBezTo>
                      <a:pt x="2519" y="7"/>
                      <a:pt x="2169" y="15"/>
                      <a:pt x="1813" y="25"/>
                    </a:cubicBezTo>
                    <a:cubicBezTo>
                      <a:pt x="1209" y="39"/>
                      <a:pt x="605" y="57"/>
                      <a:pt x="0" y="78"/>
                    </a:cubicBezTo>
                    <a:cubicBezTo>
                      <a:pt x="25" y="760"/>
                      <a:pt x="70" y="1438"/>
                      <a:pt x="123" y="2169"/>
                    </a:cubicBezTo>
                    <a:cubicBezTo>
                      <a:pt x="179" y="2169"/>
                      <a:pt x="239" y="2172"/>
                      <a:pt x="295" y="2172"/>
                    </a:cubicBezTo>
                    <a:cubicBezTo>
                      <a:pt x="917" y="2172"/>
                      <a:pt x="1539" y="2200"/>
                      <a:pt x="2165" y="2225"/>
                    </a:cubicBezTo>
                    <a:cubicBezTo>
                      <a:pt x="2425" y="2236"/>
                      <a:pt x="2685" y="2246"/>
                      <a:pt x="2945" y="2257"/>
                    </a:cubicBezTo>
                    <a:cubicBezTo>
                      <a:pt x="2941" y="2049"/>
                      <a:pt x="2934" y="1838"/>
                      <a:pt x="2928" y="1634"/>
                    </a:cubicBezTo>
                    <a:cubicBezTo>
                      <a:pt x="2913" y="1100"/>
                      <a:pt x="2896" y="549"/>
                      <a:pt x="2871"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9" name="Google Shape;1209;p65"/>
              <p:cNvSpPr/>
              <p:nvPr/>
            </p:nvSpPr>
            <p:spPr>
              <a:xfrm>
                <a:off x="2528441" y="2075896"/>
                <a:ext cx="239923" cy="184487"/>
              </a:xfrm>
              <a:custGeom>
                <a:rect b="b" l="l" r="r" t="t"/>
                <a:pathLst>
                  <a:path extrusionOk="0" h="2243" w="2917">
                    <a:moveTo>
                      <a:pt x="0" y="1"/>
                    </a:moveTo>
                    <a:cubicBezTo>
                      <a:pt x="0" y="14"/>
                      <a:pt x="0" y="29"/>
                      <a:pt x="4" y="43"/>
                    </a:cubicBezTo>
                    <a:cubicBezTo>
                      <a:pt x="46" y="774"/>
                      <a:pt x="81" y="1339"/>
                      <a:pt x="119" y="1870"/>
                    </a:cubicBezTo>
                    <a:cubicBezTo>
                      <a:pt x="130" y="1993"/>
                      <a:pt x="140" y="2120"/>
                      <a:pt x="148" y="2243"/>
                    </a:cubicBezTo>
                    <a:cubicBezTo>
                      <a:pt x="500" y="2207"/>
                      <a:pt x="854" y="2195"/>
                      <a:pt x="1208" y="2195"/>
                    </a:cubicBezTo>
                    <a:cubicBezTo>
                      <a:pt x="1724" y="2195"/>
                      <a:pt x="2239" y="2220"/>
                      <a:pt x="2751" y="2233"/>
                    </a:cubicBezTo>
                    <a:cubicBezTo>
                      <a:pt x="2808" y="2233"/>
                      <a:pt x="2860" y="2236"/>
                      <a:pt x="2917" y="2236"/>
                    </a:cubicBezTo>
                    <a:cubicBezTo>
                      <a:pt x="2896" y="1849"/>
                      <a:pt x="2875" y="1459"/>
                      <a:pt x="2857" y="1073"/>
                    </a:cubicBezTo>
                    <a:cubicBezTo>
                      <a:pt x="2843" y="746"/>
                      <a:pt x="2832" y="415"/>
                      <a:pt x="2822" y="89"/>
                    </a:cubicBezTo>
                    <a:cubicBezTo>
                      <a:pt x="2562" y="78"/>
                      <a:pt x="2302" y="68"/>
                      <a:pt x="2042" y="57"/>
                    </a:cubicBezTo>
                    <a:cubicBezTo>
                      <a:pt x="1416" y="32"/>
                      <a:pt x="794" y="4"/>
                      <a:pt x="172" y="4"/>
                    </a:cubicBezTo>
                    <a:cubicBezTo>
                      <a:pt x="116" y="4"/>
                      <a:pt x="56" y="1"/>
                      <a:pt x="0"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0" name="Google Shape;1210;p65"/>
              <p:cNvSpPr/>
              <p:nvPr/>
            </p:nvSpPr>
            <p:spPr>
              <a:xfrm>
                <a:off x="2540532" y="2249352"/>
                <a:ext cx="236551" cy="170998"/>
              </a:xfrm>
              <a:custGeom>
                <a:rect b="b" l="l" r="r" t="t"/>
                <a:pathLst>
                  <a:path extrusionOk="0" h="2079" w="2876">
                    <a:moveTo>
                      <a:pt x="1061" y="0"/>
                    </a:moveTo>
                    <a:cubicBezTo>
                      <a:pt x="707" y="0"/>
                      <a:pt x="353" y="12"/>
                      <a:pt x="1" y="48"/>
                    </a:cubicBezTo>
                    <a:cubicBezTo>
                      <a:pt x="50" y="663"/>
                      <a:pt x="110" y="1320"/>
                      <a:pt x="187" y="2044"/>
                    </a:cubicBezTo>
                    <a:lnTo>
                      <a:pt x="191" y="2079"/>
                    </a:lnTo>
                    <a:cubicBezTo>
                      <a:pt x="1080" y="1935"/>
                      <a:pt x="1979" y="1918"/>
                      <a:pt x="2875" y="1914"/>
                    </a:cubicBezTo>
                    <a:cubicBezTo>
                      <a:pt x="2836" y="1288"/>
                      <a:pt x="2802" y="663"/>
                      <a:pt x="2770" y="41"/>
                    </a:cubicBezTo>
                    <a:cubicBezTo>
                      <a:pt x="2713" y="41"/>
                      <a:pt x="2661" y="38"/>
                      <a:pt x="2604" y="38"/>
                    </a:cubicBezTo>
                    <a:cubicBezTo>
                      <a:pt x="2092" y="25"/>
                      <a:pt x="1577" y="0"/>
                      <a:pt x="106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1" name="Google Shape;1211;p65"/>
              <p:cNvSpPr/>
              <p:nvPr/>
            </p:nvSpPr>
            <p:spPr>
              <a:xfrm>
                <a:off x="2556160" y="2399696"/>
                <a:ext cx="234495" cy="209902"/>
              </a:xfrm>
              <a:custGeom>
                <a:rect b="b" l="l" r="r" t="t"/>
                <a:pathLst>
                  <a:path extrusionOk="0" h="2552" w="2851">
                    <a:moveTo>
                      <a:pt x="2685" y="0"/>
                    </a:moveTo>
                    <a:cubicBezTo>
                      <a:pt x="1789" y="4"/>
                      <a:pt x="890" y="21"/>
                      <a:pt x="1" y="165"/>
                    </a:cubicBezTo>
                    <a:lnTo>
                      <a:pt x="14" y="330"/>
                    </a:lnTo>
                    <a:cubicBezTo>
                      <a:pt x="74" y="1008"/>
                      <a:pt x="145" y="1869"/>
                      <a:pt x="215" y="2552"/>
                    </a:cubicBezTo>
                    <a:cubicBezTo>
                      <a:pt x="309" y="2552"/>
                      <a:pt x="405" y="2547"/>
                      <a:pt x="499" y="2544"/>
                    </a:cubicBezTo>
                    <a:cubicBezTo>
                      <a:pt x="1136" y="2526"/>
                      <a:pt x="1775" y="2509"/>
                      <a:pt x="2411" y="2495"/>
                    </a:cubicBezTo>
                    <a:cubicBezTo>
                      <a:pt x="2559" y="2495"/>
                      <a:pt x="2703" y="2495"/>
                      <a:pt x="2850" y="2492"/>
                    </a:cubicBezTo>
                    <a:cubicBezTo>
                      <a:pt x="2791" y="1722"/>
                      <a:pt x="2734" y="773"/>
                      <a:pt x="268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2" name="Google Shape;1212;p65"/>
              <p:cNvSpPr/>
              <p:nvPr/>
            </p:nvSpPr>
            <p:spPr>
              <a:xfrm>
                <a:off x="2574090" y="2585408"/>
                <a:ext cx="662853" cy="191889"/>
              </a:xfrm>
              <a:custGeom>
                <a:rect b="b" l="l" r="r" t="t"/>
                <a:pathLst>
                  <a:path extrusionOk="0" h="2333" w="8059">
                    <a:moveTo>
                      <a:pt x="2636" y="0"/>
                    </a:moveTo>
                    <a:cubicBezTo>
                      <a:pt x="1757" y="18"/>
                      <a:pt x="879" y="42"/>
                      <a:pt x="0" y="77"/>
                    </a:cubicBezTo>
                    <a:cubicBezTo>
                      <a:pt x="49" y="541"/>
                      <a:pt x="99" y="1005"/>
                      <a:pt x="151" y="1465"/>
                    </a:cubicBezTo>
                    <a:cubicBezTo>
                      <a:pt x="159" y="1528"/>
                      <a:pt x="165" y="1595"/>
                      <a:pt x="169" y="1662"/>
                    </a:cubicBezTo>
                    <a:cubicBezTo>
                      <a:pt x="183" y="1796"/>
                      <a:pt x="197" y="1940"/>
                      <a:pt x="222" y="2088"/>
                    </a:cubicBezTo>
                    <a:cubicBezTo>
                      <a:pt x="496" y="2080"/>
                      <a:pt x="774" y="2077"/>
                      <a:pt x="1048" y="2077"/>
                    </a:cubicBezTo>
                    <a:cubicBezTo>
                      <a:pt x="1083" y="2076"/>
                      <a:pt x="1119" y="2076"/>
                      <a:pt x="1154" y="2076"/>
                    </a:cubicBezTo>
                    <a:cubicBezTo>
                      <a:pt x="1643" y="2076"/>
                      <a:pt x="2137" y="2117"/>
                      <a:pt x="2626" y="2143"/>
                    </a:cubicBezTo>
                    <a:cubicBezTo>
                      <a:pt x="3645" y="2200"/>
                      <a:pt x="4663" y="2270"/>
                      <a:pt x="5686" y="2326"/>
                    </a:cubicBezTo>
                    <a:cubicBezTo>
                      <a:pt x="5750" y="2330"/>
                      <a:pt x="5816" y="2330"/>
                      <a:pt x="5883" y="2333"/>
                    </a:cubicBezTo>
                    <a:cubicBezTo>
                      <a:pt x="6607" y="2330"/>
                      <a:pt x="7331" y="2326"/>
                      <a:pt x="8058" y="2320"/>
                    </a:cubicBezTo>
                    <a:cubicBezTo>
                      <a:pt x="8048" y="1838"/>
                      <a:pt x="7742" y="1318"/>
                      <a:pt x="7190" y="1209"/>
                    </a:cubicBezTo>
                    <a:cubicBezTo>
                      <a:pt x="6691" y="1107"/>
                      <a:pt x="6182" y="1086"/>
                      <a:pt x="5789" y="1079"/>
                    </a:cubicBezTo>
                    <a:lnTo>
                      <a:pt x="5756" y="1072"/>
                    </a:lnTo>
                    <a:cubicBezTo>
                      <a:pt x="5746" y="1072"/>
                      <a:pt x="5735" y="1072"/>
                      <a:pt x="5725" y="1068"/>
                    </a:cubicBezTo>
                    <a:cubicBezTo>
                      <a:pt x="5711" y="1068"/>
                      <a:pt x="5697" y="1068"/>
                      <a:pt x="5683" y="1065"/>
                    </a:cubicBezTo>
                    <a:cubicBezTo>
                      <a:pt x="5669" y="1061"/>
                      <a:pt x="5654" y="1058"/>
                      <a:pt x="5641" y="1054"/>
                    </a:cubicBezTo>
                    <a:cubicBezTo>
                      <a:pt x="5588" y="1040"/>
                      <a:pt x="5531" y="1026"/>
                      <a:pt x="5472" y="1012"/>
                    </a:cubicBezTo>
                    <a:cubicBezTo>
                      <a:pt x="5412" y="998"/>
                      <a:pt x="5349" y="988"/>
                      <a:pt x="5286" y="977"/>
                    </a:cubicBezTo>
                    <a:lnTo>
                      <a:pt x="5223" y="962"/>
                    </a:lnTo>
                    <a:cubicBezTo>
                      <a:pt x="5142" y="949"/>
                      <a:pt x="5061" y="931"/>
                      <a:pt x="4980" y="917"/>
                    </a:cubicBezTo>
                    <a:cubicBezTo>
                      <a:pt x="4793" y="878"/>
                      <a:pt x="4600" y="836"/>
                      <a:pt x="4393" y="815"/>
                    </a:cubicBezTo>
                    <a:cubicBezTo>
                      <a:pt x="4153" y="787"/>
                      <a:pt x="3914" y="778"/>
                      <a:pt x="3677" y="778"/>
                    </a:cubicBezTo>
                    <a:cubicBezTo>
                      <a:pt x="3504" y="778"/>
                      <a:pt x="3332" y="783"/>
                      <a:pt x="3163" y="787"/>
                    </a:cubicBezTo>
                    <a:lnTo>
                      <a:pt x="3033" y="790"/>
                    </a:lnTo>
                    <a:cubicBezTo>
                      <a:pt x="2921" y="790"/>
                      <a:pt x="2811" y="794"/>
                      <a:pt x="2696" y="798"/>
                    </a:cubicBezTo>
                    <a:cubicBezTo>
                      <a:pt x="2675" y="534"/>
                      <a:pt x="2654" y="267"/>
                      <a:pt x="263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3" name="Google Shape;1213;p65"/>
              <p:cNvSpPr/>
              <p:nvPr/>
            </p:nvSpPr>
            <p:spPr>
              <a:xfrm>
                <a:off x="2592350" y="2748994"/>
                <a:ext cx="644264" cy="146487"/>
              </a:xfrm>
              <a:custGeom>
                <a:rect b="b" l="l" r="r" t="t"/>
                <a:pathLst>
                  <a:path extrusionOk="0" h="1781" w="7833">
                    <a:moveTo>
                      <a:pt x="932" y="1"/>
                    </a:moveTo>
                    <a:cubicBezTo>
                      <a:pt x="897" y="1"/>
                      <a:pt x="861" y="1"/>
                      <a:pt x="826" y="2"/>
                    </a:cubicBezTo>
                    <a:cubicBezTo>
                      <a:pt x="552" y="2"/>
                      <a:pt x="274" y="5"/>
                      <a:pt x="0" y="13"/>
                    </a:cubicBezTo>
                    <a:cubicBezTo>
                      <a:pt x="17" y="115"/>
                      <a:pt x="38" y="220"/>
                      <a:pt x="73" y="321"/>
                    </a:cubicBezTo>
                    <a:cubicBezTo>
                      <a:pt x="158" y="574"/>
                      <a:pt x="291" y="796"/>
                      <a:pt x="477" y="979"/>
                    </a:cubicBezTo>
                    <a:cubicBezTo>
                      <a:pt x="611" y="1221"/>
                      <a:pt x="801" y="1411"/>
                      <a:pt x="1040" y="1527"/>
                    </a:cubicBezTo>
                    <a:cubicBezTo>
                      <a:pt x="1392" y="1699"/>
                      <a:pt x="1700" y="1776"/>
                      <a:pt x="2045" y="1780"/>
                    </a:cubicBezTo>
                    <a:lnTo>
                      <a:pt x="2066" y="1780"/>
                    </a:lnTo>
                    <a:cubicBezTo>
                      <a:pt x="2291" y="1780"/>
                      <a:pt x="2505" y="1742"/>
                      <a:pt x="2695" y="1706"/>
                    </a:cubicBezTo>
                    <a:cubicBezTo>
                      <a:pt x="2766" y="1692"/>
                      <a:pt x="2832" y="1678"/>
                      <a:pt x="2902" y="1667"/>
                    </a:cubicBezTo>
                    <a:lnTo>
                      <a:pt x="3061" y="1643"/>
                    </a:lnTo>
                    <a:cubicBezTo>
                      <a:pt x="3082" y="1643"/>
                      <a:pt x="3100" y="1640"/>
                      <a:pt x="3113" y="1636"/>
                    </a:cubicBezTo>
                    <a:lnTo>
                      <a:pt x="5773" y="1531"/>
                    </a:lnTo>
                    <a:cubicBezTo>
                      <a:pt x="5911" y="1523"/>
                      <a:pt x="6044" y="1520"/>
                      <a:pt x="6178" y="1513"/>
                    </a:cubicBezTo>
                    <a:cubicBezTo>
                      <a:pt x="6297" y="1502"/>
                      <a:pt x="6410" y="1489"/>
                      <a:pt x="6519" y="1471"/>
                    </a:cubicBezTo>
                    <a:lnTo>
                      <a:pt x="6624" y="1456"/>
                    </a:lnTo>
                    <a:cubicBezTo>
                      <a:pt x="6645" y="1453"/>
                      <a:pt x="6666" y="1446"/>
                      <a:pt x="6687" y="1443"/>
                    </a:cubicBezTo>
                    <a:cubicBezTo>
                      <a:pt x="6715" y="1435"/>
                      <a:pt x="6747" y="1432"/>
                      <a:pt x="6782" y="1425"/>
                    </a:cubicBezTo>
                    <a:cubicBezTo>
                      <a:pt x="6870" y="1408"/>
                      <a:pt x="6962" y="1393"/>
                      <a:pt x="6983" y="1386"/>
                    </a:cubicBezTo>
                    <a:cubicBezTo>
                      <a:pt x="7021" y="1380"/>
                      <a:pt x="7059" y="1362"/>
                      <a:pt x="7098" y="1344"/>
                    </a:cubicBezTo>
                    <a:cubicBezTo>
                      <a:pt x="7489" y="1190"/>
                      <a:pt x="7773" y="835"/>
                      <a:pt x="7829" y="417"/>
                    </a:cubicBezTo>
                    <a:cubicBezTo>
                      <a:pt x="7833" y="385"/>
                      <a:pt x="7738" y="269"/>
                      <a:pt x="7738" y="237"/>
                    </a:cubicBezTo>
                    <a:cubicBezTo>
                      <a:pt x="7719" y="237"/>
                      <a:pt x="7700" y="237"/>
                      <a:pt x="7682" y="237"/>
                    </a:cubicBezTo>
                    <a:cubicBezTo>
                      <a:pt x="7151" y="237"/>
                      <a:pt x="6669" y="271"/>
                      <a:pt x="6160" y="271"/>
                    </a:cubicBezTo>
                    <a:cubicBezTo>
                      <a:pt x="5998" y="271"/>
                      <a:pt x="5832" y="267"/>
                      <a:pt x="5661" y="258"/>
                    </a:cubicBezTo>
                    <a:cubicBezTo>
                      <a:pt x="5594" y="255"/>
                      <a:pt x="5528" y="255"/>
                      <a:pt x="5464" y="251"/>
                    </a:cubicBezTo>
                    <a:cubicBezTo>
                      <a:pt x="4441" y="195"/>
                      <a:pt x="3423" y="125"/>
                      <a:pt x="2404" y="68"/>
                    </a:cubicBezTo>
                    <a:cubicBezTo>
                      <a:pt x="1915" y="42"/>
                      <a:pt x="1421" y="1"/>
                      <a:pt x="93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65"/>
              <p:cNvSpPr/>
              <p:nvPr/>
            </p:nvSpPr>
            <p:spPr>
              <a:xfrm>
                <a:off x="3244929" y="2119774"/>
                <a:ext cx="405657" cy="372675"/>
              </a:xfrm>
              <a:custGeom>
                <a:rect b="b" l="l" r="r" t="t"/>
                <a:pathLst>
                  <a:path extrusionOk="0" h="4531" w="4932">
                    <a:moveTo>
                      <a:pt x="1378" y="1"/>
                    </a:moveTo>
                    <a:cubicBezTo>
                      <a:pt x="995" y="1"/>
                      <a:pt x="648" y="160"/>
                      <a:pt x="390" y="448"/>
                    </a:cubicBezTo>
                    <a:cubicBezTo>
                      <a:pt x="137" y="729"/>
                      <a:pt x="1" y="1115"/>
                      <a:pt x="1" y="1533"/>
                    </a:cubicBezTo>
                    <a:cubicBezTo>
                      <a:pt x="1" y="1962"/>
                      <a:pt x="155" y="2356"/>
                      <a:pt x="489" y="2771"/>
                    </a:cubicBezTo>
                    <a:cubicBezTo>
                      <a:pt x="788" y="3143"/>
                      <a:pt x="1217" y="3519"/>
                      <a:pt x="1712" y="3958"/>
                    </a:cubicBezTo>
                    <a:cubicBezTo>
                      <a:pt x="1884" y="4106"/>
                      <a:pt x="2074" y="4275"/>
                      <a:pt x="2275" y="4454"/>
                    </a:cubicBezTo>
                    <a:cubicBezTo>
                      <a:pt x="2327" y="4503"/>
                      <a:pt x="2394" y="4531"/>
                      <a:pt x="2464" y="4531"/>
                    </a:cubicBezTo>
                    <a:cubicBezTo>
                      <a:pt x="2534" y="4531"/>
                      <a:pt x="2604" y="4503"/>
                      <a:pt x="2658" y="4458"/>
                    </a:cubicBezTo>
                    <a:cubicBezTo>
                      <a:pt x="2854" y="4275"/>
                      <a:pt x="3047" y="4106"/>
                      <a:pt x="3216" y="3958"/>
                    </a:cubicBezTo>
                    <a:cubicBezTo>
                      <a:pt x="3715" y="3519"/>
                      <a:pt x="4144" y="3143"/>
                      <a:pt x="4443" y="2771"/>
                    </a:cubicBezTo>
                    <a:cubicBezTo>
                      <a:pt x="4776" y="2356"/>
                      <a:pt x="4931" y="1962"/>
                      <a:pt x="4931" y="1533"/>
                    </a:cubicBezTo>
                    <a:cubicBezTo>
                      <a:pt x="4931" y="1115"/>
                      <a:pt x="4791" y="729"/>
                      <a:pt x="4541" y="448"/>
                    </a:cubicBezTo>
                    <a:cubicBezTo>
                      <a:pt x="4285" y="160"/>
                      <a:pt x="3933" y="1"/>
                      <a:pt x="3553" y="1"/>
                    </a:cubicBezTo>
                    <a:cubicBezTo>
                      <a:pt x="3269" y="1"/>
                      <a:pt x="3009" y="96"/>
                      <a:pt x="2777" y="279"/>
                    </a:cubicBezTo>
                    <a:cubicBezTo>
                      <a:pt x="2664" y="370"/>
                      <a:pt x="2559" y="483"/>
                      <a:pt x="2464" y="617"/>
                    </a:cubicBezTo>
                    <a:cubicBezTo>
                      <a:pt x="2373" y="483"/>
                      <a:pt x="2267" y="370"/>
                      <a:pt x="2152" y="279"/>
                    </a:cubicBezTo>
                    <a:cubicBezTo>
                      <a:pt x="1923" y="96"/>
                      <a:pt x="1663" y="1"/>
                      <a:pt x="1378"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5" name="Google Shape;1215;p65"/>
              <p:cNvSpPr/>
              <p:nvPr/>
            </p:nvSpPr>
            <p:spPr>
              <a:xfrm>
                <a:off x="4306871" y="1772674"/>
                <a:ext cx="113999" cy="163760"/>
              </a:xfrm>
              <a:custGeom>
                <a:rect b="b" l="l" r="r" t="t"/>
                <a:pathLst>
                  <a:path extrusionOk="0" h="1991" w="1386">
                    <a:moveTo>
                      <a:pt x="687" y="1"/>
                    </a:moveTo>
                    <a:cubicBezTo>
                      <a:pt x="648" y="1"/>
                      <a:pt x="612" y="33"/>
                      <a:pt x="609" y="71"/>
                    </a:cubicBezTo>
                    <a:cubicBezTo>
                      <a:pt x="570" y="475"/>
                      <a:pt x="353" y="805"/>
                      <a:pt x="54" y="915"/>
                    </a:cubicBezTo>
                    <a:cubicBezTo>
                      <a:pt x="22" y="925"/>
                      <a:pt x="1" y="953"/>
                      <a:pt x="1" y="988"/>
                    </a:cubicBezTo>
                    <a:lnTo>
                      <a:pt x="1" y="1003"/>
                    </a:lnTo>
                    <a:cubicBezTo>
                      <a:pt x="1" y="1034"/>
                      <a:pt x="22" y="1066"/>
                      <a:pt x="54" y="1076"/>
                    </a:cubicBezTo>
                    <a:cubicBezTo>
                      <a:pt x="353" y="1185"/>
                      <a:pt x="570" y="1515"/>
                      <a:pt x="609" y="1919"/>
                    </a:cubicBezTo>
                    <a:cubicBezTo>
                      <a:pt x="612" y="1958"/>
                      <a:pt x="648" y="1990"/>
                      <a:pt x="687" y="1990"/>
                    </a:cubicBezTo>
                    <a:lnTo>
                      <a:pt x="700" y="1990"/>
                    </a:lnTo>
                    <a:cubicBezTo>
                      <a:pt x="742" y="1990"/>
                      <a:pt x="774" y="1958"/>
                      <a:pt x="778" y="1919"/>
                    </a:cubicBezTo>
                    <a:cubicBezTo>
                      <a:pt x="816" y="1515"/>
                      <a:pt x="1034" y="1185"/>
                      <a:pt x="1333" y="1076"/>
                    </a:cubicBezTo>
                    <a:cubicBezTo>
                      <a:pt x="1365" y="1066"/>
                      <a:pt x="1386" y="1034"/>
                      <a:pt x="1386" y="1003"/>
                    </a:cubicBezTo>
                    <a:lnTo>
                      <a:pt x="1386" y="988"/>
                    </a:lnTo>
                    <a:cubicBezTo>
                      <a:pt x="1386" y="953"/>
                      <a:pt x="1365" y="925"/>
                      <a:pt x="1333" y="915"/>
                    </a:cubicBezTo>
                    <a:cubicBezTo>
                      <a:pt x="1034" y="805"/>
                      <a:pt x="816" y="475"/>
                      <a:pt x="778" y="71"/>
                    </a:cubicBezTo>
                    <a:cubicBezTo>
                      <a:pt x="774" y="33"/>
                      <a:pt x="742" y="1"/>
                      <a:pt x="70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6" name="Google Shape;1216;p65"/>
              <p:cNvSpPr/>
              <p:nvPr/>
            </p:nvSpPr>
            <p:spPr>
              <a:xfrm>
                <a:off x="4229720" y="2078566"/>
                <a:ext cx="60536" cy="87021"/>
              </a:xfrm>
              <a:custGeom>
                <a:rect b="b" l="l" r="r" t="t"/>
                <a:pathLst>
                  <a:path extrusionOk="0" h="1058" w="736">
                    <a:moveTo>
                      <a:pt x="363" y="0"/>
                    </a:moveTo>
                    <a:cubicBezTo>
                      <a:pt x="342" y="0"/>
                      <a:pt x="324" y="17"/>
                      <a:pt x="324" y="38"/>
                    </a:cubicBezTo>
                    <a:cubicBezTo>
                      <a:pt x="303" y="253"/>
                      <a:pt x="187" y="429"/>
                      <a:pt x="25" y="488"/>
                    </a:cubicBezTo>
                    <a:cubicBezTo>
                      <a:pt x="11" y="492"/>
                      <a:pt x="1" y="510"/>
                      <a:pt x="1" y="527"/>
                    </a:cubicBezTo>
                    <a:lnTo>
                      <a:pt x="1" y="534"/>
                    </a:lnTo>
                    <a:cubicBezTo>
                      <a:pt x="1" y="552"/>
                      <a:pt x="11" y="565"/>
                      <a:pt x="25" y="573"/>
                    </a:cubicBezTo>
                    <a:cubicBezTo>
                      <a:pt x="187" y="628"/>
                      <a:pt x="303" y="808"/>
                      <a:pt x="324" y="1022"/>
                    </a:cubicBezTo>
                    <a:cubicBezTo>
                      <a:pt x="324" y="1043"/>
                      <a:pt x="342" y="1058"/>
                      <a:pt x="363" y="1058"/>
                    </a:cubicBezTo>
                    <a:lnTo>
                      <a:pt x="373" y="1058"/>
                    </a:lnTo>
                    <a:cubicBezTo>
                      <a:pt x="394" y="1058"/>
                      <a:pt x="412" y="1043"/>
                      <a:pt x="412" y="1022"/>
                    </a:cubicBezTo>
                    <a:cubicBezTo>
                      <a:pt x="433" y="808"/>
                      <a:pt x="549" y="628"/>
                      <a:pt x="707" y="573"/>
                    </a:cubicBezTo>
                    <a:cubicBezTo>
                      <a:pt x="725" y="565"/>
                      <a:pt x="736" y="552"/>
                      <a:pt x="736" y="534"/>
                    </a:cubicBezTo>
                    <a:lnTo>
                      <a:pt x="736" y="527"/>
                    </a:lnTo>
                    <a:cubicBezTo>
                      <a:pt x="736" y="510"/>
                      <a:pt x="725" y="492"/>
                      <a:pt x="707" y="488"/>
                    </a:cubicBezTo>
                    <a:cubicBezTo>
                      <a:pt x="549" y="429"/>
                      <a:pt x="433" y="253"/>
                      <a:pt x="412" y="38"/>
                    </a:cubicBezTo>
                    <a:cubicBezTo>
                      <a:pt x="412" y="17"/>
                      <a:pt x="394" y="0"/>
                      <a:pt x="37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7" name="Google Shape;1217;p65"/>
              <p:cNvSpPr/>
              <p:nvPr/>
            </p:nvSpPr>
            <p:spPr>
              <a:xfrm>
                <a:off x="3478193" y="1903618"/>
                <a:ext cx="113999" cy="163678"/>
              </a:xfrm>
              <a:custGeom>
                <a:rect b="b" l="l" r="r" t="t"/>
                <a:pathLst>
                  <a:path extrusionOk="0" h="1990" w="1386">
                    <a:moveTo>
                      <a:pt x="686" y="1"/>
                    </a:moveTo>
                    <a:cubicBezTo>
                      <a:pt x="647" y="1"/>
                      <a:pt x="612" y="29"/>
                      <a:pt x="608" y="71"/>
                    </a:cubicBezTo>
                    <a:cubicBezTo>
                      <a:pt x="570" y="472"/>
                      <a:pt x="352" y="806"/>
                      <a:pt x="54" y="914"/>
                    </a:cubicBezTo>
                    <a:cubicBezTo>
                      <a:pt x="21" y="925"/>
                      <a:pt x="0" y="953"/>
                      <a:pt x="0" y="984"/>
                    </a:cubicBezTo>
                    <a:lnTo>
                      <a:pt x="0" y="1002"/>
                    </a:lnTo>
                    <a:cubicBezTo>
                      <a:pt x="0" y="1034"/>
                      <a:pt x="21" y="1062"/>
                      <a:pt x="54" y="1076"/>
                    </a:cubicBezTo>
                    <a:cubicBezTo>
                      <a:pt x="352" y="1185"/>
                      <a:pt x="570" y="1516"/>
                      <a:pt x="608" y="1920"/>
                    </a:cubicBezTo>
                    <a:cubicBezTo>
                      <a:pt x="612" y="1958"/>
                      <a:pt x="647" y="1990"/>
                      <a:pt x="686" y="1990"/>
                    </a:cubicBezTo>
                    <a:lnTo>
                      <a:pt x="700" y="1990"/>
                    </a:lnTo>
                    <a:cubicBezTo>
                      <a:pt x="738" y="1990"/>
                      <a:pt x="774" y="1958"/>
                      <a:pt x="777" y="1920"/>
                    </a:cubicBezTo>
                    <a:cubicBezTo>
                      <a:pt x="816" y="1516"/>
                      <a:pt x="1034" y="1185"/>
                      <a:pt x="1333" y="1076"/>
                    </a:cubicBezTo>
                    <a:cubicBezTo>
                      <a:pt x="1364" y="1062"/>
                      <a:pt x="1385" y="1034"/>
                      <a:pt x="1385" y="1002"/>
                    </a:cubicBezTo>
                    <a:lnTo>
                      <a:pt x="1385" y="984"/>
                    </a:lnTo>
                    <a:cubicBezTo>
                      <a:pt x="1385" y="953"/>
                      <a:pt x="1364" y="925"/>
                      <a:pt x="1333" y="914"/>
                    </a:cubicBezTo>
                    <a:cubicBezTo>
                      <a:pt x="1034" y="806"/>
                      <a:pt x="816" y="472"/>
                      <a:pt x="777" y="71"/>
                    </a:cubicBezTo>
                    <a:cubicBezTo>
                      <a:pt x="774" y="29"/>
                      <a:pt x="738" y="1"/>
                      <a:pt x="70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8" name="Google Shape;1218;p65"/>
              <p:cNvSpPr/>
              <p:nvPr/>
            </p:nvSpPr>
            <p:spPr>
              <a:xfrm>
                <a:off x="3401042" y="2209427"/>
                <a:ext cx="60536" cy="87103"/>
              </a:xfrm>
              <a:custGeom>
                <a:rect b="b" l="l" r="r" t="t"/>
                <a:pathLst>
                  <a:path extrusionOk="0" h="1059" w="736">
                    <a:moveTo>
                      <a:pt x="362" y="1"/>
                    </a:moveTo>
                    <a:cubicBezTo>
                      <a:pt x="341" y="1"/>
                      <a:pt x="324" y="15"/>
                      <a:pt x="324" y="36"/>
                    </a:cubicBezTo>
                    <a:cubicBezTo>
                      <a:pt x="302" y="254"/>
                      <a:pt x="187" y="429"/>
                      <a:pt x="25" y="486"/>
                    </a:cubicBezTo>
                    <a:cubicBezTo>
                      <a:pt x="11" y="492"/>
                      <a:pt x="1" y="507"/>
                      <a:pt x="1" y="524"/>
                    </a:cubicBezTo>
                    <a:lnTo>
                      <a:pt x="1" y="535"/>
                    </a:lnTo>
                    <a:cubicBezTo>
                      <a:pt x="1" y="552"/>
                      <a:pt x="11" y="567"/>
                      <a:pt x="25" y="573"/>
                    </a:cubicBezTo>
                    <a:cubicBezTo>
                      <a:pt x="187" y="630"/>
                      <a:pt x="302" y="805"/>
                      <a:pt x="324" y="1024"/>
                    </a:cubicBezTo>
                    <a:cubicBezTo>
                      <a:pt x="324" y="1045"/>
                      <a:pt x="341" y="1058"/>
                      <a:pt x="362" y="1058"/>
                    </a:cubicBezTo>
                    <a:lnTo>
                      <a:pt x="369" y="1058"/>
                    </a:lnTo>
                    <a:cubicBezTo>
                      <a:pt x="390" y="1058"/>
                      <a:pt x="411" y="1045"/>
                      <a:pt x="411" y="1024"/>
                    </a:cubicBezTo>
                    <a:cubicBezTo>
                      <a:pt x="432" y="805"/>
                      <a:pt x="549" y="630"/>
                      <a:pt x="706" y="573"/>
                    </a:cubicBezTo>
                    <a:cubicBezTo>
                      <a:pt x="724" y="567"/>
                      <a:pt x="735" y="552"/>
                      <a:pt x="735" y="535"/>
                    </a:cubicBezTo>
                    <a:lnTo>
                      <a:pt x="735" y="524"/>
                    </a:lnTo>
                    <a:cubicBezTo>
                      <a:pt x="735" y="507"/>
                      <a:pt x="724" y="492"/>
                      <a:pt x="706" y="486"/>
                    </a:cubicBezTo>
                    <a:cubicBezTo>
                      <a:pt x="549" y="429"/>
                      <a:pt x="432" y="254"/>
                      <a:pt x="411" y="36"/>
                    </a:cubicBezTo>
                    <a:cubicBezTo>
                      <a:pt x="411" y="15"/>
                      <a:pt x="390" y="1"/>
                      <a:pt x="369"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9" name="Google Shape;1219;p65"/>
              <p:cNvSpPr/>
              <p:nvPr/>
            </p:nvSpPr>
            <p:spPr>
              <a:xfrm>
                <a:off x="2605839" y="1976245"/>
                <a:ext cx="113999" cy="163595"/>
              </a:xfrm>
              <a:custGeom>
                <a:rect b="b" l="l" r="r" t="t"/>
                <a:pathLst>
                  <a:path extrusionOk="0" h="1989" w="1386">
                    <a:moveTo>
                      <a:pt x="686" y="0"/>
                    </a:moveTo>
                    <a:cubicBezTo>
                      <a:pt x="647" y="0"/>
                      <a:pt x="612" y="31"/>
                      <a:pt x="609" y="70"/>
                    </a:cubicBezTo>
                    <a:cubicBezTo>
                      <a:pt x="570" y="474"/>
                      <a:pt x="352" y="805"/>
                      <a:pt x="54" y="914"/>
                    </a:cubicBezTo>
                    <a:cubicBezTo>
                      <a:pt x="22" y="924"/>
                      <a:pt x="0" y="956"/>
                      <a:pt x="0" y="987"/>
                    </a:cubicBezTo>
                    <a:lnTo>
                      <a:pt x="0" y="1001"/>
                    </a:lnTo>
                    <a:cubicBezTo>
                      <a:pt x="0" y="1037"/>
                      <a:pt x="22" y="1064"/>
                      <a:pt x="54" y="1075"/>
                    </a:cubicBezTo>
                    <a:cubicBezTo>
                      <a:pt x="352" y="1184"/>
                      <a:pt x="570" y="1514"/>
                      <a:pt x="609" y="1919"/>
                    </a:cubicBezTo>
                    <a:cubicBezTo>
                      <a:pt x="612" y="1961"/>
                      <a:pt x="647" y="1989"/>
                      <a:pt x="686" y="1989"/>
                    </a:cubicBezTo>
                    <a:lnTo>
                      <a:pt x="701" y="1989"/>
                    </a:lnTo>
                    <a:cubicBezTo>
                      <a:pt x="738" y="1989"/>
                      <a:pt x="774" y="1961"/>
                      <a:pt x="777" y="1919"/>
                    </a:cubicBezTo>
                    <a:cubicBezTo>
                      <a:pt x="816" y="1514"/>
                      <a:pt x="1034" y="1184"/>
                      <a:pt x="1333" y="1075"/>
                    </a:cubicBezTo>
                    <a:cubicBezTo>
                      <a:pt x="1364" y="1064"/>
                      <a:pt x="1385" y="1037"/>
                      <a:pt x="1385" y="1001"/>
                    </a:cubicBezTo>
                    <a:lnTo>
                      <a:pt x="1385" y="987"/>
                    </a:lnTo>
                    <a:cubicBezTo>
                      <a:pt x="1385" y="956"/>
                      <a:pt x="1364" y="924"/>
                      <a:pt x="1333" y="914"/>
                    </a:cubicBezTo>
                    <a:cubicBezTo>
                      <a:pt x="1034" y="805"/>
                      <a:pt x="816" y="474"/>
                      <a:pt x="777" y="70"/>
                    </a:cubicBezTo>
                    <a:cubicBezTo>
                      <a:pt x="774" y="31"/>
                      <a:pt x="738" y="0"/>
                      <a:pt x="70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0" name="Google Shape;1220;p65"/>
              <p:cNvSpPr/>
              <p:nvPr/>
            </p:nvSpPr>
            <p:spPr>
              <a:xfrm>
                <a:off x="2586757" y="2427393"/>
                <a:ext cx="60536" cy="87349"/>
              </a:xfrm>
              <a:custGeom>
                <a:rect b="b" l="l" r="r" t="t"/>
                <a:pathLst>
                  <a:path extrusionOk="0" h="1062" w="736">
                    <a:moveTo>
                      <a:pt x="363" y="1"/>
                    </a:moveTo>
                    <a:cubicBezTo>
                      <a:pt x="342" y="1"/>
                      <a:pt x="324" y="18"/>
                      <a:pt x="324" y="39"/>
                    </a:cubicBezTo>
                    <a:cubicBezTo>
                      <a:pt x="303" y="254"/>
                      <a:pt x="187" y="429"/>
                      <a:pt x="29" y="489"/>
                    </a:cubicBezTo>
                    <a:cubicBezTo>
                      <a:pt x="11" y="492"/>
                      <a:pt x="1" y="510"/>
                      <a:pt x="1" y="528"/>
                    </a:cubicBezTo>
                    <a:lnTo>
                      <a:pt x="1" y="535"/>
                    </a:lnTo>
                    <a:cubicBezTo>
                      <a:pt x="1" y="552"/>
                      <a:pt x="11" y="567"/>
                      <a:pt x="29" y="573"/>
                    </a:cubicBezTo>
                    <a:cubicBezTo>
                      <a:pt x="187" y="633"/>
                      <a:pt x="303" y="809"/>
                      <a:pt x="324" y="1023"/>
                    </a:cubicBezTo>
                    <a:cubicBezTo>
                      <a:pt x="324" y="1044"/>
                      <a:pt x="342" y="1062"/>
                      <a:pt x="363" y="1062"/>
                    </a:cubicBezTo>
                    <a:lnTo>
                      <a:pt x="373" y="1062"/>
                    </a:lnTo>
                    <a:cubicBezTo>
                      <a:pt x="394" y="1062"/>
                      <a:pt x="412" y="1044"/>
                      <a:pt x="412" y="1023"/>
                    </a:cubicBezTo>
                    <a:cubicBezTo>
                      <a:pt x="433" y="809"/>
                      <a:pt x="549" y="633"/>
                      <a:pt x="711" y="573"/>
                    </a:cubicBezTo>
                    <a:cubicBezTo>
                      <a:pt x="725" y="567"/>
                      <a:pt x="735" y="552"/>
                      <a:pt x="735" y="535"/>
                    </a:cubicBezTo>
                    <a:lnTo>
                      <a:pt x="735" y="528"/>
                    </a:lnTo>
                    <a:cubicBezTo>
                      <a:pt x="735" y="510"/>
                      <a:pt x="725" y="492"/>
                      <a:pt x="711" y="489"/>
                    </a:cubicBezTo>
                    <a:cubicBezTo>
                      <a:pt x="549" y="429"/>
                      <a:pt x="433" y="254"/>
                      <a:pt x="412" y="39"/>
                    </a:cubicBezTo>
                    <a:cubicBezTo>
                      <a:pt x="412" y="18"/>
                      <a:pt x="394" y="1"/>
                      <a:pt x="373"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1" name="Google Shape;1221;p65"/>
              <p:cNvSpPr/>
              <p:nvPr/>
            </p:nvSpPr>
            <p:spPr>
              <a:xfrm>
                <a:off x="4583235" y="1947293"/>
                <a:ext cx="113999" cy="163678"/>
              </a:xfrm>
              <a:custGeom>
                <a:rect b="b" l="l" r="r" t="t"/>
                <a:pathLst>
                  <a:path extrusionOk="0" h="1990" w="1386">
                    <a:moveTo>
                      <a:pt x="686" y="0"/>
                    </a:moveTo>
                    <a:cubicBezTo>
                      <a:pt x="644" y="0"/>
                      <a:pt x="612" y="28"/>
                      <a:pt x="608" y="67"/>
                    </a:cubicBezTo>
                    <a:cubicBezTo>
                      <a:pt x="570" y="471"/>
                      <a:pt x="352" y="805"/>
                      <a:pt x="50" y="914"/>
                    </a:cubicBezTo>
                    <a:cubicBezTo>
                      <a:pt x="22" y="925"/>
                      <a:pt x="1" y="953"/>
                      <a:pt x="1" y="985"/>
                    </a:cubicBezTo>
                    <a:lnTo>
                      <a:pt x="1" y="1002"/>
                    </a:lnTo>
                    <a:cubicBezTo>
                      <a:pt x="1" y="1034"/>
                      <a:pt x="22" y="1061"/>
                      <a:pt x="50" y="1076"/>
                    </a:cubicBezTo>
                    <a:cubicBezTo>
                      <a:pt x="352" y="1181"/>
                      <a:pt x="570" y="1515"/>
                      <a:pt x="608" y="1919"/>
                    </a:cubicBezTo>
                    <a:cubicBezTo>
                      <a:pt x="612" y="1958"/>
                      <a:pt x="644" y="1989"/>
                      <a:pt x="686" y="1989"/>
                    </a:cubicBezTo>
                    <a:lnTo>
                      <a:pt x="700" y="1989"/>
                    </a:lnTo>
                    <a:cubicBezTo>
                      <a:pt x="739" y="1989"/>
                      <a:pt x="774" y="1958"/>
                      <a:pt x="777" y="1919"/>
                    </a:cubicBezTo>
                    <a:cubicBezTo>
                      <a:pt x="816" y="1515"/>
                      <a:pt x="1034" y="1181"/>
                      <a:pt x="1333" y="1076"/>
                    </a:cubicBezTo>
                    <a:cubicBezTo>
                      <a:pt x="1364" y="1061"/>
                      <a:pt x="1385" y="1034"/>
                      <a:pt x="1385" y="1002"/>
                    </a:cubicBezTo>
                    <a:lnTo>
                      <a:pt x="1385" y="985"/>
                    </a:lnTo>
                    <a:cubicBezTo>
                      <a:pt x="1385" y="953"/>
                      <a:pt x="1364" y="925"/>
                      <a:pt x="1333" y="914"/>
                    </a:cubicBezTo>
                    <a:cubicBezTo>
                      <a:pt x="1034" y="805"/>
                      <a:pt x="816" y="471"/>
                      <a:pt x="777" y="67"/>
                    </a:cubicBezTo>
                    <a:cubicBezTo>
                      <a:pt x="774" y="28"/>
                      <a:pt x="739" y="0"/>
                      <a:pt x="70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2" name="Google Shape;1222;p65"/>
              <p:cNvSpPr/>
              <p:nvPr/>
            </p:nvSpPr>
            <p:spPr>
              <a:xfrm>
                <a:off x="4564235" y="2398440"/>
                <a:ext cx="60371" cy="87103"/>
              </a:xfrm>
              <a:custGeom>
                <a:rect b="b" l="l" r="r" t="t"/>
                <a:pathLst>
                  <a:path extrusionOk="0" h="1059" w="734">
                    <a:moveTo>
                      <a:pt x="362" y="1"/>
                    </a:moveTo>
                    <a:cubicBezTo>
                      <a:pt x="341" y="1"/>
                      <a:pt x="323" y="15"/>
                      <a:pt x="323" y="36"/>
                    </a:cubicBezTo>
                    <a:cubicBezTo>
                      <a:pt x="302" y="251"/>
                      <a:pt x="186" y="429"/>
                      <a:pt x="24" y="486"/>
                    </a:cubicBezTo>
                    <a:cubicBezTo>
                      <a:pt x="10" y="493"/>
                      <a:pt x="0" y="507"/>
                      <a:pt x="0" y="525"/>
                    </a:cubicBezTo>
                    <a:lnTo>
                      <a:pt x="0" y="535"/>
                    </a:lnTo>
                    <a:cubicBezTo>
                      <a:pt x="0" y="549"/>
                      <a:pt x="10" y="567"/>
                      <a:pt x="24" y="574"/>
                    </a:cubicBezTo>
                    <a:cubicBezTo>
                      <a:pt x="186" y="630"/>
                      <a:pt x="302" y="806"/>
                      <a:pt x="323" y="1020"/>
                    </a:cubicBezTo>
                    <a:cubicBezTo>
                      <a:pt x="323" y="1041"/>
                      <a:pt x="341" y="1059"/>
                      <a:pt x="362" y="1059"/>
                    </a:cubicBezTo>
                    <a:lnTo>
                      <a:pt x="369" y="1059"/>
                    </a:lnTo>
                    <a:cubicBezTo>
                      <a:pt x="390" y="1059"/>
                      <a:pt x="411" y="1041"/>
                      <a:pt x="411" y="1020"/>
                    </a:cubicBezTo>
                    <a:cubicBezTo>
                      <a:pt x="432" y="806"/>
                      <a:pt x="548" y="630"/>
                      <a:pt x="706" y="574"/>
                    </a:cubicBezTo>
                    <a:cubicBezTo>
                      <a:pt x="724" y="567"/>
                      <a:pt x="734" y="549"/>
                      <a:pt x="734" y="535"/>
                    </a:cubicBezTo>
                    <a:lnTo>
                      <a:pt x="734" y="525"/>
                    </a:lnTo>
                    <a:cubicBezTo>
                      <a:pt x="734" y="507"/>
                      <a:pt x="724" y="493"/>
                      <a:pt x="706" y="486"/>
                    </a:cubicBezTo>
                    <a:cubicBezTo>
                      <a:pt x="548" y="429"/>
                      <a:pt x="432" y="251"/>
                      <a:pt x="411" y="36"/>
                    </a:cubicBezTo>
                    <a:cubicBezTo>
                      <a:pt x="411" y="15"/>
                      <a:pt x="390" y="1"/>
                      <a:pt x="369"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7" name="Shape 1227"/>
        <p:cNvGrpSpPr/>
        <p:nvPr/>
      </p:nvGrpSpPr>
      <p:grpSpPr>
        <a:xfrm>
          <a:off x="0" y="0"/>
          <a:ext cx="0" cy="0"/>
          <a:chOff x="0" y="0"/>
          <a:chExt cx="0" cy="0"/>
        </a:xfrm>
      </p:grpSpPr>
      <p:sp>
        <p:nvSpPr>
          <p:cNvPr id="1228" name="Google Shape;1228;p66"/>
          <p:cNvSpPr txBox="1"/>
          <p:nvPr>
            <p:ph idx="1" type="subTitle"/>
          </p:nvPr>
        </p:nvSpPr>
        <p:spPr>
          <a:xfrm flipH="1">
            <a:off x="935737" y="2917133"/>
            <a:ext cx="3197400" cy="770400"/>
          </a:xfrm>
          <a:prstGeom prst="rect">
            <a:avLst/>
          </a:prstGeom>
        </p:spPr>
        <p:txBody>
          <a:bodyPr anchorCtr="0" anchor="t" bIns="91425" lIns="91425" spcFirstLastPara="1" rIns="91425" wrap="square" tIns="91425">
            <a:noAutofit/>
          </a:bodyPr>
          <a:lstStyle/>
          <a:p>
            <a:pPr indent="0" lvl="0" marL="0" rtl="0" algn="ctr">
              <a:spcBef>
                <a:spcPts val="520"/>
              </a:spcBef>
              <a:spcAft>
                <a:spcPts val="0"/>
              </a:spcAft>
              <a:buNone/>
            </a:pPr>
            <a:r>
              <a:t/>
            </a:r>
            <a:endParaRPr/>
          </a:p>
        </p:txBody>
      </p:sp>
      <p:sp>
        <p:nvSpPr>
          <p:cNvPr id="1229" name="Google Shape;1229;p66"/>
          <p:cNvSpPr txBox="1"/>
          <p:nvPr>
            <p:ph idx="2" type="subTitle"/>
          </p:nvPr>
        </p:nvSpPr>
        <p:spPr>
          <a:xfrm flipH="1">
            <a:off x="5010863" y="2917133"/>
            <a:ext cx="3197400" cy="770400"/>
          </a:xfrm>
          <a:prstGeom prst="rect">
            <a:avLst/>
          </a:prstGeom>
        </p:spPr>
        <p:txBody>
          <a:bodyPr anchorCtr="0" anchor="t" bIns="91425" lIns="91425" spcFirstLastPara="1" rIns="91425" wrap="square" tIns="91425">
            <a:noAutofit/>
          </a:bodyPr>
          <a:lstStyle/>
          <a:p>
            <a:pPr indent="0" lvl="0" marL="0" rtl="0" algn="ctr">
              <a:spcBef>
                <a:spcPts val="520"/>
              </a:spcBef>
              <a:spcAft>
                <a:spcPts val="0"/>
              </a:spcAft>
              <a:buNone/>
            </a:pPr>
            <a:r>
              <a:t/>
            </a:r>
            <a:endParaRPr/>
          </a:p>
        </p:txBody>
      </p:sp>
      <p:sp>
        <p:nvSpPr>
          <p:cNvPr id="1230" name="Google Shape;1230;p66"/>
          <p:cNvSpPr txBox="1"/>
          <p:nvPr>
            <p:ph idx="3" type="subTitle"/>
          </p:nvPr>
        </p:nvSpPr>
        <p:spPr>
          <a:xfrm flipH="1">
            <a:off x="935737" y="5194110"/>
            <a:ext cx="3197400" cy="770400"/>
          </a:xfrm>
          <a:prstGeom prst="rect">
            <a:avLst/>
          </a:prstGeom>
        </p:spPr>
        <p:txBody>
          <a:bodyPr anchorCtr="0" anchor="t" bIns="91425" lIns="91425" spcFirstLastPara="1" rIns="91425" wrap="square" tIns="91425">
            <a:noAutofit/>
          </a:bodyPr>
          <a:lstStyle/>
          <a:p>
            <a:pPr indent="0" lvl="0" marL="0" rtl="0" algn="ctr">
              <a:spcBef>
                <a:spcPts val="520"/>
              </a:spcBef>
              <a:spcAft>
                <a:spcPts val="0"/>
              </a:spcAft>
              <a:buNone/>
            </a:pPr>
            <a:r>
              <a:t/>
            </a:r>
            <a:endParaRPr/>
          </a:p>
        </p:txBody>
      </p:sp>
      <p:sp>
        <p:nvSpPr>
          <p:cNvPr id="1231" name="Google Shape;1231;p66"/>
          <p:cNvSpPr txBox="1"/>
          <p:nvPr>
            <p:ph idx="4" type="subTitle"/>
          </p:nvPr>
        </p:nvSpPr>
        <p:spPr>
          <a:xfrm flipH="1">
            <a:off x="5010863" y="5194110"/>
            <a:ext cx="3197400" cy="770400"/>
          </a:xfrm>
          <a:prstGeom prst="rect">
            <a:avLst/>
          </a:prstGeom>
        </p:spPr>
        <p:txBody>
          <a:bodyPr anchorCtr="0" anchor="t" bIns="91425" lIns="91425" spcFirstLastPara="1" rIns="91425" wrap="square" tIns="91425">
            <a:noAutofit/>
          </a:bodyPr>
          <a:lstStyle/>
          <a:p>
            <a:pPr indent="0" lvl="0" marL="0" rtl="0" algn="ctr">
              <a:spcBef>
                <a:spcPts val="520"/>
              </a:spcBef>
              <a:spcAft>
                <a:spcPts val="0"/>
              </a:spcAft>
              <a:buNone/>
            </a:pPr>
            <a:r>
              <a:t/>
            </a:r>
            <a:endParaRPr/>
          </a:p>
        </p:txBody>
      </p:sp>
      <p:sp>
        <p:nvSpPr>
          <p:cNvPr id="1232" name="Google Shape;1232;p66"/>
          <p:cNvSpPr txBox="1"/>
          <p:nvPr>
            <p:ph idx="5" type="subTitle"/>
          </p:nvPr>
        </p:nvSpPr>
        <p:spPr>
          <a:xfrm flipH="1">
            <a:off x="1725925" y="2323200"/>
            <a:ext cx="1617000" cy="5301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t/>
            </a:r>
            <a:endParaRPr/>
          </a:p>
        </p:txBody>
      </p:sp>
      <p:sp>
        <p:nvSpPr>
          <p:cNvPr id="1233" name="Google Shape;1233;p66"/>
          <p:cNvSpPr txBox="1"/>
          <p:nvPr>
            <p:ph idx="6" type="subTitle"/>
          </p:nvPr>
        </p:nvSpPr>
        <p:spPr>
          <a:xfrm flipH="1">
            <a:off x="5801000" y="2323200"/>
            <a:ext cx="1617000" cy="5301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t/>
            </a:r>
            <a:endParaRPr/>
          </a:p>
        </p:txBody>
      </p:sp>
      <p:sp>
        <p:nvSpPr>
          <p:cNvPr id="1234" name="Google Shape;1234;p66"/>
          <p:cNvSpPr txBox="1"/>
          <p:nvPr>
            <p:ph idx="7" type="subTitle"/>
          </p:nvPr>
        </p:nvSpPr>
        <p:spPr>
          <a:xfrm flipH="1">
            <a:off x="1725925" y="4557731"/>
            <a:ext cx="1617000" cy="5301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t/>
            </a:r>
            <a:endParaRPr/>
          </a:p>
        </p:txBody>
      </p:sp>
      <p:sp>
        <p:nvSpPr>
          <p:cNvPr id="1235" name="Google Shape;1235;p66"/>
          <p:cNvSpPr txBox="1"/>
          <p:nvPr>
            <p:ph idx="8" type="subTitle"/>
          </p:nvPr>
        </p:nvSpPr>
        <p:spPr>
          <a:xfrm flipH="1">
            <a:off x="5801000" y="4557731"/>
            <a:ext cx="1617000" cy="530100"/>
          </a:xfrm>
          <a:prstGeom prst="rect">
            <a:avLst/>
          </a:prstGeom>
        </p:spPr>
        <p:txBody>
          <a:bodyPr anchorCtr="0" anchor="ctr" bIns="91425" lIns="91425" spcFirstLastPara="1" rIns="91425" wrap="square" tIns="91425">
            <a:noAutofit/>
          </a:bodyPr>
          <a:lstStyle/>
          <a:p>
            <a:pPr indent="0" lvl="0" marL="0" rtl="0" algn="ctr">
              <a:spcBef>
                <a:spcPts val="520"/>
              </a:spcBef>
              <a:spcAft>
                <a:spcPts val="0"/>
              </a:spcAft>
              <a:buNone/>
            </a:pPr>
            <a:r>
              <a:t/>
            </a:r>
            <a:endParaRPr/>
          </a:p>
        </p:txBody>
      </p:sp>
      <p:sp>
        <p:nvSpPr>
          <p:cNvPr id="1236" name="Google Shape;1236;p66"/>
          <p:cNvSpPr txBox="1"/>
          <p:nvPr>
            <p:ph type="title"/>
          </p:nvPr>
        </p:nvSpPr>
        <p:spPr>
          <a:xfrm>
            <a:off x="719650" y="593367"/>
            <a:ext cx="7704600" cy="763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25"/>
          <p:cNvSpPr txBox="1"/>
          <p:nvPr>
            <p:ph type="title"/>
          </p:nvPr>
        </p:nvSpPr>
        <p:spPr>
          <a:xfrm>
            <a:off x="457200" y="700725"/>
            <a:ext cx="8229600" cy="670875"/>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4500"/>
              <a:buFont typeface="Calibri"/>
              <a:buNone/>
            </a:pPr>
            <a:r>
              <a:rPr b="0" i="0" lang="en-US" sz="4500" u="none" cap="none" strike="noStrike">
                <a:solidFill>
                  <a:schemeClr val="dk2"/>
                </a:solidFill>
                <a:latin typeface="Calibri"/>
                <a:ea typeface="Calibri"/>
                <a:cs typeface="Calibri"/>
                <a:sym typeface="Calibri"/>
              </a:rPr>
              <a:t>Myths v. Facts: Bullying</a:t>
            </a:r>
            <a:endParaRPr b="0" i="0" sz="4500" u="none" cap="none" strike="noStrike">
              <a:solidFill>
                <a:schemeClr val="dk2"/>
              </a:solidFill>
              <a:latin typeface="Calibri"/>
              <a:ea typeface="Calibri"/>
              <a:cs typeface="Calibri"/>
              <a:sym typeface="Calibri"/>
            </a:endParaRPr>
          </a:p>
        </p:txBody>
      </p:sp>
      <p:pic>
        <p:nvPicPr>
          <p:cNvPr id="267" name="Google Shape;267;p25"/>
          <p:cNvPicPr preferRelativeResize="0"/>
          <p:nvPr/>
        </p:nvPicPr>
        <p:blipFill rotWithShape="1">
          <a:blip r:embed="rId3">
            <a:alphaModFix/>
          </a:blip>
          <a:srcRect b="10680" l="26896" r="27198" t="34392"/>
          <a:stretch/>
        </p:blipFill>
        <p:spPr>
          <a:xfrm>
            <a:off x="1676400" y="1460938"/>
            <a:ext cx="5867400" cy="539706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pic>
        <p:nvPicPr>
          <p:cNvPr id="273" name="Google Shape;273;p26"/>
          <p:cNvPicPr preferRelativeResize="0"/>
          <p:nvPr/>
        </p:nvPicPr>
        <p:blipFill rotWithShape="1">
          <a:blip r:embed="rId3">
            <a:alphaModFix/>
          </a:blip>
          <a:srcRect b="0" l="0" r="0" t="0"/>
          <a:stretch/>
        </p:blipFill>
        <p:spPr>
          <a:xfrm>
            <a:off x="381000" y="1676400"/>
            <a:ext cx="8361362" cy="3527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27"/>
          <p:cNvSpPr txBox="1"/>
          <p:nvPr>
            <p:ph type="title"/>
          </p:nvPr>
        </p:nvSpPr>
        <p:spPr>
          <a:xfrm>
            <a:off x="457200" y="704088"/>
            <a:ext cx="8229600" cy="8199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chemeClr val="dk2"/>
              </a:buClr>
              <a:buSzPts val="5000"/>
              <a:buFont typeface="Calibri"/>
              <a:buNone/>
            </a:pPr>
            <a:r>
              <a:rPr b="0" i="0" lang="en-US" sz="5000" u="none" cap="none" strike="noStrike">
                <a:solidFill>
                  <a:schemeClr val="dk2"/>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279" name="Google Shape;279;p27"/>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#1: Nearly one third of American teens are involved in bullying. </a:t>
            </a:r>
            <a:endParaRPr/>
          </a:p>
          <a:p>
            <a:pPr indent="0" lvl="0" marL="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spcBef>
                <a:spcPts val="1080"/>
              </a:spcBef>
              <a:spcAft>
                <a:spcPts val="0"/>
              </a:spcAft>
              <a:buClr>
                <a:schemeClr val="accent3"/>
              </a:buClr>
              <a:buSzPts val="5130"/>
              <a:buFont typeface="Noto Sans Symbols"/>
              <a:buNone/>
            </a:pPr>
            <a:r>
              <a:rPr b="0" i="0" lang="en-US" sz="5400" u="none" cap="none" strike="noStrike">
                <a:solidFill>
                  <a:schemeClr val="dk1"/>
                </a:solidFill>
                <a:latin typeface="Constantia"/>
                <a:ea typeface="Constantia"/>
                <a:cs typeface="Constantia"/>
                <a:sym typeface="Constantia"/>
              </a:rPr>
              <a:t>TRUE</a:t>
            </a:r>
            <a:endParaRPr/>
          </a:p>
          <a:p>
            <a:pPr indent="0" lvl="0" marL="0" marR="0" rtl="0" algn="ctr">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spcBef>
                <a:spcPts val="52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In a recent survey, 13% admit to bullying, 11% admit to being bullied, and 6% have been bullied and also bully others. </a:t>
            </a:r>
            <a:endParaRPr/>
          </a:p>
          <a:p>
            <a:pPr indent="0" lvl="0" marL="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p:txBody>
      </p:sp>
      <p:pic>
        <p:nvPicPr>
          <p:cNvPr id="280" name="Google Shape;280;p27"/>
          <p:cNvPicPr preferRelativeResize="0"/>
          <p:nvPr/>
        </p:nvPicPr>
        <p:blipFill rotWithShape="1">
          <a:blip r:embed="rId3">
            <a:alphaModFix/>
          </a:blip>
          <a:srcRect b="0" l="0" r="0" t="0"/>
          <a:stretch/>
        </p:blipFill>
        <p:spPr>
          <a:xfrm>
            <a:off x="1981200" y="2819400"/>
            <a:ext cx="1365250" cy="155416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0"/>
                                        </p:tgtEl>
                                        <p:attrNameLst>
                                          <p:attrName>style.visibility</p:attrName>
                                        </p:attrNameLst>
                                      </p:cBhvr>
                                      <p:to>
                                        <p:strVal val="visible"/>
                                      </p:to>
                                    </p:set>
                                    <p:anim calcmode="lin" valueType="num">
                                      <p:cBhvr additive="base">
                                        <p:cTn dur="500"/>
                                        <p:tgtEl>
                                          <p:spTgt spid="280"/>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28"/>
          <p:cNvSpPr txBox="1"/>
          <p:nvPr>
            <p:ph type="title"/>
          </p:nvPr>
        </p:nvSpPr>
        <p:spPr>
          <a:xfrm>
            <a:off x="457200" y="704088"/>
            <a:ext cx="8229600" cy="1143000"/>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286" name="Google Shape;286;p28"/>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#2: Fewer than 10% of American teens admit to bullying others. </a:t>
            </a:r>
            <a:endParaRPr/>
          </a:p>
          <a:p>
            <a:pPr indent="0" lvl="0" marL="0" marR="0" rtl="0" algn="l">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spcBef>
                <a:spcPts val="1080"/>
              </a:spcBef>
              <a:spcAft>
                <a:spcPts val="0"/>
              </a:spcAft>
              <a:buClr>
                <a:schemeClr val="accent3"/>
              </a:buClr>
              <a:buSzPts val="5130"/>
              <a:buFont typeface="Noto Sans Symbols"/>
              <a:buNone/>
            </a:pPr>
            <a:r>
              <a:rPr b="0" i="0" lang="en-US" sz="5400" u="none" cap="none" strike="noStrike">
                <a:solidFill>
                  <a:schemeClr val="dk1"/>
                </a:solidFill>
                <a:latin typeface="Constantia"/>
                <a:ea typeface="Constantia"/>
                <a:cs typeface="Constantia"/>
                <a:sym typeface="Constantia"/>
              </a:rPr>
              <a:t>FALSE</a:t>
            </a:r>
            <a:endParaRPr/>
          </a:p>
          <a:p>
            <a:pPr indent="0" lvl="0" marL="0" marR="0" rtl="0" algn="ctr">
              <a:spcBef>
                <a:spcPts val="1080"/>
              </a:spcBef>
              <a:spcAft>
                <a:spcPts val="0"/>
              </a:spcAft>
              <a:buClr>
                <a:schemeClr val="accent3"/>
              </a:buClr>
              <a:buSzPts val="5130"/>
              <a:buFont typeface="Noto Sans Symbols"/>
              <a:buNone/>
            </a:pPr>
            <a:r>
              <a:t/>
            </a:r>
            <a:endParaRPr b="0" i="0" sz="5400" u="none" cap="none" strike="noStrike">
              <a:solidFill>
                <a:schemeClr val="dk1"/>
              </a:solidFill>
              <a:latin typeface="Constantia"/>
              <a:ea typeface="Constantia"/>
              <a:cs typeface="Constantia"/>
              <a:sym typeface="Constantia"/>
            </a:endParaRPr>
          </a:p>
          <a:p>
            <a:pPr indent="0" lvl="0" marL="0" marR="0" rtl="0" algn="ctr">
              <a:spcBef>
                <a:spcPts val="52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In a recent survey, 13% admit to bullying.</a:t>
            </a:r>
            <a:endParaRPr b="0" i="0" sz="2600" u="none" cap="none" strike="noStrike">
              <a:solidFill>
                <a:schemeClr val="dk1"/>
              </a:solidFill>
              <a:latin typeface="Constantia"/>
              <a:ea typeface="Constantia"/>
              <a:cs typeface="Constantia"/>
              <a:sym typeface="Constantia"/>
            </a:endParaRPr>
          </a:p>
        </p:txBody>
      </p:sp>
      <p:pic>
        <p:nvPicPr>
          <p:cNvPr id="287" name="Google Shape;287;p28"/>
          <p:cNvPicPr preferRelativeResize="0"/>
          <p:nvPr/>
        </p:nvPicPr>
        <p:blipFill rotWithShape="1">
          <a:blip r:embed="rId3">
            <a:alphaModFix/>
          </a:blip>
          <a:srcRect b="0" l="0" r="0" t="0"/>
          <a:stretch/>
        </p:blipFill>
        <p:spPr>
          <a:xfrm>
            <a:off x="1371600" y="2971800"/>
            <a:ext cx="1981200" cy="2066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7"/>
                                        </p:tgtEl>
                                        <p:attrNameLst>
                                          <p:attrName>style.visibility</p:attrName>
                                        </p:attrNameLst>
                                      </p:cBhvr>
                                      <p:to>
                                        <p:strVal val="visible"/>
                                      </p:to>
                                    </p:set>
                                    <p:anim calcmode="lin" valueType="num">
                                      <p:cBhvr additive="base">
                                        <p:cTn dur="500"/>
                                        <p:tgtEl>
                                          <p:spTgt spid="287"/>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29"/>
          <p:cNvSpPr txBox="1"/>
          <p:nvPr>
            <p:ph type="title"/>
          </p:nvPr>
        </p:nvSpPr>
        <p:spPr>
          <a:xfrm>
            <a:off x="457200" y="704088"/>
            <a:ext cx="8229600" cy="819912"/>
          </a:xfrm>
          <a:prstGeom prst="rect">
            <a:avLst/>
          </a:prstGeom>
          <a:noFill/>
          <a:ln>
            <a:noFill/>
          </a:ln>
        </p:spPr>
        <p:txBody>
          <a:bodyPr anchorCtr="0" anchor="b" bIns="0" lIns="0" spcFirstLastPara="1" rIns="0" wrap="square" tIns="45700">
            <a:noAutofit/>
          </a:bodyPr>
          <a:lstStyle/>
          <a:p>
            <a:pPr indent="0" lvl="0" marL="0" marR="0" rtl="0" algn="ctr">
              <a:spcBef>
                <a:spcPts val="0"/>
              </a:spcBef>
              <a:spcAft>
                <a:spcPts val="0"/>
              </a:spcAft>
              <a:buClr>
                <a:srgbClr val="04617B"/>
              </a:buClr>
              <a:buSzPts val="5000"/>
              <a:buFont typeface="Calibri"/>
              <a:buNone/>
            </a:pPr>
            <a:r>
              <a:rPr b="0" i="0" lang="en-US" sz="5000" u="none" cap="none" strike="noStrike">
                <a:solidFill>
                  <a:srgbClr val="04617B"/>
                </a:solidFill>
                <a:latin typeface="Calibri"/>
                <a:ea typeface="Calibri"/>
                <a:cs typeface="Calibri"/>
                <a:sym typeface="Calibri"/>
              </a:rPr>
              <a:t>True or False? </a:t>
            </a:r>
            <a:endParaRPr b="0" i="0" sz="5000" u="none" cap="none" strike="noStrike">
              <a:solidFill>
                <a:schemeClr val="dk2"/>
              </a:solidFill>
              <a:latin typeface="Calibri"/>
              <a:ea typeface="Calibri"/>
              <a:cs typeface="Calibri"/>
              <a:sym typeface="Calibri"/>
            </a:endParaRPr>
          </a:p>
        </p:txBody>
      </p:sp>
      <p:sp>
        <p:nvSpPr>
          <p:cNvPr id="293" name="Google Shape;293;p29"/>
          <p:cNvSpPr txBox="1"/>
          <p:nvPr>
            <p:ph idx="1" type="body"/>
          </p:nvPr>
        </p:nvSpPr>
        <p:spPr>
          <a:xfrm>
            <a:off x="457200" y="1935480"/>
            <a:ext cx="8229600" cy="438912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#3: Students who are bullied usually participate in class and have good attendance. </a:t>
            </a:r>
            <a:endParaRPr/>
          </a:p>
          <a:p>
            <a:pPr indent="0" lvl="0" marL="0" marR="0" rtl="0" algn="l">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1080"/>
              </a:spcBef>
              <a:spcAft>
                <a:spcPts val="0"/>
              </a:spcAft>
              <a:buClr>
                <a:schemeClr val="accent3"/>
              </a:buClr>
              <a:buSzPts val="5130"/>
              <a:buFont typeface="Noto Sans Symbols"/>
              <a:buNone/>
            </a:pPr>
            <a:r>
              <a:rPr b="0" i="0" lang="en-US" sz="5400" u="none" cap="none" strike="noStrike">
                <a:solidFill>
                  <a:schemeClr val="dk1"/>
                </a:solidFill>
                <a:latin typeface="Constantia"/>
                <a:ea typeface="Constantia"/>
                <a:cs typeface="Constantia"/>
                <a:sym typeface="Constantia"/>
              </a:rPr>
              <a:t>FALSE </a:t>
            </a:r>
            <a:endParaRPr/>
          </a:p>
          <a:p>
            <a:pPr indent="0" lvl="0" marL="0" marR="0" rtl="0" algn="ctr">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520"/>
              </a:spcBef>
              <a:spcAft>
                <a:spcPts val="0"/>
              </a:spcAft>
              <a:buClr>
                <a:schemeClr val="accent3"/>
              </a:buClr>
              <a:buSzPts val="2470"/>
              <a:buFont typeface="Noto Sans Symbols"/>
              <a:buNone/>
            </a:pPr>
            <a:r>
              <a:t/>
            </a:r>
            <a:endParaRPr b="0" i="0" sz="2600" u="none" cap="none" strike="noStrike">
              <a:solidFill>
                <a:schemeClr val="dk1"/>
              </a:solidFill>
              <a:latin typeface="Constantia"/>
              <a:ea typeface="Constantia"/>
              <a:cs typeface="Constantia"/>
              <a:sym typeface="Constantia"/>
            </a:endParaRPr>
          </a:p>
          <a:p>
            <a:pPr indent="0" lvl="0" marL="0" marR="0" rtl="0" algn="ctr">
              <a:lnSpc>
                <a:spcPct val="90000"/>
              </a:lnSpc>
              <a:spcBef>
                <a:spcPts val="520"/>
              </a:spcBef>
              <a:spcAft>
                <a:spcPts val="0"/>
              </a:spcAft>
              <a:buClr>
                <a:schemeClr val="accent3"/>
              </a:buClr>
              <a:buSzPts val="2470"/>
              <a:buFont typeface="Noto Sans Symbols"/>
              <a:buNone/>
            </a:pPr>
            <a:r>
              <a:rPr b="0" i="0" lang="en-US" sz="2600" u="none" cap="none" strike="noStrike">
                <a:solidFill>
                  <a:schemeClr val="dk1"/>
                </a:solidFill>
                <a:latin typeface="Constantia"/>
                <a:ea typeface="Constantia"/>
                <a:cs typeface="Constantia"/>
                <a:sym typeface="Constantia"/>
              </a:rPr>
              <a:t>Students targeted by bullies sometimes avoid school or have trouble concentrating. They can also develop disorders like depression and anxiety. </a:t>
            </a:r>
            <a:endParaRPr b="0" i="0" sz="2600" u="none" cap="none" strike="noStrike">
              <a:solidFill>
                <a:schemeClr val="dk1"/>
              </a:solidFill>
              <a:latin typeface="Constantia"/>
              <a:ea typeface="Constantia"/>
              <a:cs typeface="Constantia"/>
              <a:sym typeface="Constantia"/>
            </a:endParaRPr>
          </a:p>
        </p:txBody>
      </p:sp>
      <p:pic>
        <p:nvPicPr>
          <p:cNvPr id="294" name="Google Shape;294;p29"/>
          <p:cNvPicPr preferRelativeResize="0"/>
          <p:nvPr/>
        </p:nvPicPr>
        <p:blipFill rotWithShape="1">
          <a:blip r:embed="rId3">
            <a:alphaModFix/>
          </a:blip>
          <a:srcRect b="0" l="0" r="0" t="0"/>
          <a:stretch/>
        </p:blipFill>
        <p:spPr>
          <a:xfrm>
            <a:off x="1447800" y="2743200"/>
            <a:ext cx="1981200" cy="2066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gtEl>
                                        <p:attrNameLst>
                                          <p:attrName>style.visibility</p:attrName>
                                        </p:attrNameLst>
                                      </p:cBhvr>
                                      <p:to>
                                        <p:strVal val="visible"/>
                                      </p:to>
                                    </p:set>
                                    <p:animEffect filter="fade" transition="in">
                                      <p:cBhvr>
                                        <p:cTn dur="500"/>
                                        <p:tgtEl>
                                          <p:spTgt spid="2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ow">
  <a:themeElements>
    <a:clrScheme name="Flow">
      <a:dk1>
        <a:srgbClr val="000000"/>
      </a:dk1>
      <a:lt1>
        <a:srgbClr val="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