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1.xml"/>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y="5143500" cx="9144000"/>
  <p:notesSz cx="6858000" cy="9144000"/>
  <p:embeddedFontLst>
    <p:embeddedFont>
      <p:font typeface="Pangolin"/>
      <p:regular r:id="rId18"/>
    </p:embeddedFont>
    <p:embeddedFont>
      <p:font typeface="Baloo 2"/>
      <p:regular r:id="rId19"/>
      <p:bold r:id="rId2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2E8943DA-D877-4F00-8F07-A7034958077B}">
  <a:tblStyle styleId="{2E8943DA-D877-4F00-8F07-A7034958077B}"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font" Target="fonts/Baloo2-bold.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font" Target="fonts/Baloo2-regular.fntdata"/><Relationship Id="rId6" Type="http://schemas.openxmlformats.org/officeDocument/2006/relationships/slide" Target="slides/slide1.xml"/><Relationship Id="rId18" Type="http://schemas.openxmlformats.org/officeDocument/2006/relationships/font" Target="fonts/Pangolin-regular.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1117ef096e8_0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4" name="Google Shape;194;g1117ef096e8_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g12696e0ffe9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6" name="Google Shape;336;g12696e0ffe9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g8ea834136d_0_2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1" name="Google Shape;351;g8ea834136d_0_2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g8d1232f882_0_6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1" name="Google Shape;391;g8d1232f882_0_6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8c30da526c_2_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8c30da526c_2_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g8ea834136d_0_1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4" name="Google Shape;254;g8ea834136d_0_1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1117ef096e8_0_8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1" name="Google Shape;281;g1117ef096e8_0_8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g1117ef096e8_0_1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8" name="Google Shape;288;g1117ef096e8_0_1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g8d170f10cb_0_3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6" name="Google Shape;296;g8d170f10cb_0_3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g1117ef096e8_0_1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6" name="Google Shape;306;g1117ef096e8_0_1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g1117ef096e8_0_1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6" name="Google Shape;316;g1117ef096e8_0_1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g1117ef096e8_0_1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6" name="Google Shape;326;g1117ef096e8_0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bit.ly/2Tynxth" TargetMode="External"/><Relationship Id="rId3" Type="http://schemas.openxmlformats.org/officeDocument/2006/relationships/hyperlink" Target="http://bit.ly/2TyoMsr" TargetMode="External"/><Relationship Id="rId4" Type="http://schemas.openxmlformats.org/officeDocument/2006/relationships/hyperlink" Target="http://bit.ly/2TtBDfr" TargetMode="Externa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 name="Shape 8"/>
        <p:cNvGrpSpPr/>
        <p:nvPr/>
      </p:nvGrpSpPr>
      <p:grpSpPr>
        <a:xfrm>
          <a:off x="0" y="0"/>
          <a:ext cx="0" cy="0"/>
          <a:chOff x="0" y="0"/>
          <a:chExt cx="0" cy="0"/>
        </a:xfrm>
      </p:grpSpPr>
      <p:sp>
        <p:nvSpPr>
          <p:cNvPr id="9" name="Google Shape;9;p2"/>
          <p:cNvSpPr/>
          <p:nvPr/>
        </p:nvSpPr>
        <p:spPr>
          <a:xfrm>
            <a:off x="1002625" y="1175971"/>
            <a:ext cx="2369644" cy="2369644"/>
          </a:xfrm>
          <a:custGeom>
            <a:rect b="b" l="l" r="r" t="t"/>
            <a:pathLst>
              <a:path extrusionOk="0" h="47804" w="47804">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cap="flat" cmpd="sng" w="28575">
            <a:solidFill>
              <a:schemeClr val="lt1"/>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 name="Google Shape;10;p2"/>
          <p:cNvSpPr/>
          <p:nvPr/>
        </p:nvSpPr>
        <p:spPr>
          <a:xfrm>
            <a:off x="506350" y="849896"/>
            <a:ext cx="2369644" cy="2369644"/>
          </a:xfrm>
          <a:custGeom>
            <a:rect b="b" l="l" r="r" t="t"/>
            <a:pathLst>
              <a:path extrusionOk="0" h="47804" w="47804">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flipH="1">
            <a:off x="4419293" y="10313"/>
            <a:ext cx="4725535" cy="2943187"/>
          </a:xfrm>
          <a:custGeom>
            <a:rect b="b" l="l" r="r" t="t"/>
            <a:pathLst>
              <a:path extrusionOk="0" h="24587" w="40828">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flipH="1">
            <a:off x="4547056" y="-30325"/>
            <a:ext cx="4624894" cy="2878584"/>
          </a:xfrm>
          <a:custGeom>
            <a:rect b="b" l="l" r="r" t="t"/>
            <a:pathLst>
              <a:path extrusionOk="0" h="24587" w="40828">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noFill/>
          <a:ln cap="flat" cmpd="sng" w="28575">
            <a:solidFill>
              <a:schemeClr val="accent1"/>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3" name="Google Shape;13;p2"/>
          <p:cNvGrpSpPr/>
          <p:nvPr/>
        </p:nvGrpSpPr>
        <p:grpSpPr>
          <a:xfrm flipH="1" rot="10800000">
            <a:off x="11" y="1666968"/>
            <a:ext cx="10175022" cy="3480512"/>
            <a:chOff x="1367050" y="3059225"/>
            <a:chExt cx="1407100" cy="848450"/>
          </a:xfrm>
        </p:grpSpPr>
        <p:sp>
          <p:nvSpPr>
            <p:cNvPr id="14" name="Google Shape;14;p2"/>
            <p:cNvSpPr/>
            <p:nvPr/>
          </p:nvSpPr>
          <p:spPr>
            <a:xfrm>
              <a:off x="1367050" y="3059225"/>
              <a:ext cx="1001268" cy="430317"/>
            </a:xfrm>
            <a:custGeom>
              <a:rect b="b" l="l" r="r" t="t"/>
              <a:pathLst>
                <a:path extrusionOk="0" h="14118" w="32850">
                  <a:moveTo>
                    <a:pt x="1" y="1"/>
                  </a:moveTo>
                  <a:lnTo>
                    <a:pt x="1" y="12945"/>
                  </a:lnTo>
                  <a:cubicBezTo>
                    <a:pt x="57" y="12959"/>
                    <a:pt x="113" y="13001"/>
                    <a:pt x="168" y="13015"/>
                  </a:cubicBezTo>
                  <a:cubicBezTo>
                    <a:pt x="1773" y="13750"/>
                    <a:pt x="3537" y="14117"/>
                    <a:pt x="5301" y="14117"/>
                  </a:cubicBezTo>
                  <a:cubicBezTo>
                    <a:pt x="7217" y="14117"/>
                    <a:pt x="9132" y="13684"/>
                    <a:pt x="10839" y="12820"/>
                  </a:cubicBezTo>
                  <a:cubicBezTo>
                    <a:pt x="13252" y="11578"/>
                    <a:pt x="15205" y="9598"/>
                    <a:pt x="17297" y="7868"/>
                  </a:cubicBezTo>
                  <a:cubicBezTo>
                    <a:pt x="19404" y="6124"/>
                    <a:pt x="21858" y="4576"/>
                    <a:pt x="24592" y="4506"/>
                  </a:cubicBezTo>
                  <a:cubicBezTo>
                    <a:pt x="24664" y="4504"/>
                    <a:pt x="24736" y="4503"/>
                    <a:pt x="24808" y="4503"/>
                  </a:cubicBezTo>
                  <a:cubicBezTo>
                    <a:pt x="26011" y="4503"/>
                    <a:pt x="27265" y="4752"/>
                    <a:pt x="28452" y="4752"/>
                  </a:cubicBezTo>
                  <a:cubicBezTo>
                    <a:pt x="29285" y="4752"/>
                    <a:pt x="30086" y="4630"/>
                    <a:pt x="30813" y="4213"/>
                  </a:cubicBezTo>
                  <a:cubicBezTo>
                    <a:pt x="32222" y="3404"/>
                    <a:pt x="32850" y="1521"/>
                    <a:pt x="32320"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 name="Google Shape;15;p2"/>
            <p:cNvSpPr/>
            <p:nvPr/>
          </p:nvSpPr>
          <p:spPr>
            <a:xfrm>
              <a:off x="1367050" y="3059925"/>
              <a:ext cx="1407100" cy="847750"/>
            </a:xfrm>
            <a:custGeom>
              <a:rect b="b" l="l" r="r" t="t"/>
              <a:pathLst>
                <a:path extrusionOk="0" h="33910" w="56284">
                  <a:moveTo>
                    <a:pt x="32320" y="1"/>
                  </a:moveTo>
                  <a:cubicBezTo>
                    <a:pt x="32850" y="1493"/>
                    <a:pt x="32222" y="3390"/>
                    <a:pt x="30813" y="4199"/>
                  </a:cubicBezTo>
                  <a:cubicBezTo>
                    <a:pt x="30091" y="4613"/>
                    <a:pt x="29297" y="4734"/>
                    <a:pt x="28470" y="4734"/>
                  </a:cubicBezTo>
                  <a:cubicBezTo>
                    <a:pt x="27293" y="4734"/>
                    <a:pt x="26051" y="4488"/>
                    <a:pt x="24857" y="4488"/>
                  </a:cubicBezTo>
                  <a:cubicBezTo>
                    <a:pt x="24769" y="4488"/>
                    <a:pt x="24680" y="4489"/>
                    <a:pt x="24592" y="4492"/>
                  </a:cubicBezTo>
                  <a:cubicBezTo>
                    <a:pt x="21872" y="4562"/>
                    <a:pt x="19417" y="6110"/>
                    <a:pt x="17297" y="7854"/>
                  </a:cubicBezTo>
                  <a:cubicBezTo>
                    <a:pt x="15191" y="9597"/>
                    <a:pt x="13252" y="11592"/>
                    <a:pt x="10839" y="12806"/>
                  </a:cubicBezTo>
                  <a:cubicBezTo>
                    <a:pt x="9125" y="13674"/>
                    <a:pt x="7197" y="14111"/>
                    <a:pt x="5269" y="14111"/>
                  </a:cubicBezTo>
                  <a:cubicBezTo>
                    <a:pt x="3511" y="14111"/>
                    <a:pt x="1752" y="13747"/>
                    <a:pt x="154" y="13015"/>
                  </a:cubicBezTo>
                  <a:cubicBezTo>
                    <a:pt x="113" y="13001"/>
                    <a:pt x="57" y="12973"/>
                    <a:pt x="1" y="12945"/>
                  </a:cubicBezTo>
                  <a:lnTo>
                    <a:pt x="1" y="32752"/>
                  </a:lnTo>
                  <a:cubicBezTo>
                    <a:pt x="2032" y="33526"/>
                    <a:pt x="4211" y="33909"/>
                    <a:pt x="6393" y="33909"/>
                  </a:cubicBezTo>
                  <a:cubicBezTo>
                    <a:pt x="10265" y="33909"/>
                    <a:pt x="14145" y="32703"/>
                    <a:pt x="17214" y="30339"/>
                  </a:cubicBezTo>
                  <a:cubicBezTo>
                    <a:pt x="22974" y="25903"/>
                    <a:pt x="25429" y="18427"/>
                    <a:pt x="30186" y="12931"/>
                  </a:cubicBezTo>
                  <a:cubicBezTo>
                    <a:pt x="33938" y="8593"/>
                    <a:pt x="39155" y="5552"/>
                    <a:pt x="44776" y="4436"/>
                  </a:cubicBezTo>
                  <a:cubicBezTo>
                    <a:pt x="47329" y="3934"/>
                    <a:pt x="49979" y="3795"/>
                    <a:pt x="52406" y="2874"/>
                  </a:cubicBezTo>
                  <a:cubicBezTo>
                    <a:pt x="53912" y="2302"/>
                    <a:pt x="55363" y="1298"/>
                    <a:pt x="56284"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6" name="Google Shape;16;p2"/>
          <p:cNvSpPr txBox="1"/>
          <p:nvPr>
            <p:ph type="ctrTitle"/>
          </p:nvPr>
        </p:nvSpPr>
        <p:spPr>
          <a:xfrm>
            <a:off x="619050" y="2590575"/>
            <a:ext cx="3657600" cy="1426500"/>
          </a:xfrm>
          <a:prstGeom prst="rect">
            <a:avLst/>
          </a:prstGeom>
        </p:spPr>
        <p:txBody>
          <a:bodyPr anchorCtr="0" anchor="t" bIns="91425" lIns="91425" spcFirstLastPara="1" rIns="91425" wrap="square" tIns="91425">
            <a:noAutofit/>
          </a:bodyPr>
          <a:lstStyle>
            <a:lvl1pPr lvl="0" rtl="0">
              <a:spcBef>
                <a:spcPts val="0"/>
              </a:spcBef>
              <a:spcAft>
                <a:spcPts val="0"/>
              </a:spcAft>
              <a:buSzPts val="4000"/>
              <a:buNone/>
              <a:defRPr sz="4000"/>
            </a:lvl1pPr>
            <a:lvl2pPr lvl="1" rtl="0">
              <a:spcBef>
                <a:spcPts val="0"/>
              </a:spcBef>
              <a:spcAft>
                <a:spcPts val="0"/>
              </a:spcAft>
              <a:buSzPts val="4000"/>
              <a:buNone/>
              <a:defRPr sz="4000"/>
            </a:lvl2pPr>
            <a:lvl3pPr lvl="2" rtl="0">
              <a:spcBef>
                <a:spcPts val="0"/>
              </a:spcBef>
              <a:spcAft>
                <a:spcPts val="0"/>
              </a:spcAft>
              <a:buSzPts val="4000"/>
              <a:buNone/>
              <a:defRPr sz="4000"/>
            </a:lvl3pPr>
            <a:lvl4pPr lvl="3" rtl="0">
              <a:spcBef>
                <a:spcPts val="0"/>
              </a:spcBef>
              <a:spcAft>
                <a:spcPts val="0"/>
              </a:spcAft>
              <a:buSzPts val="4000"/>
              <a:buNone/>
              <a:defRPr sz="4000"/>
            </a:lvl4pPr>
            <a:lvl5pPr lvl="4" rtl="0">
              <a:spcBef>
                <a:spcPts val="0"/>
              </a:spcBef>
              <a:spcAft>
                <a:spcPts val="0"/>
              </a:spcAft>
              <a:buSzPts val="4000"/>
              <a:buNone/>
              <a:defRPr sz="4000"/>
            </a:lvl5pPr>
            <a:lvl6pPr lvl="5" rtl="0">
              <a:spcBef>
                <a:spcPts val="0"/>
              </a:spcBef>
              <a:spcAft>
                <a:spcPts val="0"/>
              </a:spcAft>
              <a:buSzPts val="4000"/>
              <a:buNone/>
              <a:defRPr sz="4000"/>
            </a:lvl6pPr>
            <a:lvl7pPr lvl="6" rtl="0">
              <a:spcBef>
                <a:spcPts val="0"/>
              </a:spcBef>
              <a:spcAft>
                <a:spcPts val="0"/>
              </a:spcAft>
              <a:buSzPts val="4000"/>
              <a:buNone/>
              <a:defRPr sz="4000"/>
            </a:lvl7pPr>
            <a:lvl8pPr lvl="7" rtl="0">
              <a:spcBef>
                <a:spcPts val="0"/>
              </a:spcBef>
              <a:spcAft>
                <a:spcPts val="0"/>
              </a:spcAft>
              <a:buSzPts val="4000"/>
              <a:buNone/>
              <a:defRPr sz="4000"/>
            </a:lvl8pPr>
            <a:lvl9pPr lvl="8" rtl="0">
              <a:spcBef>
                <a:spcPts val="0"/>
              </a:spcBef>
              <a:spcAft>
                <a:spcPts val="0"/>
              </a:spcAft>
              <a:buSzPts val="4000"/>
              <a:buNone/>
              <a:defRPr sz="4000"/>
            </a:lvl9pPr>
          </a:lstStyle>
          <a:p/>
        </p:txBody>
      </p:sp>
      <p:sp>
        <p:nvSpPr>
          <p:cNvPr id="17" name="Google Shape;17;p2"/>
          <p:cNvSpPr txBox="1"/>
          <p:nvPr>
            <p:ph idx="1" type="subTitle"/>
          </p:nvPr>
        </p:nvSpPr>
        <p:spPr>
          <a:xfrm>
            <a:off x="619050" y="3889425"/>
            <a:ext cx="3657600" cy="567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2400"/>
              <a:buFont typeface="Pangolin"/>
              <a:buNone/>
              <a:defRPr sz="2400">
                <a:latin typeface="Pangolin"/>
                <a:ea typeface="Pangolin"/>
                <a:cs typeface="Pangolin"/>
                <a:sym typeface="Pangolin"/>
              </a:defRPr>
            </a:lvl1pPr>
            <a:lvl2pPr lvl="1" rtl="0">
              <a:lnSpc>
                <a:spcPct val="100000"/>
              </a:lnSpc>
              <a:spcBef>
                <a:spcPts val="0"/>
              </a:spcBef>
              <a:spcAft>
                <a:spcPts val="0"/>
              </a:spcAft>
              <a:buSzPts val="2800"/>
              <a:buFont typeface="Pangolin"/>
              <a:buNone/>
              <a:defRPr sz="2800">
                <a:latin typeface="Pangolin"/>
                <a:ea typeface="Pangolin"/>
                <a:cs typeface="Pangolin"/>
                <a:sym typeface="Pangolin"/>
              </a:defRPr>
            </a:lvl2pPr>
            <a:lvl3pPr lvl="2" rtl="0">
              <a:lnSpc>
                <a:spcPct val="100000"/>
              </a:lnSpc>
              <a:spcBef>
                <a:spcPts val="0"/>
              </a:spcBef>
              <a:spcAft>
                <a:spcPts val="0"/>
              </a:spcAft>
              <a:buSzPts val="2800"/>
              <a:buFont typeface="Pangolin"/>
              <a:buNone/>
              <a:defRPr sz="2800">
                <a:latin typeface="Pangolin"/>
                <a:ea typeface="Pangolin"/>
                <a:cs typeface="Pangolin"/>
                <a:sym typeface="Pangolin"/>
              </a:defRPr>
            </a:lvl3pPr>
            <a:lvl4pPr lvl="3" rtl="0">
              <a:lnSpc>
                <a:spcPct val="100000"/>
              </a:lnSpc>
              <a:spcBef>
                <a:spcPts val="0"/>
              </a:spcBef>
              <a:spcAft>
                <a:spcPts val="0"/>
              </a:spcAft>
              <a:buSzPts val="2800"/>
              <a:buFont typeface="Pangolin"/>
              <a:buNone/>
              <a:defRPr sz="2800">
                <a:latin typeface="Pangolin"/>
                <a:ea typeface="Pangolin"/>
                <a:cs typeface="Pangolin"/>
                <a:sym typeface="Pangolin"/>
              </a:defRPr>
            </a:lvl4pPr>
            <a:lvl5pPr lvl="4" rtl="0">
              <a:lnSpc>
                <a:spcPct val="100000"/>
              </a:lnSpc>
              <a:spcBef>
                <a:spcPts val="0"/>
              </a:spcBef>
              <a:spcAft>
                <a:spcPts val="0"/>
              </a:spcAft>
              <a:buSzPts val="2800"/>
              <a:buFont typeface="Pangolin"/>
              <a:buNone/>
              <a:defRPr sz="2800">
                <a:latin typeface="Pangolin"/>
                <a:ea typeface="Pangolin"/>
                <a:cs typeface="Pangolin"/>
                <a:sym typeface="Pangolin"/>
              </a:defRPr>
            </a:lvl5pPr>
            <a:lvl6pPr lvl="5" rtl="0">
              <a:lnSpc>
                <a:spcPct val="100000"/>
              </a:lnSpc>
              <a:spcBef>
                <a:spcPts val="0"/>
              </a:spcBef>
              <a:spcAft>
                <a:spcPts val="0"/>
              </a:spcAft>
              <a:buSzPts val="2800"/>
              <a:buFont typeface="Pangolin"/>
              <a:buNone/>
              <a:defRPr sz="2800">
                <a:latin typeface="Pangolin"/>
                <a:ea typeface="Pangolin"/>
                <a:cs typeface="Pangolin"/>
                <a:sym typeface="Pangolin"/>
              </a:defRPr>
            </a:lvl6pPr>
            <a:lvl7pPr lvl="6" rtl="0">
              <a:lnSpc>
                <a:spcPct val="100000"/>
              </a:lnSpc>
              <a:spcBef>
                <a:spcPts val="0"/>
              </a:spcBef>
              <a:spcAft>
                <a:spcPts val="0"/>
              </a:spcAft>
              <a:buSzPts val="2800"/>
              <a:buFont typeface="Pangolin"/>
              <a:buNone/>
              <a:defRPr sz="2800">
                <a:latin typeface="Pangolin"/>
                <a:ea typeface="Pangolin"/>
                <a:cs typeface="Pangolin"/>
                <a:sym typeface="Pangolin"/>
              </a:defRPr>
            </a:lvl7pPr>
            <a:lvl8pPr lvl="7" rtl="0">
              <a:lnSpc>
                <a:spcPct val="100000"/>
              </a:lnSpc>
              <a:spcBef>
                <a:spcPts val="0"/>
              </a:spcBef>
              <a:spcAft>
                <a:spcPts val="0"/>
              </a:spcAft>
              <a:buSzPts val="2800"/>
              <a:buFont typeface="Pangolin"/>
              <a:buNone/>
              <a:defRPr sz="2800">
                <a:latin typeface="Pangolin"/>
                <a:ea typeface="Pangolin"/>
                <a:cs typeface="Pangolin"/>
                <a:sym typeface="Pangolin"/>
              </a:defRPr>
            </a:lvl8pPr>
            <a:lvl9pPr lvl="8" rtl="0">
              <a:lnSpc>
                <a:spcPct val="100000"/>
              </a:lnSpc>
              <a:spcBef>
                <a:spcPts val="0"/>
              </a:spcBef>
              <a:spcAft>
                <a:spcPts val="0"/>
              </a:spcAft>
              <a:buSzPts val="2800"/>
              <a:buFont typeface="Pangolin"/>
              <a:buNone/>
              <a:defRPr sz="2800">
                <a:latin typeface="Pangolin"/>
                <a:ea typeface="Pangolin"/>
                <a:cs typeface="Pangolin"/>
                <a:sym typeface="Pangolin"/>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69" name="Shape 69"/>
        <p:cNvGrpSpPr/>
        <p:nvPr/>
      </p:nvGrpSpPr>
      <p:grpSpPr>
        <a:xfrm>
          <a:off x="0" y="0"/>
          <a:ext cx="0" cy="0"/>
          <a:chOff x="0" y="0"/>
          <a:chExt cx="0" cy="0"/>
        </a:xfrm>
      </p:grpSpPr>
      <p:sp>
        <p:nvSpPr>
          <p:cNvPr id="70" name="Google Shape;70;p11"/>
          <p:cNvSpPr/>
          <p:nvPr/>
        </p:nvSpPr>
        <p:spPr>
          <a:xfrm rot="5400000">
            <a:off x="3040209" y="-2879854"/>
            <a:ext cx="3066412" cy="9225819"/>
          </a:xfrm>
          <a:custGeom>
            <a:rect b="b" l="l" r="r" t="t"/>
            <a:pathLst>
              <a:path extrusionOk="0" h="43268" w="42364">
                <a:moveTo>
                  <a:pt x="1" y="0"/>
                </a:moveTo>
                <a:lnTo>
                  <a:pt x="1" y="43267"/>
                </a:lnTo>
                <a:lnTo>
                  <a:pt x="42363" y="43267"/>
                </a:lnTo>
                <a:cubicBezTo>
                  <a:pt x="42363" y="43267"/>
                  <a:pt x="42268" y="37779"/>
                  <a:pt x="39006" y="33992"/>
                </a:cubicBezTo>
                <a:cubicBezTo>
                  <a:pt x="35767" y="30218"/>
                  <a:pt x="39351" y="28789"/>
                  <a:pt x="39875" y="23705"/>
                </a:cubicBezTo>
                <a:cubicBezTo>
                  <a:pt x="40375" y="18633"/>
                  <a:pt x="36958" y="18336"/>
                  <a:pt x="34470" y="14049"/>
                </a:cubicBezTo>
                <a:cubicBezTo>
                  <a:pt x="31981" y="9775"/>
                  <a:pt x="34041" y="0"/>
                  <a:pt x="34041" y="0"/>
                </a:cubicBezTo>
                <a:close/>
              </a:path>
            </a:pathLst>
          </a:custGeom>
          <a:noFill/>
          <a:ln cap="flat" cmpd="sng" w="28575">
            <a:solidFill>
              <a:schemeClr val="accent2"/>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11"/>
          <p:cNvSpPr/>
          <p:nvPr/>
        </p:nvSpPr>
        <p:spPr>
          <a:xfrm rot="5400000">
            <a:off x="3040216" y="-3040221"/>
            <a:ext cx="3066412" cy="9146855"/>
          </a:xfrm>
          <a:custGeom>
            <a:rect b="b" l="l" r="r" t="t"/>
            <a:pathLst>
              <a:path extrusionOk="0" h="43268" w="42364">
                <a:moveTo>
                  <a:pt x="1" y="0"/>
                </a:moveTo>
                <a:lnTo>
                  <a:pt x="1" y="43267"/>
                </a:lnTo>
                <a:lnTo>
                  <a:pt x="42363" y="43267"/>
                </a:lnTo>
                <a:cubicBezTo>
                  <a:pt x="42363" y="43267"/>
                  <a:pt x="42268" y="37779"/>
                  <a:pt x="39006" y="33992"/>
                </a:cubicBezTo>
                <a:cubicBezTo>
                  <a:pt x="35767" y="30218"/>
                  <a:pt x="39351" y="28789"/>
                  <a:pt x="39875" y="23705"/>
                </a:cubicBezTo>
                <a:cubicBezTo>
                  <a:pt x="40375" y="18633"/>
                  <a:pt x="36958" y="18336"/>
                  <a:pt x="34470" y="14049"/>
                </a:cubicBezTo>
                <a:cubicBezTo>
                  <a:pt x="31981" y="9775"/>
                  <a:pt x="34041" y="0"/>
                  <a:pt x="34041"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11"/>
          <p:cNvSpPr txBox="1"/>
          <p:nvPr>
            <p:ph hasCustomPrompt="1" type="title"/>
          </p:nvPr>
        </p:nvSpPr>
        <p:spPr>
          <a:xfrm>
            <a:off x="713100" y="1063088"/>
            <a:ext cx="7717500" cy="1234500"/>
          </a:xfrm>
          <a:prstGeom prst="rect">
            <a:avLst/>
          </a:prstGeom>
        </p:spPr>
        <p:txBody>
          <a:bodyPr anchorCtr="0" anchor="ctr" bIns="91425" lIns="91425" spcFirstLastPara="1" rIns="91425" wrap="square" tIns="91425">
            <a:noAutofit/>
          </a:bodyPr>
          <a:lstStyle>
            <a:lvl1pPr lvl="0" algn="ctr">
              <a:spcBef>
                <a:spcPts val="0"/>
              </a:spcBef>
              <a:spcAft>
                <a:spcPts val="0"/>
              </a:spcAft>
              <a:buSzPts val="7200"/>
              <a:buNone/>
              <a:defRPr sz="72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73" name="Google Shape;73;p11"/>
          <p:cNvSpPr txBox="1"/>
          <p:nvPr>
            <p:ph idx="1" type="subTitle"/>
          </p:nvPr>
        </p:nvSpPr>
        <p:spPr>
          <a:xfrm>
            <a:off x="1608925" y="3442800"/>
            <a:ext cx="5925300" cy="11613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None/>
              <a:defRPr sz="2800"/>
            </a:lvl1pPr>
            <a:lvl2pPr lvl="1" rtl="0" algn="ctr">
              <a:spcBef>
                <a:spcPts val="0"/>
              </a:spcBef>
              <a:spcAft>
                <a:spcPts val="0"/>
              </a:spcAft>
              <a:buSzPts val="2800"/>
              <a:buNone/>
              <a:defRPr sz="2800"/>
            </a:lvl2pPr>
            <a:lvl3pPr lvl="2" rtl="0" algn="ctr">
              <a:spcBef>
                <a:spcPts val="0"/>
              </a:spcBef>
              <a:spcAft>
                <a:spcPts val="0"/>
              </a:spcAft>
              <a:buSzPts val="2800"/>
              <a:buNone/>
              <a:defRPr sz="2800"/>
            </a:lvl3pPr>
            <a:lvl4pPr lvl="3" rtl="0" algn="ctr">
              <a:spcBef>
                <a:spcPts val="0"/>
              </a:spcBef>
              <a:spcAft>
                <a:spcPts val="0"/>
              </a:spcAft>
              <a:buSzPts val="2800"/>
              <a:buNone/>
              <a:defRPr sz="2800"/>
            </a:lvl4pPr>
            <a:lvl5pPr lvl="4" rtl="0" algn="ctr">
              <a:spcBef>
                <a:spcPts val="0"/>
              </a:spcBef>
              <a:spcAft>
                <a:spcPts val="0"/>
              </a:spcAft>
              <a:buSzPts val="2800"/>
              <a:buNone/>
              <a:defRPr sz="2800"/>
            </a:lvl5pPr>
            <a:lvl6pPr lvl="5" rtl="0" algn="ctr">
              <a:spcBef>
                <a:spcPts val="0"/>
              </a:spcBef>
              <a:spcAft>
                <a:spcPts val="0"/>
              </a:spcAft>
              <a:buSzPts val="2800"/>
              <a:buNone/>
              <a:defRPr sz="2800"/>
            </a:lvl6pPr>
            <a:lvl7pPr lvl="6" rtl="0" algn="ctr">
              <a:spcBef>
                <a:spcPts val="0"/>
              </a:spcBef>
              <a:spcAft>
                <a:spcPts val="0"/>
              </a:spcAft>
              <a:buSzPts val="2800"/>
              <a:buNone/>
              <a:defRPr sz="2800"/>
            </a:lvl7pPr>
            <a:lvl8pPr lvl="7" rtl="0" algn="ctr">
              <a:spcBef>
                <a:spcPts val="0"/>
              </a:spcBef>
              <a:spcAft>
                <a:spcPts val="0"/>
              </a:spcAft>
              <a:buSzPts val="2800"/>
              <a:buNone/>
              <a:defRPr sz="2800"/>
            </a:lvl8pPr>
            <a:lvl9pPr lvl="8" rtl="0" algn="ctr">
              <a:spcBef>
                <a:spcPts val="0"/>
              </a:spcBef>
              <a:spcAft>
                <a:spcPts val="0"/>
              </a:spcAft>
              <a:buSzPts val="2800"/>
              <a:buNone/>
              <a:defRPr sz="2800"/>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solidFill>
          <a:schemeClr val="lt1"/>
        </a:solidFill>
      </p:bgPr>
    </p:bg>
    <p:spTree>
      <p:nvGrpSpPr>
        <p:cNvPr id="74" name="Shape 74"/>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CUSTOM">
    <p:spTree>
      <p:nvGrpSpPr>
        <p:cNvPr id="75" name="Shape 75"/>
        <p:cNvGrpSpPr/>
        <p:nvPr/>
      </p:nvGrpSpPr>
      <p:grpSpPr>
        <a:xfrm>
          <a:off x="0" y="0"/>
          <a:ext cx="0" cy="0"/>
          <a:chOff x="0" y="0"/>
          <a:chExt cx="0" cy="0"/>
        </a:xfrm>
      </p:grpSpPr>
      <p:sp>
        <p:nvSpPr>
          <p:cNvPr id="76" name="Google Shape;76;p13"/>
          <p:cNvSpPr/>
          <p:nvPr/>
        </p:nvSpPr>
        <p:spPr>
          <a:xfrm>
            <a:off x="-83050" y="1228675"/>
            <a:ext cx="9309944" cy="3209964"/>
          </a:xfrm>
          <a:custGeom>
            <a:rect b="b" l="l" r="r" t="t"/>
            <a:pathLst>
              <a:path extrusionOk="0" h="17253" w="48078">
                <a:moveTo>
                  <a:pt x="24551" y="0"/>
                </a:moveTo>
                <a:cubicBezTo>
                  <a:pt x="19562" y="0"/>
                  <a:pt x="12918" y="5739"/>
                  <a:pt x="7775" y="5942"/>
                </a:cubicBezTo>
                <a:cubicBezTo>
                  <a:pt x="7443" y="5956"/>
                  <a:pt x="7121" y="5962"/>
                  <a:pt x="6809" y="5962"/>
                </a:cubicBezTo>
                <a:cubicBezTo>
                  <a:pt x="2312" y="5962"/>
                  <a:pt x="0" y="4608"/>
                  <a:pt x="0" y="4608"/>
                </a:cubicBezTo>
                <a:lnTo>
                  <a:pt x="0" y="17253"/>
                </a:lnTo>
                <a:lnTo>
                  <a:pt x="48077" y="17253"/>
                </a:lnTo>
                <a:lnTo>
                  <a:pt x="48077" y="3727"/>
                </a:lnTo>
                <a:cubicBezTo>
                  <a:pt x="48077" y="3727"/>
                  <a:pt x="46378" y="2205"/>
                  <a:pt x="44452" y="2205"/>
                </a:cubicBezTo>
                <a:cubicBezTo>
                  <a:pt x="44320" y="2205"/>
                  <a:pt x="44187" y="2212"/>
                  <a:pt x="44053" y="2227"/>
                </a:cubicBezTo>
                <a:cubicBezTo>
                  <a:pt x="41970" y="2465"/>
                  <a:pt x="40076" y="4275"/>
                  <a:pt x="36278" y="4870"/>
                </a:cubicBezTo>
                <a:cubicBezTo>
                  <a:pt x="36082" y="4901"/>
                  <a:pt x="35888" y="4915"/>
                  <a:pt x="35696" y="4915"/>
                </a:cubicBezTo>
                <a:cubicBezTo>
                  <a:pt x="32171" y="4915"/>
                  <a:pt x="29282" y="0"/>
                  <a:pt x="24551" y="0"/>
                </a:cubicBezTo>
                <a:close/>
              </a:path>
            </a:pathLst>
          </a:custGeom>
          <a:noFill/>
          <a:ln cap="flat" cmpd="sng" w="28575">
            <a:solidFill>
              <a:schemeClr val="accent2"/>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7" name="Google Shape;77;p13"/>
          <p:cNvGrpSpPr/>
          <p:nvPr/>
        </p:nvGrpSpPr>
        <p:grpSpPr>
          <a:xfrm>
            <a:off x="-25" y="1390650"/>
            <a:ext cx="9144000" cy="3752700"/>
            <a:chOff x="-25" y="1390650"/>
            <a:chExt cx="9144000" cy="3752700"/>
          </a:xfrm>
        </p:grpSpPr>
        <p:sp>
          <p:nvSpPr>
            <p:cNvPr id="78" name="Google Shape;78;p13"/>
            <p:cNvSpPr/>
            <p:nvPr/>
          </p:nvSpPr>
          <p:spPr>
            <a:xfrm>
              <a:off x="-25" y="1390650"/>
              <a:ext cx="9143955" cy="3152727"/>
            </a:xfrm>
            <a:custGeom>
              <a:rect b="b" l="l" r="r" t="t"/>
              <a:pathLst>
                <a:path extrusionOk="0" h="17253" w="48078">
                  <a:moveTo>
                    <a:pt x="24551" y="0"/>
                  </a:moveTo>
                  <a:cubicBezTo>
                    <a:pt x="19562" y="0"/>
                    <a:pt x="12918" y="5739"/>
                    <a:pt x="7775" y="5942"/>
                  </a:cubicBezTo>
                  <a:cubicBezTo>
                    <a:pt x="7443" y="5956"/>
                    <a:pt x="7121" y="5962"/>
                    <a:pt x="6809" y="5962"/>
                  </a:cubicBezTo>
                  <a:cubicBezTo>
                    <a:pt x="2312" y="5962"/>
                    <a:pt x="0" y="4608"/>
                    <a:pt x="0" y="4608"/>
                  </a:cubicBezTo>
                  <a:lnTo>
                    <a:pt x="0" y="17253"/>
                  </a:lnTo>
                  <a:lnTo>
                    <a:pt x="48077" y="17253"/>
                  </a:lnTo>
                  <a:lnTo>
                    <a:pt x="48077" y="3727"/>
                  </a:lnTo>
                  <a:cubicBezTo>
                    <a:pt x="48077" y="3727"/>
                    <a:pt x="46378" y="2205"/>
                    <a:pt x="44452" y="2205"/>
                  </a:cubicBezTo>
                  <a:cubicBezTo>
                    <a:pt x="44320" y="2205"/>
                    <a:pt x="44187" y="2212"/>
                    <a:pt x="44053" y="2227"/>
                  </a:cubicBezTo>
                  <a:cubicBezTo>
                    <a:pt x="41970" y="2465"/>
                    <a:pt x="40076" y="4275"/>
                    <a:pt x="36278" y="4870"/>
                  </a:cubicBezTo>
                  <a:cubicBezTo>
                    <a:pt x="36082" y="4901"/>
                    <a:pt x="35888" y="4915"/>
                    <a:pt x="35696" y="4915"/>
                  </a:cubicBezTo>
                  <a:cubicBezTo>
                    <a:pt x="32171" y="4915"/>
                    <a:pt x="29282" y="0"/>
                    <a:pt x="24551"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13"/>
            <p:cNvSpPr/>
            <p:nvPr/>
          </p:nvSpPr>
          <p:spPr>
            <a:xfrm>
              <a:off x="-25" y="4210050"/>
              <a:ext cx="9144000" cy="9333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0" name="Google Shape;80;p13"/>
          <p:cNvSpPr txBox="1"/>
          <p:nvPr>
            <p:ph type="title"/>
          </p:nvPr>
        </p:nvSpPr>
        <p:spPr>
          <a:xfrm>
            <a:off x="713100" y="445025"/>
            <a:ext cx="77178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81" name="Google Shape;81;p13"/>
          <p:cNvSpPr txBox="1"/>
          <p:nvPr>
            <p:ph hasCustomPrompt="1" idx="2" type="title"/>
          </p:nvPr>
        </p:nvSpPr>
        <p:spPr>
          <a:xfrm>
            <a:off x="1220324" y="1840488"/>
            <a:ext cx="749700" cy="5760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800"/>
              <a:buNone/>
              <a:defRPr/>
            </a:lvl1pPr>
            <a:lvl2pPr lvl="1" rtl="0" algn="ctr">
              <a:spcBef>
                <a:spcPts val="0"/>
              </a:spcBef>
              <a:spcAft>
                <a:spcPts val="0"/>
              </a:spcAft>
              <a:buSzPts val="2800"/>
              <a:buNone/>
              <a:defRPr/>
            </a:lvl2pPr>
            <a:lvl3pPr lvl="2" rtl="0" algn="ctr">
              <a:spcBef>
                <a:spcPts val="0"/>
              </a:spcBef>
              <a:spcAft>
                <a:spcPts val="0"/>
              </a:spcAft>
              <a:buSzPts val="2800"/>
              <a:buNone/>
              <a:defRPr/>
            </a:lvl3pPr>
            <a:lvl4pPr lvl="3" rtl="0" algn="ctr">
              <a:spcBef>
                <a:spcPts val="0"/>
              </a:spcBef>
              <a:spcAft>
                <a:spcPts val="0"/>
              </a:spcAft>
              <a:buSzPts val="2800"/>
              <a:buNone/>
              <a:defRPr/>
            </a:lvl4pPr>
            <a:lvl5pPr lvl="4" rtl="0" algn="ctr">
              <a:spcBef>
                <a:spcPts val="0"/>
              </a:spcBef>
              <a:spcAft>
                <a:spcPts val="0"/>
              </a:spcAft>
              <a:buSzPts val="2800"/>
              <a:buNone/>
              <a:defRPr/>
            </a:lvl5pPr>
            <a:lvl6pPr lvl="5" rtl="0" algn="ctr">
              <a:spcBef>
                <a:spcPts val="0"/>
              </a:spcBef>
              <a:spcAft>
                <a:spcPts val="0"/>
              </a:spcAft>
              <a:buSzPts val="2800"/>
              <a:buNone/>
              <a:defRPr/>
            </a:lvl6pPr>
            <a:lvl7pPr lvl="6" rtl="0" algn="ctr">
              <a:spcBef>
                <a:spcPts val="0"/>
              </a:spcBef>
              <a:spcAft>
                <a:spcPts val="0"/>
              </a:spcAft>
              <a:buSzPts val="2800"/>
              <a:buNone/>
              <a:defRPr/>
            </a:lvl7pPr>
            <a:lvl8pPr lvl="7" rtl="0" algn="ctr">
              <a:spcBef>
                <a:spcPts val="0"/>
              </a:spcBef>
              <a:spcAft>
                <a:spcPts val="0"/>
              </a:spcAft>
              <a:buSzPts val="2800"/>
              <a:buNone/>
              <a:defRPr/>
            </a:lvl8pPr>
            <a:lvl9pPr lvl="8" rtl="0" algn="ctr">
              <a:spcBef>
                <a:spcPts val="0"/>
              </a:spcBef>
              <a:spcAft>
                <a:spcPts val="0"/>
              </a:spcAft>
              <a:buSzPts val="2800"/>
              <a:buNone/>
              <a:defRPr/>
            </a:lvl9pPr>
          </a:lstStyle>
          <a:p>
            <a:r>
              <a:t>xx%</a:t>
            </a:r>
          </a:p>
        </p:txBody>
      </p:sp>
      <p:sp>
        <p:nvSpPr>
          <p:cNvPr id="82" name="Google Shape;82;p13"/>
          <p:cNvSpPr txBox="1"/>
          <p:nvPr>
            <p:ph idx="1" type="subTitle"/>
          </p:nvPr>
        </p:nvSpPr>
        <p:spPr>
          <a:xfrm>
            <a:off x="713100" y="3043200"/>
            <a:ext cx="1819800" cy="448200"/>
          </a:xfrm>
          <a:prstGeom prst="rect">
            <a:avLst/>
          </a:prstGeom>
        </p:spPr>
        <p:txBody>
          <a:bodyPr anchorCtr="0" anchor="b" bIns="91425" lIns="91425" spcFirstLastPara="1" rIns="91425" wrap="square" tIns="91425">
            <a:noAutofit/>
          </a:bodyPr>
          <a:lstStyle>
            <a:lvl1pPr lvl="0" algn="ctr">
              <a:spcBef>
                <a:spcPts val="0"/>
              </a:spcBef>
              <a:spcAft>
                <a:spcPts val="0"/>
              </a:spcAft>
              <a:buSzPts val="1800"/>
              <a:buFont typeface="Pangolin"/>
              <a:buNone/>
              <a:defRPr b="1" sz="1800">
                <a:latin typeface="Pangolin"/>
                <a:ea typeface="Pangolin"/>
                <a:cs typeface="Pangolin"/>
                <a:sym typeface="Pangolin"/>
              </a:defRPr>
            </a:lvl1pPr>
            <a:lvl2pPr lvl="1" algn="ctr">
              <a:spcBef>
                <a:spcPts val="0"/>
              </a:spcBef>
              <a:spcAft>
                <a:spcPts val="0"/>
              </a:spcAft>
              <a:buSzPts val="1800"/>
              <a:buNone/>
              <a:defRPr b="1" sz="1800"/>
            </a:lvl2pPr>
            <a:lvl3pPr lvl="2" algn="ctr">
              <a:spcBef>
                <a:spcPts val="0"/>
              </a:spcBef>
              <a:spcAft>
                <a:spcPts val="0"/>
              </a:spcAft>
              <a:buSzPts val="1800"/>
              <a:buNone/>
              <a:defRPr b="1" sz="1800"/>
            </a:lvl3pPr>
            <a:lvl4pPr lvl="3" algn="ctr">
              <a:spcBef>
                <a:spcPts val="0"/>
              </a:spcBef>
              <a:spcAft>
                <a:spcPts val="0"/>
              </a:spcAft>
              <a:buSzPts val="1800"/>
              <a:buNone/>
              <a:defRPr b="1" sz="1800"/>
            </a:lvl4pPr>
            <a:lvl5pPr lvl="4" algn="ctr">
              <a:spcBef>
                <a:spcPts val="0"/>
              </a:spcBef>
              <a:spcAft>
                <a:spcPts val="0"/>
              </a:spcAft>
              <a:buSzPts val="1800"/>
              <a:buNone/>
              <a:defRPr b="1" sz="1800"/>
            </a:lvl5pPr>
            <a:lvl6pPr lvl="5" algn="ctr">
              <a:spcBef>
                <a:spcPts val="0"/>
              </a:spcBef>
              <a:spcAft>
                <a:spcPts val="0"/>
              </a:spcAft>
              <a:buSzPts val="1800"/>
              <a:buNone/>
              <a:defRPr b="1" sz="1800"/>
            </a:lvl6pPr>
            <a:lvl7pPr lvl="6" algn="ctr">
              <a:spcBef>
                <a:spcPts val="0"/>
              </a:spcBef>
              <a:spcAft>
                <a:spcPts val="0"/>
              </a:spcAft>
              <a:buSzPts val="1800"/>
              <a:buNone/>
              <a:defRPr b="1" sz="1800"/>
            </a:lvl7pPr>
            <a:lvl8pPr lvl="7" algn="ctr">
              <a:spcBef>
                <a:spcPts val="0"/>
              </a:spcBef>
              <a:spcAft>
                <a:spcPts val="0"/>
              </a:spcAft>
              <a:buSzPts val="1800"/>
              <a:buNone/>
              <a:defRPr b="1" sz="1800"/>
            </a:lvl8pPr>
            <a:lvl9pPr lvl="8" algn="ctr">
              <a:spcBef>
                <a:spcPts val="0"/>
              </a:spcBef>
              <a:spcAft>
                <a:spcPts val="0"/>
              </a:spcAft>
              <a:buSzPts val="1800"/>
              <a:buNone/>
              <a:defRPr b="1" sz="1800"/>
            </a:lvl9pPr>
          </a:lstStyle>
          <a:p/>
        </p:txBody>
      </p:sp>
      <p:sp>
        <p:nvSpPr>
          <p:cNvPr id="83" name="Google Shape;83;p13"/>
          <p:cNvSpPr txBox="1"/>
          <p:nvPr>
            <p:ph idx="3" type="subTitle"/>
          </p:nvPr>
        </p:nvSpPr>
        <p:spPr>
          <a:xfrm>
            <a:off x="713100" y="3390942"/>
            <a:ext cx="1819800" cy="9876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600"/>
              <a:buNone/>
              <a:defRPr sz="1600"/>
            </a:lvl1pPr>
            <a:lvl2pPr lvl="1" rtl="0" algn="ctr">
              <a:spcBef>
                <a:spcPts val="0"/>
              </a:spcBef>
              <a:spcAft>
                <a:spcPts val="0"/>
              </a:spcAft>
              <a:buSzPts val="1600"/>
              <a:buNone/>
              <a:defRPr sz="1600"/>
            </a:lvl2pPr>
            <a:lvl3pPr lvl="2" rtl="0" algn="ctr">
              <a:spcBef>
                <a:spcPts val="0"/>
              </a:spcBef>
              <a:spcAft>
                <a:spcPts val="0"/>
              </a:spcAft>
              <a:buSzPts val="1600"/>
              <a:buNone/>
              <a:defRPr sz="1600"/>
            </a:lvl3pPr>
            <a:lvl4pPr lvl="3" rtl="0" algn="ctr">
              <a:spcBef>
                <a:spcPts val="0"/>
              </a:spcBef>
              <a:spcAft>
                <a:spcPts val="0"/>
              </a:spcAft>
              <a:buSzPts val="1600"/>
              <a:buNone/>
              <a:defRPr sz="1600"/>
            </a:lvl4pPr>
            <a:lvl5pPr lvl="4" rtl="0" algn="ctr">
              <a:spcBef>
                <a:spcPts val="0"/>
              </a:spcBef>
              <a:spcAft>
                <a:spcPts val="0"/>
              </a:spcAft>
              <a:buSzPts val="1600"/>
              <a:buNone/>
              <a:defRPr sz="1600"/>
            </a:lvl5pPr>
            <a:lvl6pPr lvl="5" rtl="0" algn="ctr">
              <a:spcBef>
                <a:spcPts val="0"/>
              </a:spcBef>
              <a:spcAft>
                <a:spcPts val="0"/>
              </a:spcAft>
              <a:buSzPts val="1600"/>
              <a:buNone/>
              <a:defRPr sz="1600"/>
            </a:lvl6pPr>
            <a:lvl7pPr lvl="6" rtl="0" algn="ctr">
              <a:spcBef>
                <a:spcPts val="0"/>
              </a:spcBef>
              <a:spcAft>
                <a:spcPts val="0"/>
              </a:spcAft>
              <a:buSzPts val="1600"/>
              <a:buNone/>
              <a:defRPr sz="1600"/>
            </a:lvl7pPr>
            <a:lvl8pPr lvl="7" rtl="0" algn="ctr">
              <a:spcBef>
                <a:spcPts val="0"/>
              </a:spcBef>
              <a:spcAft>
                <a:spcPts val="0"/>
              </a:spcAft>
              <a:buSzPts val="1600"/>
              <a:buNone/>
              <a:defRPr sz="1600"/>
            </a:lvl8pPr>
            <a:lvl9pPr lvl="8" rtl="0" algn="ctr">
              <a:spcBef>
                <a:spcPts val="0"/>
              </a:spcBef>
              <a:spcAft>
                <a:spcPts val="0"/>
              </a:spcAft>
              <a:buSzPts val="1600"/>
              <a:buNone/>
              <a:defRPr sz="1600"/>
            </a:lvl9pPr>
          </a:lstStyle>
          <a:p/>
        </p:txBody>
      </p:sp>
      <p:sp>
        <p:nvSpPr>
          <p:cNvPr id="84" name="Google Shape;84;p13"/>
          <p:cNvSpPr txBox="1"/>
          <p:nvPr>
            <p:ph hasCustomPrompt="1" idx="4" type="title"/>
          </p:nvPr>
        </p:nvSpPr>
        <p:spPr>
          <a:xfrm>
            <a:off x="3185736" y="1840488"/>
            <a:ext cx="749700" cy="5760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800"/>
              <a:buNone/>
              <a:defRPr/>
            </a:lvl1pPr>
            <a:lvl2pPr lvl="1" rtl="0" algn="ctr">
              <a:spcBef>
                <a:spcPts val="0"/>
              </a:spcBef>
              <a:spcAft>
                <a:spcPts val="0"/>
              </a:spcAft>
              <a:buSzPts val="2800"/>
              <a:buNone/>
              <a:defRPr/>
            </a:lvl2pPr>
            <a:lvl3pPr lvl="2" rtl="0" algn="ctr">
              <a:spcBef>
                <a:spcPts val="0"/>
              </a:spcBef>
              <a:spcAft>
                <a:spcPts val="0"/>
              </a:spcAft>
              <a:buSzPts val="2800"/>
              <a:buNone/>
              <a:defRPr/>
            </a:lvl3pPr>
            <a:lvl4pPr lvl="3" rtl="0" algn="ctr">
              <a:spcBef>
                <a:spcPts val="0"/>
              </a:spcBef>
              <a:spcAft>
                <a:spcPts val="0"/>
              </a:spcAft>
              <a:buSzPts val="2800"/>
              <a:buNone/>
              <a:defRPr/>
            </a:lvl4pPr>
            <a:lvl5pPr lvl="4" rtl="0" algn="ctr">
              <a:spcBef>
                <a:spcPts val="0"/>
              </a:spcBef>
              <a:spcAft>
                <a:spcPts val="0"/>
              </a:spcAft>
              <a:buSzPts val="2800"/>
              <a:buNone/>
              <a:defRPr/>
            </a:lvl5pPr>
            <a:lvl6pPr lvl="5" rtl="0" algn="ctr">
              <a:spcBef>
                <a:spcPts val="0"/>
              </a:spcBef>
              <a:spcAft>
                <a:spcPts val="0"/>
              </a:spcAft>
              <a:buSzPts val="2800"/>
              <a:buNone/>
              <a:defRPr/>
            </a:lvl6pPr>
            <a:lvl7pPr lvl="6" rtl="0" algn="ctr">
              <a:spcBef>
                <a:spcPts val="0"/>
              </a:spcBef>
              <a:spcAft>
                <a:spcPts val="0"/>
              </a:spcAft>
              <a:buSzPts val="2800"/>
              <a:buNone/>
              <a:defRPr/>
            </a:lvl7pPr>
            <a:lvl8pPr lvl="7" rtl="0" algn="ctr">
              <a:spcBef>
                <a:spcPts val="0"/>
              </a:spcBef>
              <a:spcAft>
                <a:spcPts val="0"/>
              </a:spcAft>
              <a:buSzPts val="2800"/>
              <a:buNone/>
              <a:defRPr/>
            </a:lvl8pPr>
            <a:lvl9pPr lvl="8" rtl="0" algn="ctr">
              <a:spcBef>
                <a:spcPts val="0"/>
              </a:spcBef>
              <a:spcAft>
                <a:spcPts val="0"/>
              </a:spcAft>
              <a:buSzPts val="2800"/>
              <a:buNone/>
              <a:defRPr/>
            </a:lvl9pPr>
          </a:lstStyle>
          <a:p>
            <a:r>
              <a:t>xx%</a:t>
            </a:r>
          </a:p>
        </p:txBody>
      </p:sp>
      <p:sp>
        <p:nvSpPr>
          <p:cNvPr id="85" name="Google Shape;85;p13"/>
          <p:cNvSpPr txBox="1"/>
          <p:nvPr>
            <p:ph idx="5" type="subTitle"/>
          </p:nvPr>
        </p:nvSpPr>
        <p:spPr>
          <a:xfrm>
            <a:off x="2678513" y="3043200"/>
            <a:ext cx="1819800" cy="4482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800"/>
              <a:buFont typeface="Pangolin"/>
              <a:buNone/>
              <a:defRPr b="1" sz="1800">
                <a:latin typeface="Pangolin"/>
                <a:ea typeface="Pangolin"/>
                <a:cs typeface="Pangolin"/>
                <a:sym typeface="Pangolin"/>
              </a:defRPr>
            </a:lvl1pPr>
            <a:lvl2pPr lvl="1" rtl="0" algn="ctr">
              <a:spcBef>
                <a:spcPts val="0"/>
              </a:spcBef>
              <a:spcAft>
                <a:spcPts val="0"/>
              </a:spcAft>
              <a:buSzPts val="1800"/>
              <a:buNone/>
              <a:defRPr b="1" sz="1800"/>
            </a:lvl2pPr>
            <a:lvl3pPr lvl="2" rtl="0" algn="ctr">
              <a:spcBef>
                <a:spcPts val="0"/>
              </a:spcBef>
              <a:spcAft>
                <a:spcPts val="0"/>
              </a:spcAft>
              <a:buSzPts val="1800"/>
              <a:buNone/>
              <a:defRPr b="1" sz="1800"/>
            </a:lvl3pPr>
            <a:lvl4pPr lvl="3" rtl="0" algn="ctr">
              <a:spcBef>
                <a:spcPts val="0"/>
              </a:spcBef>
              <a:spcAft>
                <a:spcPts val="0"/>
              </a:spcAft>
              <a:buSzPts val="1800"/>
              <a:buNone/>
              <a:defRPr b="1" sz="1800"/>
            </a:lvl4pPr>
            <a:lvl5pPr lvl="4" rtl="0" algn="ctr">
              <a:spcBef>
                <a:spcPts val="0"/>
              </a:spcBef>
              <a:spcAft>
                <a:spcPts val="0"/>
              </a:spcAft>
              <a:buSzPts val="1800"/>
              <a:buNone/>
              <a:defRPr b="1" sz="1800"/>
            </a:lvl5pPr>
            <a:lvl6pPr lvl="5" rtl="0" algn="ctr">
              <a:spcBef>
                <a:spcPts val="0"/>
              </a:spcBef>
              <a:spcAft>
                <a:spcPts val="0"/>
              </a:spcAft>
              <a:buSzPts val="1800"/>
              <a:buNone/>
              <a:defRPr b="1" sz="1800"/>
            </a:lvl6pPr>
            <a:lvl7pPr lvl="6" rtl="0" algn="ctr">
              <a:spcBef>
                <a:spcPts val="0"/>
              </a:spcBef>
              <a:spcAft>
                <a:spcPts val="0"/>
              </a:spcAft>
              <a:buSzPts val="1800"/>
              <a:buNone/>
              <a:defRPr b="1" sz="1800"/>
            </a:lvl7pPr>
            <a:lvl8pPr lvl="7" rtl="0" algn="ctr">
              <a:spcBef>
                <a:spcPts val="0"/>
              </a:spcBef>
              <a:spcAft>
                <a:spcPts val="0"/>
              </a:spcAft>
              <a:buSzPts val="1800"/>
              <a:buNone/>
              <a:defRPr b="1" sz="1800"/>
            </a:lvl8pPr>
            <a:lvl9pPr lvl="8" rtl="0" algn="ctr">
              <a:spcBef>
                <a:spcPts val="0"/>
              </a:spcBef>
              <a:spcAft>
                <a:spcPts val="0"/>
              </a:spcAft>
              <a:buSzPts val="1800"/>
              <a:buNone/>
              <a:defRPr b="1" sz="1800"/>
            </a:lvl9pPr>
          </a:lstStyle>
          <a:p/>
        </p:txBody>
      </p:sp>
      <p:sp>
        <p:nvSpPr>
          <p:cNvPr id="86" name="Google Shape;86;p13"/>
          <p:cNvSpPr txBox="1"/>
          <p:nvPr>
            <p:ph idx="6" type="subTitle"/>
          </p:nvPr>
        </p:nvSpPr>
        <p:spPr>
          <a:xfrm>
            <a:off x="2678513" y="3390942"/>
            <a:ext cx="1819800" cy="9876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600"/>
              <a:buNone/>
              <a:defRPr sz="1600"/>
            </a:lvl1pPr>
            <a:lvl2pPr lvl="1" rtl="0" algn="ctr">
              <a:spcBef>
                <a:spcPts val="0"/>
              </a:spcBef>
              <a:spcAft>
                <a:spcPts val="0"/>
              </a:spcAft>
              <a:buSzPts val="1600"/>
              <a:buNone/>
              <a:defRPr sz="1600"/>
            </a:lvl2pPr>
            <a:lvl3pPr lvl="2" rtl="0" algn="ctr">
              <a:spcBef>
                <a:spcPts val="0"/>
              </a:spcBef>
              <a:spcAft>
                <a:spcPts val="0"/>
              </a:spcAft>
              <a:buSzPts val="1600"/>
              <a:buNone/>
              <a:defRPr sz="1600"/>
            </a:lvl3pPr>
            <a:lvl4pPr lvl="3" rtl="0" algn="ctr">
              <a:spcBef>
                <a:spcPts val="0"/>
              </a:spcBef>
              <a:spcAft>
                <a:spcPts val="0"/>
              </a:spcAft>
              <a:buSzPts val="1600"/>
              <a:buNone/>
              <a:defRPr sz="1600"/>
            </a:lvl4pPr>
            <a:lvl5pPr lvl="4" rtl="0" algn="ctr">
              <a:spcBef>
                <a:spcPts val="0"/>
              </a:spcBef>
              <a:spcAft>
                <a:spcPts val="0"/>
              </a:spcAft>
              <a:buSzPts val="1600"/>
              <a:buNone/>
              <a:defRPr sz="1600"/>
            </a:lvl5pPr>
            <a:lvl6pPr lvl="5" rtl="0" algn="ctr">
              <a:spcBef>
                <a:spcPts val="0"/>
              </a:spcBef>
              <a:spcAft>
                <a:spcPts val="0"/>
              </a:spcAft>
              <a:buSzPts val="1600"/>
              <a:buNone/>
              <a:defRPr sz="1600"/>
            </a:lvl6pPr>
            <a:lvl7pPr lvl="6" rtl="0" algn="ctr">
              <a:spcBef>
                <a:spcPts val="0"/>
              </a:spcBef>
              <a:spcAft>
                <a:spcPts val="0"/>
              </a:spcAft>
              <a:buSzPts val="1600"/>
              <a:buNone/>
              <a:defRPr sz="1600"/>
            </a:lvl7pPr>
            <a:lvl8pPr lvl="7" rtl="0" algn="ctr">
              <a:spcBef>
                <a:spcPts val="0"/>
              </a:spcBef>
              <a:spcAft>
                <a:spcPts val="0"/>
              </a:spcAft>
              <a:buSzPts val="1600"/>
              <a:buNone/>
              <a:defRPr sz="1600"/>
            </a:lvl8pPr>
            <a:lvl9pPr lvl="8" rtl="0" algn="ctr">
              <a:spcBef>
                <a:spcPts val="0"/>
              </a:spcBef>
              <a:spcAft>
                <a:spcPts val="0"/>
              </a:spcAft>
              <a:buSzPts val="1600"/>
              <a:buNone/>
              <a:defRPr sz="1600"/>
            </a:lvl9pPr>
          </a:lstStyle>
          <a:p/>
        </p:txBody>
      </p:sp>
      <p:sp>
        <p:nvSpPr>
          <p:cNvPr id="87" name="Google Shape;87;p13"/>
          <p:cNvSpPr txBox="1"/>
          <p:nvPr>
            <p:ph hasCustomPrompt="1" idx="7" type="title"/>
          </p:nvPr>
        </p:nvSpPr>
        <p:spPr>
          <a:xfrm>
            <a:off x="5151149" y="1840488"/>
            <a:ext cx="749700" cy="5760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800"/>
              <a:buNone/>
              <a:defRPr/>
            </a:lvl1pPr>
            <a:lvl2pPr lvl="1" rtl="0" algn="ctr">
              <a:spcBef>
                <a:spcPts val="0"/>
              </a:spcBef>
              <a:spcAft>
                <a:spcPts val="0"/>
              </a:spcAft>
              <a:buSzPts val="2800"/>
              <a:buNone/>
              <a:defRPr/>
            </a:lvl2pPr>
            <a:lvl3pPr lvl="2" rtl="0" algn="ctr">
              <a:spcBef>
                <a:spcPts val="0"/>
              </a:spcBef>
              <a:spcAft>
                <a:spcPts val="0"/>
              </a:spcAft>
              <a:buSzPts val="2800"/>
              <a:buNone/>
              <a:defRPr/>
            </a:lvl3pPr>
            <a:lvl4pPr lvl="3" rtl="0" algn="ctr">
              <a:spcBef>
                <a:spcPts val="0"/>
              </a:spcBef>
              <a:spcAft>
                <a:spcPts val="0"/>
              </a:spcAft>
              <a:buSzPts val="2800"/>
              <a:buNone/>
              <a:defRPr/>
            </a:lvl4pPr>
            <a:lvl5pPr lvl="4" rtl="0" algn="ctr">
              <a:spcBef>
                <a:spcPts val="0"/>
              </a:spcBef>
              <a:spcAft>
                <a:spcPts val="0"/>
              </a:spcAft>
              <a:buSzPts val="2800"/>
              <a:buNone/>
              <a:defRPr/>
            </a:lvl5pPr>
            <a:lvl6pPr lvl="5" rtl="0" algn="ctr">
              <a:spcBef>
                <a:spcPts val="0"/>
              </a:spcBef>
              <a:spcAft>
                <a:spcPts val="0"/>
              </a:spcAft>
              <a:buSzPts val="2800"/>
              <a:buNone/>
              <a:defRPr/>
            </a:lvl6pPr>
            <a:lvl7pPr lvl="6" rtl="0" algn="ctr">
              <a:spcBef>
                <a:spcPts val="0"/>
              </a:spcBef>
              <a:spcAft>
                <a:spcPts val="0"/>
              </a:spcAft>
              <a:buSzPts val="2800"/>
              <a:buNone/>
              <a:defRPr/>
            </a:lvl7pPr>
            <a:lvl8pPr lvl="7" rtl="0" algn="ctr">
              <a:spcBef>
                <a:spcPts val="0"/>
              </a:spcBef>
              <a:spcAft>
                <a:spcPts val="0"/>
              </a:spcAft>
              <a:buSzPts val="2800"/>
              <a:buNone/>
              <a:defRPr/>
            </a:lvl8pPr>
            <a:lvl9pPr lvl="8" rtl="0" algn="ctr">
              <a:spcBef>
                <a:spcPts val="0"/>
              </a:spcBef>
              <a:spcAft>
                <a:spcPts val="0"/>
              </a:spcAft>
              <a:buSzPts val="2800"/>
              <a:buNone/>
              <a:defRPr/>
            </a:lvl9pPr>
          </a:lstStyle>
          <a:p>
            <a:r>
              <a:t>xx%</a:t>
            </a:r>
          </a:p>
        </p:txBody>
      </p:sp>
      <p:sp>
        <p:nvSpPr>
          <p:cNvPr id="88" name="Google Shape;88;p13"/>
          <p:cNvSpPr txBox="1"/>
          <p:nvPr>
            <p:ph idx="8" type="subTitle"/>
          </p:nvPr>
        </p:nvSpPr>
        <p:spPr>
          <a:xfrm>
            <a:off x="4643925" y="3043200"/>
            <a:ext cx="1819800" cy="4482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800"/>
              <a:buFont typeface="Pangolin"/>
              <a:buNone/>
              <a:defRPr b="1" sz="1800">
                <a:latin typeface="Pangolin"/>
                <a:ea typeface="Pangolin"/>
                <a:cs typeface="Pangolin"/>
                <a:sym typeface="Pangolin"/>
              </a:defRPr>
            </a:lvl1pPr>
            <a:lvl2pPr lvl="1" rtl="0" algn="ctr">
              <a:spcBef>
                <a:spcPts val="0"/>
              </a:spcBef>
              <a:spcAft>
                <a:spcPts val="0"/>
              </a:spcAft>
              <a:buSzPts val="1800"/>
              <a:buNone/>
              <a:defRPr b="1" sz="1800"/>
            </a:lvl2pPr>
            <a:lvl3pPr lvl="2" rtl="0" algn="ctr">
              <a:spcBef>
                <a:spcPts val="0"/>
              </a:spcBef>
              <a:spcAft>
                <a:spcPts val="0"/>
              </a:spcAft>
              <a:buSzPts val="1800"/>
              <a:buNone/>
              <a:defRPr b="1" sz="1800"/>
            </a:lvl3pPr>
            <a:lvl4pPr lvl="3" rtl="0" algn="ctr">
              <a:spcBef>
                <a:spcPts val="0"/>
              </a:spcBef>
              <a:spcAft>
                <a:spcPts val="0"/>
              </a:spcAft>
              <a:buSzPts val="1800"/>
              <a:buNone/>
              <a:defRPr b="1" sz="1800"/>
            </a:lvl4pPr>
            <a:lvl5pPr lvl="4" rtl="0" algn="ctr">
              <a:spcBef>
                <a:spcPts val="0"/>
              </a:spcBef>
              <a:spcAft>
                <a:spcPts val="0"/>
              </a:spcAft>
              <a:buSzPts val="1800"/>
              <a:buNone/>
              <a:defRPr b="1" sz="1800"/>
            </a:lvl5pPr>
            <a:lvl6pPr lvl="5" rtl="0" algn="ctr">
              <a:spcBef>
                <a:spcPts val="0"/>
              </a:spcBef>
              <a:spcAft>
                <a:spcPts val="0"/>
              </a:spcAft>
              <a:buSzPts val="1800"/>
              <a:buNone/>
              <a:defRPr b="1" sz="1800"/>
            </a:lvl6pPr>
            <a:lvl7pPr lvl="6" rtl="0" algn="ctr">
              <a:spcBef>
                <a:spcPts val="0"/>
              </a:spcBef>
              <a:spcAft>
                <a:spcPts val="0"/>
              </a:spcAft>
              <a:buSzPts val="1800"/>
              <a:buNone/>
              <a:defRPr b="1" sz="1800"/>
            </a:lvl7pPr>
            <a:lvl8pPr lvl="7" rtl="0" algn="ctr">
              <a:spcBef>
                <a:spcPts val="0"/>
              </a:spcBef>
              <a:spcAft>
                <a:spcPts val="0"/>
              </a:spcAft>
              <a:buSzPts val="1800"/>
              <a:buNone/>
              <a:defRPr b="1" sz="1800"/>
            </a:lvl8pPr>
            <a:lvl9pPr lvl="8" rtl="0" algn="ctr">
              <a:spcBef>
                <a:spcPts val="0"/>
              </a:spcBef>
              <a:spcAft>
                <a:spcPts val="0"/>
              </a:spcAft>
              <a:buSzPts val="1800"/>
              <a:buNone/>
              <a:defRPr b="1" sz="1800"/>
            </a:lvl9pPr>
          </a:lstStyle>
          <a:p/>
        </p:txBody>
      </p:sp>
      <p:sp>
        <p:nvSpPr>
          <p:cNvPr id="89" name="Google Shape;89;p13"/>
          <p:cNvSpPr txBox="1"/>
          <p:nvPr>
            <p:ph idx="9" type="subTitle"/>
          </p:nvPr>
        </p:nvSpPr>
        <p:spPr>
          <a:xfrm>
            <a:off x="4643925" y="3390942"/>
            <a:ext cx="1819800" cy="9876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600"/>
              <a:buNone/>
              <a:defRPr sz="1600"/>
            </a:lvl1pPr>
            <a:lvl2pPr lvl="1" rtl="0" algn="ctr">
              <a:spcBef>
                <a:spcPts val="0"/>
              </a:spcBef>
              <a:spcAft>
                <a:spcPts val="0"/>
              </a:spcAft>
              <a:buSzPts val="1600"/>
              <a:buNone/>
              <a:defRPr sz="1600"/>
            </a:lvl2pPr>
            <a:lvl3pPr lvl="2" rtl="0" algn="ctr">
              <a:spcBef>
                <a:spcPts val="0"/>
              </a:spcBef>
              <a:spcAft>
                <a:spcPts val="0"/>
              </a:spcAft>
              <a:buSzPts val="1600"/>
              <a:buNone/>
              <a:defRPr sz="1600"/>
            </a:lvl3pPr>
            <a:lvl4pPr lvl="3" rtl="0" algn="ctr">
              <a:spcBef>
                <a:spcPts val="0"/>
              </a:spcBef>
              <a:spcAft>
                <a:spcPts val="0"/>
              </a:spcAft>
              <a:buSzPts val="1600"/>
              <a:buNone/>
              <a:defRPr sz="1600"/>
            </a:lvl4pPr>
            <a:lvl5pPr lvl="4" rtl="0" algn="ctr">
              <a:spcBef>
                <a:spcPts val="0"/>
              </a:spcBef>
              <a:spcAft>
                <a:spcPts val="0"/>
              </a:spcAft>
              <a:buSzPts val="1600"/>
              <a:buNone/>
              <a:defRPr sz="1600"/>
            </a:lvl5pPr>
            <a:lvl6pPr lvl="5" rtl="0" algn="ctr">
              <a:spcBef>
                <a:spcPts val="0"/>
              </a:spcBef>
              <a:spcAft>
                <a:spcPts val="0"/>
              </a:spcAft>
              <a:buSzPts val="1600"/>
              <a:buNone/>
              <a:defRPr sz="1600"/>
            </a:lvl6pPr>
            <a:lvl7pPr lvl="6" rtl="0" algn="ctr">
              <a:spcBef>
                <a:spcPts val="0"/>
              </a:spcBef>
              <a:spcAft>
                <a:spcPts val="0"/>
              </a:spcAft>
              <a:buSzPts val="1600"/>
              <a:buNone/>
              <a:defRPr sz="1600"/>
            </a:lvl7pPr>
            <a:lvl8pPr lvl="7" rtl="0" algn="ctr">
              <a:spcBef>
                <a:spcPts val="0"/>
              </a:spcBef>
              <a:spcAft>
                <a:spcPts val="0"/>
              </a:spcAft>
              <a:buSzPts val="1600"/>
              <a:buNone/>
              <a:defRPr sz="1600"/>
            </a:lvl8pPr>
            <a:lvl9pPr lvl="8" rtl="0" algn="ctr">
              <a:spcBef>
                <a:spcPts val="0"/>
              </a:spcBef>
              <a:spcAft>
                <a:spcPts val="0"/>
              </a:spcAft>
              <a:buSzPts val="1600"/>
              <a:buNone/>
              <a:defRPr sz="1600"/>
            </a:lvl9pPr>
          </a:lstStyle>
          <a:p/>
        </p:txBody>
      </p:sp>
      <p:sp>
        <p:nvSpPr>
          <p:cNvPr id="90" name="Google Shape;90;p13"/>
          <p:cNvSpPr txBox="1"/>
          <p:nvPr>
            <p:ph hasCustomPrompt="1" idx="13" type="title"/>
          </p:nvPr>
        </p:nvSpPr>
        <p:spPr>
          <a:xfrm>
            <a:off x="7116549" y="1840488"/>
            <a:ext cx="749700" cy="5760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800"/>
              <a:buNone/>
              <a:defRPr/>
            </a:lvl1pPr>
            <a:lvl2pPr lvl="1" rtl="0" algn="ctr">
              <a:spcBef>
                <a:spcPts val="0"/>
              </a:spcBef>
              <a:spcAft>
                <a:spcPts val="0"/>
              </a:spcAft>
              <a:buSzPts val="2800"/>
              <a:buNone/>
              <a:defRPr/>
            </a:lvl2pPr>
            <a:lvl3pPr lvl="2" rtl="0" algn="ctr">
              <a:spcBef>
                <a:spcPts val="0"/>
              </a:spcBef>
              <a:spcAft>
                <a:spcPts val="0"/>
              </a:spcAft>
              <a:buSzPts val="2800"/>
              <a:buNone/>
              <a:defRPr/>
            </a:lvl3pPr>
            <a:lvl4pPr lvl="3" rtl="0" algn="ctr">
              <a:spcBef>
                <a:spcPts val="0"/>
              </a:spcBef>
              <a:spcAft>
                <a:spcPts val="0"/>
              </a:spcAft>
              <a:buSzPts val="2800"/>
              <a:buNone/>
              <a:defRPr/>
            </a:lvl4pPr>
            <a:lvl5pPr lvl="4" rtl="0" algn="ctr">
              <a:spcBef>
                <a:spcPts val="0"/>
              </a:spcBef>
              <a:spcAft>
                <a:spcPts val="0"/>
              </a:spcAft>
              <a:buSzPts val="2800"/>
              <a:buNone/>
              <a:defRPr/>
            </a:lvl5pPr>
            <a:lvl6pPr lvl="5" rtl="0" algn="ctr">
              <a:spcBef>
                <a:spcPts val="0"/>
              </a:spcBef>
              <a:spcAft>
                <a:spcPts val="0"/>
              </a:spcAft>
              <a:buSzPts val="2800"/>
              <a:buNone/>
              <a:defRPr/>
            </a:lvl6pPr>
            <a:lvl7pPr lvl="6" rtl="0" algn="ctr">
              <a:spcBef>
                <a:spcPts val="0"/>
              </a:spcBef>
              <a:spcAft>
                <a:spcPts val="0"/>
              </a:spcAft>
              <a:buSzPts val="2800"/>
              <a:buNone/>
              <a:defRPr/>
            </a:lvl7pPr>
            <a:lvl8pPr lvl="7" rtl="0" algn="ctr">
              <a:spcBef>
                <a:spcPts val="0"/>
              </a:spcBef>
              <a:spcAft>
                <a:spcPts val="0"/>
              </a:spcAft>
              <a:buSzPts val="2800"/>
              <a:buNone/>
              <a:defRPr/>
            </a:lvl8pPr>
            <a:lvl9pPr lvl="8" rtl="0" algn="ctr">
              <a:spcBef>
                <a:spcPts val="0"/>
              </a:spcBef>
              <a:spcAft>
                <a:spcPts val="0"/>
              </a:spcAft>
              <a:buSzPts val="2800"/>
              <a:buNone/>
              <a:defRPr/>
            </a:lvl9pPr>
          </a:lstStyle>
          <a:p>
            <a:r>
              <a:t>xx%</a:t>
            </a:r>
          </a:p>
        </p:txBody>
      </p:sp>
      <p:sp>
        <p:nvSpPr>
          <p:cNvPr id="91" name="Google Shape;91;p13"/>
          <p:cNvSpPr txBox="1"/>
          <p:nvPr>
            <p:ph idx="14" type="subTitle"/>
          </p:nvPr>
        </p:nvSpPr>
        <p:spPr>
          <a:xfrm>
            <a:off x="6609325" y="3043200"/>
            <a:ext cx="1819800" cy="4482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800"/>
              <a:buFont typeface="Pangolin"/>
              <a:buNone/>
              <a:defRPr b="1" sz="1800">
                <a:latin typeface="Pangolin"/>
                <a:ea typeface="Pangolin"/>
                <a:cs typeface="Pangolin"/>
                <a:sym typeface="Pangolin"/>
              </a:defRPr>
            </a:lvl1pPr>
            <a:lvl2pPr lvl="1" rtl="0" algn="ctr">
              <a:spcBef>
                <a:spcPts val="0"/>
              </a:spcBef>
              <a:spcAft>
                <a:spcPts val="0"/>
              </a:spcAft>
              <a:buSzPts val="1800"/>
              <a:buNone/>
              <a:defRPr b="1" sz="1800"/>
            </a:lvl2pPr>
            <a:lvl3pPr lvl="2" rtl="0" algn="ctr">
              <a:spcBef>
                <a:spcPts val="0"/>
              </a:spcBef>
              <a:spcAft>
                <a:spcPts val="0"/>
              </a:spcAft>
              <a:buSzPts val="1800"/>
              <a:buNone/>
              <a:defRPr b="1" sz="1800"/>
            </a:lvl3pPr>
            <a:lvl4pPr lvl="3" rtl="0" algn="ctr">
              <a:spcBef>
                <a:spcPts val="0"/>
              </a:spcBef>
              <a:spcAft>
                <a:spcPts val="0"/>
              </a:spcAft>
              <a:buSzPts val="1800"/>
              <a:buNone/>
              <a:defRPr b="1" sz="1800"/>
            </a:lvl4pPr>
            <a:lvl5pPr lvl="4" rtl="0" algn="ctr">
              <a:spcBef>
                <a:spcPts val="0"/>
              </a:spcBef>
              <a:spcAft>
                <a:spcPts val="0"/>
              </a:spcAft>
              <a:buSzPts val="1800"/>
              <a:buNone/>
              <a:defRPr b="1" sz="1800"/>
            </a:lvl5pPr>
            <a:lvl6pPr lvl="5" rtl="0" algn="ctr">
              <a:spcBef>
                <a:spcPts val="0"/>
              </a:spcBef>
              <a:spcAft>
                <a:spcPts val="0"/>
              </a:spcAft>
              <a:buSzPts val="1800"/>
              <a:buNone/>
              <a:defRPr b="1" sz="1800"/>
            </a:lvl6pPr>
            <a:lvl7pPr lvl="6" rtl="0" algn="ctr">
              <a:spcBef>
                <a:spcPts val="0"/>
              </a:spcBef>
              <a:spcAft>
                <a:spcPts val="0"/>
              </a:spcAft>
              <a:buSzPts val="1800"/>
              <a:buNone/>
              <a:defRPr b="1" sz="1800"/>
            </a:lvl7pPr>
            <a:lvl8pPr lvl="7" rtl="0" algn="ctr">
              <a:spcBef>
                <a:spcPts val="0"/>
              </a:spcBef>
              <a:spcAft>
                <a:spcPts val="0"/>
              </a:spcAft>
              <a:buSzPts val="1800"/>
              <a:buNone/>
              <a:defRPr b="1" sz="1800"/>
            </a:lvl8pPr>
            <a:lvl9pPr lvl="8" rtl="0" algn="ctr">
              <a:spcBef>
                <a:spcPts val="0"/>
              </a:spcBef>
              <a:spcAft>
                <a:spcPts val="0"/>
              </a:spcAft>
              <a:buSzPts val="1800"/>
              <a:buNone/>
              <a:defRPr b="1" sz="1800"/>
            </a:lvl9pPr>
          </a:lstStyle>
          <a:p/>
        </p:txBody>
      </p:sp>
      <p:sp>
        <p:nvSpPr>
          <p:cNvPr id="92" name="Google Shape;92;p13"/>
          <p:cNvSpPr txBox="1"/>
          <p:nvPr>
            <p:ph idx="15" type="subTitle"/>
          </p:nvPr>
        </p:nvSpPr>
        <p:spPr>
          <a:xfrm>
            <a:off x="6609325" y="3390942"/>
            <a:ext cx="1819800" cy="9876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600"/>
              <a:buNone/>
              <a:defRPr sz="1600"/>
            </a:lvl1pPr>
            <a:lvl2pPr lvl="1" rtl="0" algn="ctr">
              <a:spcBef>
                <a:spcPts val="0"/>
              </a:spcBef>
              <a:spcAft>
                <a:spcPts val="0"/>
              </a:spcAft>
              <a:buSzPts val="1600"/>
              <a:buNone/>
              <a:defRPr sz="1600"/>
            </a:lvl2pPr>
            <a:lvl3pPr lvl="2" rtl="0" algn="ctr">
              <a:spcBef>
                <a:spcPts val="0"/>
              </a:spcBef>
              <a:spcAft>
                <a:spcPts val="0"/>
              </a:spcAft>
              <a:buSzPts val="1600"/>
              <a:buNone/>
              <a:defRPr sz="1600"/>
            </a:lvl3pPr>
            <a:lvl4pPr lvl="3" rtl="0" algn="ctr">
              <a:spcBef>
                <a:spcPts val="0"/>
              </a:spcBef>
              <a:spcAft>
                <a:spcPts val="0"/>
              </a:spcAft>
              <a:buSzPts val="1600"/>
              <a:buNone/>
              <a:defRPr sz="1600"/>
            </a:lvl4pPr>
            <a:lvl5pPr lvl="4" rtl="0" algn="ctr">
              <a:spcBef>
                <a:spcPts val="0"/>
              </a:spcBef>
              <a:spcAft>
                <a:spcPts val="0"/>
              </a:spcAft>
              <a:buSzPts val="1600"/>
              <a:buNone/>
              <a:defRPr sz="1600"/>
            </a:lvl5pPr>
            <a:lvl6pPr lvl="5" rtl="0" algn="ctr">
              <a:spcBef>
                <a:spcPts val="0"/>
              </a:spcBef>
              <a:spcAft>
                <a:spcPts val="0"/>
              </a:spcAft>
              <a:buSzPts val="1600"/>
              <a:buNone/>
              <a:defRPr sz="1600"/>
            </a:lvl6pPr>
            <a:lvl7pPr lvl="6" rtl="0" algn="ctr">
              <a:spcBef>
                <a:spcPts val="0"/>
              </a:spcBef>
              <a:spcAft>
                <a:spcPts val="0"/>
              </a:spcAft>
              <a:buSzPts val="1600"/>
              <a:buNone/>
              <a:defRPr sz="1600"/>
            </a:lvl7pPr>
            <a:lvl8pPr lvl="7" rtl="0" algn="ctr">
              <a:spcBef>
                <a:spcPts val="0"/>
              </a:spcBef>
              <a:spcAft>
                <a:spcPts val="0"/>
              </a:spcAft>
              <a:buSzPts val="1600"/>
              <a:buNone/>
              <a:defRPr sz="1600"/>
            </a:lvl8pPr>
            <a:lvl9pPr lvl="8" rtl="0" algn="ctr">
              <a:spcBef>
                <a:spcPts val="0"/>
              </a:spcBef>
              <a:spcAft>
                <a:spcPts val="0"/>
              </a:spcAft>
              <a:buSzPts val="1600"/>
              <a:buNone/>
              <a:defRPr sz="1600"/>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CUSTOM_1">
    <p:spTree>
      <p:nvGrpSpPr>
        <p:cNvPr id="93" name="Shape 93"/>
        <p:cNvGrpSpPr/>
        <p:nvPr/>
      </p:nvGrpSpPr>
      <p:grpSpPr>
        <a:xfrm>
          <a:off x="0" y="0"/>
          <a:ext cx="0" cy="0"/>
          <a:chOff x="0" y="0"/>
          <a:chExt cx="0" cy="0"/>
        </a:xfrm>
      </p:grpSpPr>
      <p:sp>
        <p:nvSpPr>
          <p:cNvPr id="94" name="Google Shape;94;p14"/>
          <p:cNvSpPr/>
          <p:nvPr/>
        </p:nvSpPr>
        <p:spPr>
          <a:xfrm rot="10800000">
            <a:off x="5576635" y="2928208"/>
            <a:ext cx="3574798" cy="2226476"/>
          </a:xfrm>
          <a:custGeom>
            <a:rect b="b" l="l" r="r" t="t"/>
            <a:pathLst>
              <a:path extrusionOk="0" h="24587" w="40828">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14"/>
          <p:cNvSpPr/>
          <p:nvPr/>
        </p:nvSpPr>
        <p:spPr>
          <a:xfrm rot="10800000">
            <a:off x="5673296" y="3007816"/>
            <a:ext cx="3498653" cy="2177609"/>
          </a:xfrm>
          <a:custGeom>
            <a:rect b="b" l="l" r="r" t="t"/>
            <a:pathLst>
              <a:path extrusionOk="0" h="24587" w="40828">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noFill/>
          <a:ln cap="flat" cmpd="sng" w="28575">
            <a:solidFill>
              <a:schemeClr val="accent6"/>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14"/>
          <p:cNvSpPr/>
          <p:nvPr/>
        </p:nvSpPr>
        <p:spPr>
          <a:xfrm>
            <a:off x="314827" y="202077"/>
            <a:ext cx="2726143" cy="2726143"/>
          </a:xfrm>
          <a:custGeom>
            <a:rect b="b" l="l" r="r" t="t"/>
            <a:pathLst>
              <a:path extrusionOk="0" h="47804" w="47804">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14"/>
          <p:cNvSpPr txBox="1"/>
          <p:nvPr>
            <p:ph type="title"/>
          </p:nvPr>
        </p:nvSpPr>
        <p:spPr>
          <a:xfrm>
            <a:off x="3428550" y="3810350"/>
            <a:ext cx="2286000" cy="448200"/>
          </a:xfrm>
          <a:prstGeom prst="rect">
            <a:avLst/>
          </a:prstGeom>
        </p:spPr>
        <p:txBody>
          <a:bodyPr anchorCtr="0" anchor="ctr" bIns="91425" lIns="91425" spcFirstLastPara="1" rIns="91425" wrap="square" tIns="91425">
            <a:noAutofit/>
          </a:bodyPr>
          <a:lstStyle>
            <a:lvl1pPr lvl="0" algn="ctr">
              <a:spcBef>
                <a:spcPts val="0"/>
              </a:spcBef>
              <a:spcAft>
                <a:spcPts val="0"/>
              </a:spcAft>
              <a:buSzPts val="1800"/>
              <a:buNone/>
              <a:defRPr sz="1800"/>
            </a:lvl1pPr>
            <a:lvl2pPr lvl="1" algn="ctr">
              <a:spcBef>
                <a:spcPts val="0"/>
              </a:spcBef>
              <a:spcAft>
                <a:spcPts val="0"/>
              </a:spcAft>
              <a:buSzPts val="1800"/>
              <a:buNone/>
              <a:defRPr sz="1800"/>
            </a:lvl2pPr>
            <a:lvl3pPr lvl="2" algn="ctr">
              <a:spcBef>
                <a:spcPts val="0"/>
              </a:spcBef>
              <a:spcAft>
                <a:spcPts val="0"/>
              </a:spcAft>
              <a:buSzPts val="1800"/>
              <a:buNone/>
              <a:defRPr sz="1800"/>
            </a:lvl3pPr>
            <a:lvl4pPr lvl="3" algn="ctr">
              <a:spcBef>
                <a:spcPts val="0"/>
              </a:spcBef>
              <a:spcAft>
                <a:spcPts val="0"/>
              </a:spcAft>
              <a:buSzPts val="1800"/>
              <a:buNone/>
              <a:defRPr sz="1800"/>
            </a:lvl4pPr>
            <a:lvl5pPr lvl="4" algn="ctr">
              <a:spcBef>
                <a:spcPts val="0"/>
              </a:spcBef>
              <a:spcAft>
                <a:spcPts val="0"/>
              </a:spcAft>
              <a:buSzPts val="1800"/>
              <a:buNone/>
              <a:defRPr sz="1800"/>
            </a:lvl5pPr>
            <a:lvl6pPr lvl="5" algn="ctr">
              <a:spcBef>
                <a:spcPts val="0"/>
              </a:spcBef>
              <a:spcAft>
                <a:spcPts val="0"/>
              </a:spcAft>
              <a:buSzPts val="1800"/>
              <a:buNone/>
              <a:defRPr sz="1800"/>
            </a:lvl6pPr>
            <a:lvl7pPr lvl="6" algn="ctr">
              <a:spcBef>
                <a:spcPts val="0"/>
              </a:spcBef>
              <a:spcAft>
                <a:spcPts val="0"/>
              </a:spcAft>
              <a:buSzPts val="1800"/>
              <a:buNone/>
              <a:defRPr sz="1800"/>
            </a:lvl7pPr>
            <a:lvl8pPr lvl="7" algn="ctr">
              <a:spcBef>
                <a:spcPts val="0"/>
              </a:spcBef>
              <a:spcAft>
                <a:spcPts val="0"/>
              </a:spcAft>
              <a:buSzPts val="1800"/>
              <a:buNone/>
              <a:defRPr sz="1800"/>
            </a:lvl8pPr>
            <a:lvl9pPr lvl="8" algn="ctr">
              <a:spcBef>
                <a:spcPts val="0"/>
              </a:spcBef>
              <a:spcAft>
                <a:spcPts val="0"/>
              </a:spcAft>
              <a:buSzPts val="1800"/>
              <a:buNone/>
              <a:defRPr sz="1800"/>
            </a:lvl9pPr>
          </a:lstStyle>
          <a:p/>
        </p:txBody>
      </p:sp>
      <p:sp>
        <p:nvSpPr>
          <p:cNvPr id="98" name="Google Shape;98;p14"/>
          <p:cNvSpPr txBox="1"/>
          <p:nvPr>
            <p:ph idx="1" type="subTitle"/>
          </p:nvPr>
        </p:nvSpPr>
        <p:spPr>
          <a:xfrm>
            <a:off x="2124450" y="1476175"/>
            <a:ext cx="4892100" cy="19842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800"/>
              <a:buFont typeface="Pangolin"/>
              <a:buNone/>
              <a:defRPr sz="2800">
                <a:latin typeface="Pangolin"/>
                <a:ea typeface="Pangolin"/>
                <a:cs typeface="Pangolin"/>
                <a:sym typeface="Pangolin"/>
              </a:defRPr>
            </a:lvl1pPr>
            <a:lvl2pPr lvl="1" rtl="0" algn="ctr">
              <a:spcBef>
                <a:spcPts val="0"/>
              </a:spcBef>
              <a:spcAft>
                <a:spcPts val="0"/>
              </a:spcAft>
              <a:buSzPts val="2800"/>
              <a:buNone/>
              <a:defRPr sz="2800"/>
            </a:lvl2pPr>
            <a:lvl3pPr lvl="2" rtl="0" algn="ctr">
              <a:spcBef>
                <a:spcPts val="0"/>
              </a:spcBef>
              <a:spcAft>
                <a:spcPts val="0"/>
              </a:spcAft>
              <a:buSzPts val="2800"/>
              <a:buNone/>
              <a:defRPr sz="2800"/>
            </a:lvl3pPr>
            <a:lvl4pPr lvl="3" rtl="0" algn="ctr">
              <a:spcBef>
                <a:spcPts val="0"/>
              </a:spcBef>
              <a:spcAft>
                <a:spcPts val="0"/>
              </a:spcAft>
              <a:buSzPts val="2800"/>
              <a:buNone/>
              <a:defRPr sz="2800"/>
            </a:lvl4pPr>
            <a:lvl5pPr lvl="4" rtl="0" algn="ctr">
              <a:spcBef>
                <a:spcPts val="0"/>
              </a:spcBef>
              <a:spcAft>
                <a:spcPts val="0"/>
              </a:spcAft>
              <a:buSzPts val="2800"/>
              <a:buNone/>
              <a:defRPr sz="2800"/>
            </a:lvl5pPr>
            <a:lvl6pPr lvl="5" rtl="0" algn="ctr">
              <a:spcBef>
                <a:spcPts val="0"/>
              </a:spcBef>
              <a:spcAft>
                <a:spcPts val="0"/>
              </a:spcAft>
              <a:buSzPts val="2800"/>
              <a:buNone/>
              <a:defRPr sz="2800"/>
            </a:lvl6pPr>
            <a:lvl7pPr lvl="6" rtl="0" algn="ctr">
              <a:spcBef>
                <a:spcPts val="0"/>
              </a:spcBef>
              <a:spcAft>
                <a:spcPts val="0"/>
              </a:spcAft>
              <a:buSzPts val="2800"/>
              <a:buNone/>
              <a:defRPr sz="2800"/>
            </a:lvl7pPr>
            <a:lvl8pPr lvl="7" rtl="0" algn="ctr">
              <a:spcBef>
                <a:spcPts val="0"/>
              </a:spcBef>
              <a:spcAft>
                <a:spcPts val="0"/>
              </a:spcAft>
              <a:buSzPts val="2800"/>
              <a:buNone/>
              <a:defRPr sz="2800"/>
            </a:lvl8pPr>
            <a:lvl9pPr lvl="8" rtl="0" algn="ctr">
              <a:spcBef>
                <a:spcPts val="0"/>
              </a:spcBef>
              <a:spcAft>
                <a:spcPts val="0"/>
              </a:spcAft>
              <a:buSzPts val="2800"/>
              <a:buNone/>
              <a:defRPr sz="2800"/>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CUSTOM_2">
    <p:spTree>
      <p:nvGrpSpPr>
        <p:cNvPr id="99" name="Shape 99"/>
        <p:cNvGrpSpPr/>
        <p:nvPr/>
      </p:nvGrpSpPr>
      <p:grpSpPr>
        <a:xfrm>
          <a:off x="0" y="0"/>
          <a:ext cx="0" cy="0"/>
          <a:chOff x="0" y="0"/>
          <a:chExt cx="0" cy="0"/>
        </a:xfrm>
      </p:grpSpPr>
      <p:sp>
        <p:nvSpPr>
          <p:cNvPr id="100" name="Google Shape;100;p15"/>
          <p:cNvSpPr/>
          <p:nvPr/>
        </p:nvSpPr>
        <p:spPr>
          <a:xfrm rot="-5400000">
            <a:off x="1738995" y="1962780"/>
            <a:ext cx="5239300" cy="1217889"/>
          </a:xfrm>
          <a:custGeom>
            <a:rect b="b" l="l" r="r" t="t"/>
            <a:pathLst>
              <a:path extrusionOk="0" h="17253" w="48078">
                <a:moveTo>
                  <a:pt x="24551" y="0"/>
                </a:moveTo>
                <a:cubicBezTo>
                  <a:pt x="19562" y="0"/>
                  <a:pt x="12918" y="5739"/>
                  <a:pt x="7775" y="5942"/>
                </a:cubicBezTo>
                <a:cubicBezTo>
                  <a:pt x="7443" y="5956"/>
                  <a:pt x="7121" y="5962"/>
                  <a:pt x="6809" y="5962"/>
                </a:cubicBezTo>
                <a:cubicBezTo>
                  <a:pt x="2312" y="5962"/>
                  <a:pt x="0" y="4608"/>
                  <a:pt x="0" y="4608"/>
                </a:cubicBezTo>
                <a:lnTo>
                  <a:pt x="0" y="17253"/>
                </a:lnTo>
                <a:lnTo>
                  <a:pt x="48077" y="17253"/>
                </a:lnTo>
                <a:lnTo>
                  <a:pt x="48077" y="3727"/>
                </a:lnTo>
                <a:cubicBezTo>
                  <a:pt x="48077" y="3727"/>
                  <a:pt x="46378" y="2205"/>
                  <a:pt x="44452" y="2205"/>
                </a:cubicBezTo>
                <a:cubicBezTo>
                  <a:pt x="44320" y="2205"/>
                  <a:pt x="44187" y="2212"/>
                  <a:pt x="44053" y="2227"/>
                </a:cubicBezTo>
                <a:cubicBezTo>
                  <a:pt x="41970" y="2465"/>
                  <a:pt x="40076" y="4275"/>
                  <a:pt x="36278" y="4870"/>
                </a:cubicBezTo>
                <a:cubicBezTo>
                  <a:pt x="36082" y="4901"/>
                  <a:pt x="35888" y="4915"/>
                  <a:pt x="35696" y="4915"/>
                </a:cubicBezTo>
                <a:cubicBezTo>
                  <a:pt x="32171" y="4915"/>
                  <a:pt x="29282" y="0"/>
                  <a:pt x="24551" y="0"/>
                </a:cubicBezTo>
                <a:close/>
              </a:path>
            </a:pathLst>
          </a:custGeom>
          <a:noFill/>
          <a:ln cap="flat" cmpd="sng" w="28575">
            <a:solidFill>
              <a:schemeClr val="accent2"/>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1" name="Google Shape;101;p15"/>
          <p:cNvGrpSpPr/>
          <p:nvPr/>
        </p:nvGrpSpPr>
        <p:grpSpPr>
          <a:xfrm rot="-5400000">
            <a:off x="3960910" y="-36012"/>
            <a:ext cx="5156302" cy="5215522"/>
            <a:chOff x="-25" y="1390650"/>
            <a:chExt cx="9144000" cy="13501222"/>
          </a:xfrm>
        </p:grpSpPr>
        <p:sp>
          <p:nvSpPr>
            <p:cNvPr id="102" name="Google Shape;102;p15"/>
            <p:cNvSpPr/>
            <p:nvPr/>
          </p:nvSpPr>
          <p:spPr>
            <a:xfrm>
              <a:off x="-25" y="1390650"/>
              <a:ext cx="9143955" cy="3152727"/>
            </a:xfrm>
            <a:custGeom>
              <a:rect b="b" l="l" r="r" t="t"/>
              <a:pathLst>
                <a:path extrusionOk="0" h="17253" w="48078">
                  <a:moveTo>
                    <a:pt x="24551" y="0"/>
                  </a:moveTo>
                  <a:cubicBezTo>
                    <a:pt x="19562" y="0"/>
                    <a:pt x="12918" y="5739"/>
                    <a:pt x="7775" y="5942"/>
                  </a:cubicBezTo>
                  <a:cubicBezTo>
                    <a:pt x="7443" y="5956"/>
                    <a:pt x="7121" y="5962"/>
                    <a:pt x="6809" y="5962"/>
                  </a:cubicBezTo>
                  <a:cubicBezTo>
                    <a:pt x="2312" y="5962"/>
                    <a:pt x="0" y="4608"/>
                    <a:pt x="0" y="4608"/>
                  </a:cubicBezTo>
                  <a:lnTo>
                    <a:pt x="0" y="17253"/>
                  </a:lnTo>
                  <a:lnTo>
                    <a:pt x="48077" y="17253"/>
                  </a:lnTo>
                  <a:lnTo>
                    <a:pt x="48077" y="3727"/>
                  </a:lnTo>
                  <a:cubicBezTo>
                    <a:pt x="48077" y="3727"/>
                    <a:pt x="46378" y="2205"/>
                    <a:pt x="44452" y="2205"/>
                  </a:cubicBezTo>
                  <a:cubicBezTo>
                    <a:pt x="44320" y="2205"/>
                    <a:pt x="44187" y="2212"/>
                    <a:pt x="44053" y="2227"/>
                  </a:cubicBezTo>
                  <a:cubicBezTo>
                    <a:pt x="41970" y="2465"/>
                    <a:pt x="40076" y="4275"/>
                    <a:pt x="36278" y="4870"/>
                  </a:cubicBezTo>
                  <a:cubicBezTo>
                    <a:pt x="36082" y="4901"/>
                    <a:pt x="35888" y="4915"/>
                    <a:pt x="35696" y="4915"/>
                  </a:cubicBezTo>
                  <a:cubicBezTo>
                    <a:pt x="32171" y="4915"/>
                    <a:pt x="29282" y="0"/>
                    <a:pt x="24551"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15"/>
            <p:cNvSpPr/>
            <p:nvPr/>
          </p:nvSpPr>
          <p:spPr>
            <a:xfrm>
              <a:off x="-25" y="4209772"/>
              <a:ext cx="9144000" cy="106821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4" name="Google Shape;104;p15"/>
          <p:cNvSpPr/>
          <p:nvPr/>
        </p:nvSpPr>
        <p:spPr>
          <a:xfrm flipH="1" rot="10800000">
            <a:off x="-5682" y="2928208"/>
            <a:ext cx="3574798" cy="2226476"/>
          </a:xfrm>
          <a:custGeom>
            <a:rect b="b" l="l" r="r" t="t"/>
            <a:pathLst>
              <a:path extrusionOk="0" h="24587" w="40828">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15"/>
          <p:cNvSpPr/>
          <p:nvPr/>
        </p:nvSpPr>
        <p:spPr>
          <a:xfrm flipH="1" rot="10800000">
            <a:off x="-65525" y="3156502"/>
            <a:ext cx="3394032" cy="2052523"/>
          </a:xfrm>
          <a:custGeom>
            <a:rect b="b" l="l" r="r" t="t"/>
            <a:pathLst>
              <a:path extrusionOk="0" h="24587" w="40828">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noFill/>
          <a:ln cap="flat" cmpd="sng" w="28575">
            <a:solidFill>
              <a:schemeClr val="accent6"/>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15"/>
          <p:cNvSpPr txBox="1"/>
          <p:nvPr>
            <p:ph type="title"/>
          </p:nvPr>
        </p:nvSpPr>
        <p:spPr>
          <a:xfrm>
            <a:off x="713100" y="445025"/>
            <a:ext cx="2907900" cy="10332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07" name="Google Shape;107;p15"/>
          <p:cNvSpPr txBox="1"/>
          <p:nvPr>
            <p:ph hasCustomPrompt="1" idx="2" type="title"/>
          </p:nvPr>
        </p:nvSpPr>
        <p:spPr>
          <a:xfrm>
            <a:off x="4804686" y="787313"/>
            <a:ext cx="749700" cy="5760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800"/>
              <a:buNone/>
              <a:defRPr/>
            </a:lvl1pPr>
            <a:lvl2pPr lvl="1" rtl="0" algn="ctr">
              <a:spcBef>
                <a:spcPts val="0"/>
              </a:spcBef>
              <a:spcAft>
                <a:spcPts val="0"/>
              </a:spcAft>
              <a:buSzPts val="2800"/>
              <a:buNone/>
              <a:defRPr/>
            </a:lvl2pPr>
            <a:lvl3pPr lvl="2" rtl="0" algn="ctr">
              <a:spcBef>
                <a:spcPts val="0"/>
              </a:spcBef>
              <a:spcAft>
                <a:spcPts val="0"/>
              </a:spcAft>
              <a:buSzPts val="2800"/>
              <a:buNone/>
              <a:defRPr/>
            </a:lvl3pPr>
            <a:lvl4pPr lvl="3" rtl="0" algn="ctr">
              <a:spcBef>
                <a:spcPts val="0"/>
              </a:spcBef>
              <a:spcAft>
                <a:spcPts val="0"/>
              </a:spcAft>
              <a:buSzPts val="2800"/>
              <a:buNone/>
              <a:defRPr/>
            </a:lvl4pPr>
            <a:lvl5pPr lvl="4" rtl="0" algn="ctr">
              <a:spcBef>
                <a:spcPts val="0"/>
              </a:spcBef>
              <a:spcAft>
                <a:spcPts val="0"/>
              </a:spcAft>
              <a:buSzPts val="2800"/>
              <a:buNone/>
              <a:defRPr/>
            </a:lvl5pPr>
            <a:lvl6pPr lvl="5" rtl="0" algn="ctr">
              <a:spcBef>
                <a:spcPts val="0"/>
              </a:spcBef>
              <a:spcAft>
                <a:spcPts val="0"/>
              </a:spcAft>
              <a:buSzPts val="2800"/>
              <a:buNone/>
              <a:defRPr/>
            </a:lvl6pPr>
            <a:lvl7pPr lvl="6" rtl="0" algn="ctr">
              <a:spcBef>
                <a:spcPts val="0"/>
              </a:spcBef>
              <a:spcAft>
                <a:spcPts val="0"/>
              </a:spcAft>
              <a:buSzPts val="2800"/>
              <a:buNone/>
              <a:defRPr/>
            </a:lvl7pPr>
            <a:lvl8pPr lvl="7" rtl="0" algn="ctr">
              <a:spcBef>
                <a:spcPts val="0"/>
              </a:spcBef>
              <a:spcAft>
                <a:spcPts val="0"/>
              </a:spcAft>
              <a:buSzPts val="2800"/>
              <a:buNone/>
              <a:defRPr/>
            </a:lvl8pPr>
            <a:lvl9pPr lvl="8" rtl="0" algn="ctr">
              <a:spcBef>
                <a:spcPts val="0"/>
              </a:spcBef>
              <a:spcAft>
                <a:spcPts val="0"/>
              </a:spcAft>
              <a:buSzPts val="2800"/>
              <a:buNone/>
              <a:defRPr/>
            </a:lvl9pPr>
          </a:lstStyle>
          <a:p>
            <a:r>
              <a:t>xx%</a:t>
            </a:r>
          </a:p>
        </p:txBody>
      </p:sp>
      <p:sp>
        <p:nvSpPr>
          <p:cNvPr id="108" name="Google Shape;108;p15"/>
          <p:cNvSpPr txBox="1"/>
          <p:nvPr>
            <p:ph idx="1" type="subTitle"/>
          </p:nvPr>
        </p:nvSpPr>
        <p:spPr>
          <a:xfrm>
            <a:off x="6007925" y="539375"/>
            <a:ext cx="2423100" cy="448200"/>
          </a:xfrm>
          <a:prstGeom prst="rect">
            <a:avLst/>
          </a:prstGeom>
        </p:spPr>
        <p:txBody>
          <a:bodyPr anchorCtr="0" anchor="b" bIns="91425" lIns="91425" spcFirstLastPara="1" rIns="91425" wrap="square" tIns="91425">
            <a:noAutofit/>
          </a:bodyPr>
          <a:lstStyle>
            <a:lvl1pPr lvl="0" rtl="0">
              <a:spcBef>
                <a:spcPts val="0"/>
              </a:spcBef>
              <a:spcAft>
                <a:spcPts val="0"/>
              </a:spcAft>
              <a:buSzPts val="1800"/>
              <a:buFont typeface="Pangolin"/>
              <a:buNone/>
              <a:defRPr b="1" sz="1800">
                <a:latin typeface="Pangolin"/>
                <a:ea typeface="Pangolin"/>
                <a:cs typeface="Pangolin"/>
                <a:sym typeface="Pangolin"/>
              </a:defRPr>
            </a:lvl1pPr>
            <a:lvl2pPr lvl="1" rtl="0">
              <a:spcBef>
                <a:spcPts val="0"/>
              </a:spcBef>
              <a:spcAft>
                <a:spcPts val="0"/>
              </a:spcAft>
              <a:buSzPts val="1800"/>
              <a:buNone/>
              <a:defRPr b="1" sz="1800"/>
            </a:lvl2pPr>
            <a:lvl3pPr lvl="2" rtl="0">
              <a:spcBef>
                <a:spcPts val="0"/>
              </a:spcBef>
              <a:spcAft>
                <a:spcPts val="0"/>
              </a:spcAft>
              <a:buSzPts val="1800"/>
              <a:buNone/>
              <a:defRPr b="1" sz="1800"/>
            </a:lvl3pPr>
            <a:lvl4pPr lvl="3" rtl="0">
              <a:spcBef>
                <a:spcPts val="0"/>
              </a:spcBef>
              <a:spcAft>
                <a:spcPts val="0"/>
              </a:spcAft>
              <a:buSzPts val="1800"/>
              <a:buNone/>
              <a:defRPr b="1" sz="1800"/>
            </a:lvl4pPr>
            <a:lvl5pPr lvl="4" rtl="0">
              <a:spcBef>
                <a:spcPts val="0"/>
              </a:spcBef>
              <a:spcAft>
                <a:spcPts val="0"/>
              </a:spcAft>
              <a:buSzPts val="1800"/>
              <a:buNone/>
              <a:defRPr b="1" sz="1800"/>
            </a:lvl5pPr>
            <a:lvl6pPr lvl="5" rtl="0">
              <a:spcBef>
                <a:spcPts val="0"/>
              </a:spcBef>
              <a:spcAft>
                <a:spcPts val="0"/>
              </a:spcAft>
              <a:buSzPts val="1800"/>
              <a:buNone/>
              <a:defRPr b="1" sz="1800"/>
            </a:lvl6pPr>
            <a:lvl7pPr lvl="6" rtl="0">
              <a:spcBef>
                <a:spcPts val="0"/>
              </a:spcBef>
              <a:spcAft>
                <a:spcPts val="0"/>
              </a:spcAft>
              <a:buSzPts val="1800"/>
              <a:buNone/>
              <a:defRPr b="1" sz="1800"/>
            </a:lvl7pPr>
            <a:lvl8pPr lvl="7" rtl="0">
              <a:spcBef>
                <a:spcPts val="0"/>
              </a:spcBef>
              <a:spcAft>
                <a:spcPts val="0"/>
              </a:spcAft>
              <a:buSzPts val="1800"/>
              <a:buNone/>
              <a:defRPr b="1" sz="1800"/>
            </a:lvl8pPr>
            <a:lvl9pPr lvl="8" rtl="0">
              <a:spcBef>
                <a:spcPts val="0"/>
              </a:spcBef>
              <a:spcAft>
                <a:spcPts val="0"/>
              </a:spcAft>
              <a:buSzPts val="1800"/>
              <a:buNone/>
              <a:defRPr b="1" sz="1800"/>
            </a:lvl9pPr>
          </a:lstStyle>
          <a:p/>
        </p:txBody>
      </p:sp>
      <p:sp>
        <p:nvSpPr>
          <p:cNvPr id="109" name="Google Shape;109;p15"/>
          <p:cNvSpPr txBox="1"/>
          <p:nvPr>
            <p:ph idx="3" type="subTitle"/>
          </p:nvPr>
        </p:nvSpPr>
        <p:spPr>
          <a:xfrm>
            <a:off x="6007925" y="893699"/>
            <a:ext cx="2423100" cy="713100"/>
          </a:xfrm>
          <a:prstGeom prst="rect">
            <a:avLst/>
          </a:prstGeom>
        </p:spPr>
        <p:txBody>
          <a:bodyPr anchorCtr="0" anchor="t" bIns="91425" lIns="91425" spcFirstLastPara="1" rIns="91425" wrap="square" tIns="91425">
            <a:noAutofit/>
          </a:bodyPr>
          <a:lstStyle>
            <a:lvl1pPr lvl="0" rtl="0">
              <a:spcBef>
                <a:spcPts val="0"/>
              </a:spcBef>
              <a:spcAft>
                <a:spcPts val="0"/>
              </a:spcAft>
              <a:buSzPts val="1600"/>
              <a:buNone/>
              <a:defRPr sz="1600"/>
            </a:lvl1pPr>
            <a:lvl2pPr lvl="1" rtl="0">
              <a:spcBef>
                <a:spcPts val="0"/>
              </a:spcBef>
              <a:spcAft>
                <a:spcPts val="0"/>
              </a:spcAft>
              <a:buSzPts val="1600"/>
              <a:buNone/>
              <a:defRPr sz="1600"/>
            </a:lvl2pPr>
            <a:lvl3pPr lvl="2" rtl="0">
              <a:spcBef>
                <a:spcPts val="0"/>
              </a:spcBef>
              <a:spcAft>
                <a:spcPts val="0"/>
              </a:spcAft>
              <a:buSzPts val="1600"/>
              <a:buNone/>
              <a:defRPr sz="1600"/>
            </a:lvl3pPr>
            <a:lvl4pPr lvl="3" rtl="0">
              <a:spcBef>
                <a:spcPts val="0"/>
              </a:spcBef>
              <a:spcAft>
                <a:spcPts val="0"/>
              </a:spcAft>
              <a:buSzPts val="1600"/>
              <a:buNone/>
              <a:defRPr sz="1600"/>
            </a:lvl4pPr>
            <a:lvl5pPr lvl="4" rtl="0">
              <a:spcBef>
                <a:spcPts val="0"/>
              </a:spcBef>
              <a:spcAft>
                <a:spcPts val="0"/>
              </a:spcAft>
              <a:buSzPts val="1600"/>
              <a:buNone/>
              <a:defRPr sz="1600"/>
            </a:lvl5pPr>
            <a:lvl6pPr lvl="5" rtl="0">
              <a:spcBef>
                <a:spcPts val="0"/>
              </a:spcBef>
              <a:spcAft>
                <a:spcPts val="0"/>
              </a:spcAft>
              <a:buSzPts val="1600"/>
              <a:buNone/>
              <a:defRPr sz="1600"/>
            </a:lvl6pPr>
            <a:lvl7pPr lvl="6" rtl="0">
              <a:spcBef>
                <a:spcPts val="0"/>
              </a:spcBef>
              <a:spcAft>
                <a:spcPts val="0"/>
              </a:spcAft>
              <a:buSzPts val="1600"/>
              <a:buNone/>
              <a:defRPr sz="1600"/>
            </a:lvl7pPr>
            <a:lvl8pPr lvl="7" rtl="0">
              <a:spcBef>
                <a:spcPts val="0"/>
              </a:spcBef>
              <a:spcAft>
                <a:spcPts val="0"/>
              </a:spcAft>
              <a:buSzPts val="1600"/>
              <a:buNone/>
              <a:defRPr sz="1600"/>
            </a:lvl8pPr>
            <a:lvl9pPr lvl="8" rtl="0">
              <a:spcBef>
                <a:spcPts val="0"/>
              </a:spcBef>
              <a:spcAft>
                <a:spcPts val="0"/>
              </a:spcAft>
              <a:buSzPts val="1600"/>
              <a:buNone/>
              <a:defRPr sz="1600"/>
            </a:lvl9pPr>
          </a:lstStyle>
          <a:p/>
        </p:txBody>
      </p:sp>
      <p:sp>
        <p:nvSpPr>
          <p:cNvPr id="110" name="Google Shape;110;p15"/>
          <p:cNvSpPr txBox="1"/>
          <p:nvPr>
            <p:ph hasCustomPrompt="1" idx="4" type="title"/>
          </p:nvPr>
        </p:nvSpPr>
        <p:spPr>
          <a:xfrm>
            <a:off x="4804686" y="2285975"/>
            <a:ext cx="749700" cy="5760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800"/>
              <a:buNone/>
              <a:defRPr/>
            </a:lvl1pPr>
            <a:lvl2pPr lvl="1" rtl="0" algn="ctr">
              <a:spcBef>
                <a:spcPts val="0"/>
              </a:spcBef>
              <a:spcAft>
                <a:spcPts val="0"/>
              </a:spcAft>
              <a:buSzPts val="2800"/>
              <a:buNone/>
              <a:defRPr/>
            </a:lvl2pPr>
            <a:lvl3pPr lvl="2" rtl="0" algn="ctr">
              <a:spcBef>
                <a:spcPts val="0"/>
              </a:spcBef>
              <a:spcAft>
                <a:spcPts val="0"/>
              </a:spcAft>
              <a:buSzPts val="2800"/>
              <a:buNone/>
              <a:defRPr/>
            </a:lvl3pPr>
            <a:lvl4pPr lvl="3" rtl="0" algn="ctr">
              <a:spcBef>
                <a:spcPts val="0"/>
              </a:spcBef>
              <a:spcAft>
                <a:spcPts val="0"/>
              </a:spcAft>
              <a:buSzPts val="2800"/>
              <a:buNone/>
              <a:defRPr/>
            </a:lvl4pPr>
            <a:lvl5pPr lvl="4" rtl="0" algn="ctr">
              <a:spcBef>
                <a:spcPts val="0"/>
              </a:spcBef>
              <a:spcAft>
                <a:spcPts val="0"/>
              </a:spcAft>
              <a:buSzPts val="2800"/>
              <a:buNone/>
              <a:defRPr/>
            </a:lvl5pPr>
            <a:lvl6pPr lvl="5" rtl="0" algn="ctr">
              <a:spcBef>
                <a:spcPts val="0"/>
              </a:spcBef>
              <a:spcAft>
                <a:spcPts val="0"/>
              </a:spcAft>
              <a:buSzPts val="2800"/>
              <a:buNone/>
              <a:defRPr/>
            </a:lvl6pPr>
            <a:lvl7pPr lvl="6" rtl="0" algn="ctr">
              <a:spcBef>
                <a:spcPts val="0"/>
              </a:spcBef>
              <a:spcAft>
                <a:spcPts val="0"/>
              </a:spcAft>
              <a:buSzPts val="2800"/>
              <a:buNone/>
              <a:defRPr/>
            </a:lvl7pPr>
            <a:lvl8pPr lvl="7" rtl="0" algn="ctr">
              <a:spcBef>
                <a:spcPts val="0"/>
              </a:spcBef>
              <a:spcAft>
                <a:spcPts val="0"/>
              </a:spcAft>
              <a:buSzPts val="2800"/>
              <a:buNone/>
              <a:defRPr/>
            </a:lvl8pPr>
            <a:lvl9pPr lvl="8" rtl="0" algn="ctr">
              <a:spcBef>
                <a:spcPts val="0"/>
              </a:spcBef>
              <a:spcAft>
                <a:spcPts val="0"/>
              </a:spcAft>
              <a:buSzPts val="2800"/>
              <a:buNone/>
              <a:defRPr/>
            </a:lvl9pPr>
          </a:lstStyle>
          <a:p>
            <a:r>
              <a:t>xx%</a:t>
            </a:r>
          </a:p>
        </p:txBody>
      </p:sp>
      <p:sp>
        <p:nvSpPr>
          <p:cNvPr id="111" name="Google Shape;111;p15"/>
          <p:cNvSpPr txBox="1"/>
          <p:nvPr>
            <p:ph idx="5" type="subTitle"/>
          </p:nvPr>
        </p:nvSpPr>
        <p:spPr>
          <a:xfrm>
            <a:off x="6007925" y="2038038"/>
            <a:ext cx="2423100" cy="448200"/>
          </a:xfrm>
          <a:prstGeom prst="rect">
            <a:avLst/>
          </a:prstGeom>
        </p:spPr>
        <p:txBody>
          <a:bodyPr anchorCtr="0" anchor="b" bIns="91425" lIns="91425" spcFirstLastPara="1" rIns="91425" wrap="square" tIns="91425">
            <a:noAutofit/>
          </a:bodyPr>
          <a:lstStyle>
            <a:lvl1pPr lvl="0" rtl="0">
              <a:spcBef>
                <a:spcPts val="0"/>
              </a:spcBef>
              <a:spcAft>
                <a:spcPts val="0"/>
              </a:spcAft>
              <a:buSzPts val="1800"/>
              <a:buFont typeface="Pangolin"/>
              <a:buNone/>
              <a:defRPr b="1" sz="1800">
                <a:latin typeface="Pangolin"/>
                <a:ea typeface="Pangolin"/>
                <a:cs typeface="Pangolin"/>
                <a:sym typeface="Pangolin"/>
              </a:defRPr>
            </a:lvl1pPr>
            <a:lvl2pPr lvl="1" rtl="0">
              <a:spcBef>
                <a:spcPts val="0"/>
              </a:spcBef>
              <a:spcAft>
                <a:spcPts val="0"/>
              </a:spcAft>
              <a:buSzPts val="1800"/>
              <a:buNone/>
              <a:defRPr b="1" sz="1800"/>
            </a:lvl2pPr>
            <a:lvl3pPr lvl="2" rtl="0">
              <a:spcBef>
                <a:spcPts val="0"/>
              </a:spcBef>
              <a:spcAft>
                <a:spcPts val="0"/>
              </a:spcAft>
              <a:buSzPts val="1800"/>
              <a:buNone/>
              <a:defRPr b="1" sz="1800"/>
            </a:lvl3pPr>
            <a:lvl4pPr lvl="3" rtl="0">
              <a:spcBef>
                <a:spcPts val="0"/>
              </a:spcBef>
              <a:spcAft>
                <a:spcPts val="0"/>
              </a:spcAft>
              <a:buSzPts val="1800"/>
              <a:buNone/>
              <a:defRPr b="1" sz="1800"/>
            </a:lvl4pPr>
            <a:lvl5pPr lvl="4" rtl="0">
              <a:spcBef>
                <a:spcPts val="0"/>
              </a:spcBef>
              <a:spcAft>
                <a:spcPts val="0"/>
              </a:spcAft>
              <a:buSzPts val="1800"/>
              <a:buNone/>
              <a:defRPr b="1" sz="1800"/>
            </a:lvl5pPr>
            <a:lvl6pPr lvl="5" rtl="0">
              <a:spcBef>
                <a:spcPts val="0"/>
              </a:spcBef>
              <a:spcAft>
                <a:spcPts val="0"/>
              </a:spcAft>
              <a:buSzPts val="1800"/>
              <a:buNone/>
              <a:defRPr b="1" sz="1800"/>
            </a:lvl6pPr>
            <a:lvl7pPr lvl="6" rtl="0">
              <a:spcBef>
                <a:spcPts val="0"/>
              </a:spcBef>
              <a:spcAft>
                <a:spcPts val="0"/>
              </a:spcAft>
              <a:buSzPts val="1800"/>
              <a:buNone/>
              <a:defRPr b="1" sz="1800"/>
            </a:lvl7pPr>
            <a:lvl8pPr lvl="7" rtl="0">
              <a:spcBef>
                <a:spcPts val="0"/>
              </a:spcBef>
              <a:spcAft>
                <a:spcPts val="0"/>
              </a:spcAft>
              <a:buSzPts val="1800"/>
              <a:buNone/>
              <a:defRPr b="1" sz="1800"/>
            </a:lvl8pPr>
            <a:lvl9pPr lvl="8" rtl="0">
              <a:spcBef>
                <a:spcPts val="0"/>
              </a:spcBef>
              <a:spcAft>
                <a:spcPts val="0"/>
              </a:spcAft>
              <a:buSzPts val="1800"/>
              <a:buNone/>
              <a:defRPr b="1" sz="1800"/>
            </a:lvl9pPr>
          </a:lstStyle>
          <a:p/>
        </p:txBody>
      </p:sp>
      <p:sp>
        <p:nvSpPr>
          <p:cNvPr id="112" name="Google Shape;112;p15"/>
          <p:cNvSpPr txBox="1"/>
          <p:nvPr>
            <p:ph idx="6" type="subTitle"/>
          </p:nvPr>
        </p:nvSpPr>
        <p:spPr>
          <a:xfrm>
            <a:off x="6007925" y="2392361"/>
            <a:ext cx="2423100" cy="713100"/>
          </a:xfrm>
          <a:prstGeom prst="rect">
            <a:avLst/>
          </a:prstGeom>
        </p:spPr>
        <p:txBody>
          <a:bodyPr anchorCtr="0" anchor="t" bIns="91425" lIns="91425" spcFirstLastPara="1" rIns="91425" wrap="square" tIns="91425">
            <a:noAutofit/>
          </a:bodyPr>
          <a:lstStyle>
            <a:lvl1pPr lvl="0" rtl="0">
              <a:spcBef>
                <a:spcPts val="0"/>
              </a:spcBef>
              <a:spcAft>
                <a:spcPts val="0"/>
              </a:spcAft>
              <a:buSzPts val="1600"/>
              <a:buNone/>
              <a:defRPr sz="1600"/>
            </a:lvl1pPr>
            <a:lvl2pPr lvl="1" rtl="0">
              <a:spcBef>
                <a:spcPts val="0"/>
              </a:spcBef>
              <a:spcAft>
                <a:spcPts val="0"/>
              </a:spcAft>
              <a:buSzPts val="1600"/>
              <a:buNone/>
              <a:defRPr sz="1600"/>
            </a:lvl2pPr>
            <a:lvl3pPr lvl="2" rtl="0">
              <a:spcBef>
                <a:spcPts val="0"/>
              </a:spcBef>
              <a:spcAft>
                <a:spcPts val="0"/>
              </a:spcAft>
              <a:buSzPts val="1600"/>
              <a:buNone/>
              <a:defRPr sz="1600"/>
            </a:lvl3pPr>
            <a:lvl4pPr lvl="3" rtl="0">
              <a:spcBef>
                <a:spcPts val="0"/>
              </a:spcBef>
              <a:spcAft>
                <a:spcPts val="0"/>
              </a:spcAft>
              <a:buSzPts val="1600"/>
              <a:buNone/>
              <a:defRPr sz="1600"/>
            </a:lvl4pPr>
            <a:lvl5pPr lvl="4" rtl="0">
              <a:spcBef>
                <a:spcPts val="0"/>
              </a:spcBef>
              <a:spcAft>
                <a:spcPts val="0"/>
              </a:spcAft>
              <a:buSzPts val="1600"/>
              <a:buNone/>
              <a:defRPr sz="1600"/>
            </a:lvl5pPr>
            <a:lvl6pPr lvl="5" rtl="0">
              <a:spcBef>
                <a:spcPts val="0"/>
              </a:spcBef>
              <a:spcAft>
                <a:spcPts val="0"/>
              </a:spcAft>
              <a:buSzPts val="1600"/>
              <a:buNone/>
              <a:defRPr sz="1600"/>
            </a:lvl6pPr>
            <a:lvl7pPr lvl="6" rtl="0">
              <a:spcBef>
                <a:spcPts val="0"/>
              </a:spcBef>
              <a:spcAft>
                <a:spcPts val="0"/>
              </a:spcAft>
              <a:buSzPts val="1600"/>
              <a:buNone/>
              <a:defRPr sz="1600"/>
            </a:lvl7pPr>
            <a:lvl8pPr lvl="7" rtl="0">
              <a:spcBef>
                <a:spcPts val="0"/>
              </a:spcBef>
              <a:spcAft>
                <a:spcPts val="0"/>
              </a:spcAft>
              <a:buSzPts val="1600"/>
              <a:buNone/>
              <a:defRPr sz="1600"/>
            </a:lvl8pPr>
            <a:lvl9pPr lvl="8" rtl="0">
              <a:spcBef>
                <a:spcPts val="0"/>
              </a:spcBef>
              <a:spcAft>
                <a:spcPts val="0"/>
              </a:spcAft>
              <a:buSzPts val="1600"/>
              <a:buNone/>
              <a:defRPr sz="1600"/>
            </a:lvl9pPr>
          </a:lstStyle>
          <a:p/>
        </p:txBody>
      </p:sp>
      <p:sp>
        <p:nvSpPr>
          <p:cNvPr id="113" name="Google Shape;113;p15"/>
          <p:cNvSpPr txBox="1"/>
          <p:nvPr>
            <p:ph hasCustomPrompt="1" idx="7" type="title"/>
          </p:nvPr>
        </p:nvSpPr>
        <p:spPr>
          <a:xfrm>
            <a:off x="4804686" y="3782350"/>
            <a:ext cx="749700" cy="5760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800"/>
              <a:buNone/>
              <a:defRPr/>
            </a:lvl1pPr>
            <a:lvl2pPr lvl="1" rtl="0" algn="ctr">
              <a:spcBef>
                <a:spcPts val="0"/>
              </a:spcBef>
              <a:spcAft>
                <a:spcPts val="0"/>
              </a:spcAft>
              <a:buSzPts val="2800"/>
              <a:buNone/>
              <a:defRPr/>
            </a:lvl2pPr>
            <a:lvl3pPr lvl="2" rtl="0" algn="ctr">
              <a:spcBef>
                <a:spcPts val="0"/>
              </a:spcBef>
              <a:spcAft>
                <a:spcPts val="0"/>
              </a:spcAft>
              <a:buSzPts val="2800"/>
              <a:buNone/>
              <a:defRPr/>
            </a:lvl3pPr>
            <a:lvl4pPr lvl="3" rtl="0" algn="ctr">
              <a:spcBef>
                <a:spcPts val="0"/>
              </a:spcBef>
              <a:spcAft>
                <a:spcPts val="0"/>
              </a:spcAft>
              <a:buSzPts val="2800"/>
              <a:buNone/>
              <a:defRPr/>
            </a:lvl4pPr>
            <a:lvl5pPr lvl="4" rtl="0" algn="ctr">
              <a:spcBef>
                <a:spcPts val="0"/>
              </a:spcBef>
              <a:spcAft>
                <a:spcPts val="0"/>
              </a:spcAft>
              <a:buSzPts val="2800"/>
              <a:buNone/>
              <a:defRPr/>
            </a:lvl5pPr>
            <a:lvl6pPr lvl="5" rtl="0" algn="ctr">
              <a:spcBef>
                <a:spcPts val="0"/>
              </a:spcBef>
              <a:spcAft>
                <a:spcPts val="0"/>
              </a:spcAft>
              <a:buSzPts val="2800"/>
              <a:buNone/>
              <a:defRPr/>
            </a:lvl6pPr>
            <a:lvl7pPr lvl="6" rtl="0" algn="ctr">
              <a:spcBef>
                <a:spcPts val="0"/>
              </a:spcBef>
              <a:spcAft>
                <a:spcPts val="0"/>
              </a:spcAft>
              <a:buSzPts val="2800"/>
              <a:buNone/>
              <a:defRPr/>
            </a:lvl7pPr>
            <a:lvl8pPr lvl="7" rtl="0" algn="ctr">
              <a:spcBef>
                <a:spcPts val="0"/>
              </a:spcBef>
              <a:spcAft>
                <a:spcPts val="0"/>
              </a:spcAft>
              <a:buSzPts val="2800"/>
              <a:buNone/>
              <a:defRPr/>
            </a:lvl8pPr>
            <a:lvl9pPr lvl="8" rtl="0" algn="ctr">
              <a:spcBef>
                <a:spcPts val="0"/>
              </a:spcBef>
              <a:spcAft>
                <a:spcPts val="0"/>
              </a:spcAft>
              <a:buSzPts val="2800"/>
              <a:buNone/>
              <a:defRPr/>
            </a:lvl9pPr>
          </a:lstStyle>
          <a:p>
            <a:r>
              <a:t>xx%</a:t>
            </a:r>
          </a:p>
        </p:txBody>
      </p:sp>
      <p:sp>
        <p:nvSpPr>
          <p:cNvPr id="114" name="Google Shape;114;p15"/>
          <p:cNvSpPr txBox="1"/>
          <p:nvPr>
            <p:ph idx="8" type="subTitle"/>
          </p:nvPr>
        </p:nvSpPr>
        <p:spPr>
          <a:xfrm>
            <a:off x="6007925" y="3534413"/>
            <a:ext cx="2423100" cy="448200"/>
          </a:xfrm>
          <a:prstGeom prst="rect">
            <a:avLst/>
          </a:prstGeom>
        </p:spPr>
        <p:txBody>
          <a:bodyPr anchorCtr="0" anchor="b" bIns="91425" lIns="91425" spcFirstLastPara="1" rIns="91425" wrap="square" tIns="91425">
            <a:noAutofit/>
          </a:bodyPr>
          <a:lstStyle>
            <a:lvl1pPr lvl="0" rtl="0">
              <a:spcBef>
                <a:spcPts val="0"/>
              </a:spcBef>
              <a:spcAft>
                <a:spcPts val="0"/>
              </a:spcAft>
              <a:buSzPts val="1800"/>
              <a:buFont typeface="Pangolin"/>
              <a:buNone/>
              <a:defRPr b="1" sz="1800">
                <a:latin typeface="Pangolin"/>
                <a:ea typeface="Pangolin"/>
                <a:cs typeface="Pangolin"/>
                <a:sym typeface="Pangolin"/>
              </a:defRPr>
            </a:lvl1pPr>
            <a:lvl2pPr lvl="1" rtl="0">
              <a:spcBef>
                <a:spcPts val="0"/>
              </a:spcBef>
              <a:spcAft>
                <a:spcPts val="0"/>
              </a:spcAft>
              <a:buSzPts val="1800"/>
              <a:buNone/>
              <a:defRPr b="1" sz="1800"/>
            </a:lvl2pPr>
            <a:lvl3pPr lvl="2" rtl="0">
              <a:spcBef>
                <a:spcPts val="0"/>
              </a:spcBef>
              <a:spcAft>
                <a:spcPts val="0"/>
              </a:spcAft>
              <a:buSzPts val="1800"/>
              <a:buNone/>
              <a:defRPr b="1" sz="1800"/>
            </a:lvl3pPr>
            <a:lvl4pPr lvl="3" rtl="0">
              <a:spcBef>
                <a:spcPts val="0"/>
              </a:spcBef>
              <a:spcAft>
                <a:spcPts val="0"/>
              </a:spcAft>
              <a:buSzPts val="1800"/>
              <a:buNone/>
              <a:defRPr b="1" sz="1800"/>
            </a:lvl4pPr>
            <a:lvl5pPr lvl="4" rtl="0">
              <a:spcBef>
                <a:spcPts val="0"/>
              </a:spcBef>
              <a:spcAft>
                <a:spcPts val="0"/>
              </a:spcAft>
              <a:buSzPts val="1800"/>
              <a:buNone/>
              <a:defRPr b="1" sz="1800"/>
            </a:lvl5pPr>
            <a:lvl6pPr lvl="5" rtl="0">
              <a:spcBef>
                <a:spcPts val="0"/>
              </a:spcBef>
              <a:spcAft>
                <a:spcPts val="0"/>
              </a:spcAft>
              <a:buSzPts val="1800"/>
              <a:buNone/>
              <a:defRPr b="1" sz="1800"/>
            </a:lvl6pPr>
            <a:lvl7pPr lvl="6" rtl="0">
              <a:spcBef>
                <a:spcPts val="0"/>
              </a:spcBef>
              <a:spcAft>
                <a:spcPts val="0"/>
              </a:spcAft>
              <a:buSzPts val="1800"/>
              <a:buNone/>
              <a:defRPr b="1" sz="1800"/>
            </a:lvl7pPr>
            <a:lvl8pPr lvl="7" rtl="0">
              <a:spcBef>
                <a:spcPts val="0"/>
              </a:spcBef>
              <a:spcAft>
                <a:spcPts val="0"/>
              </a:spcAft>
              <a:buSzPts val="1800"/>
              <a:buNone/>
              <a:defRPr b="1" sz="1800"/>
            </a:lvl8pPr>
            <a:lvl9pPr lvl="8" rtl="0">
              <a:spcBef>
                <a:spcPts val="0"/>
              </a:spcBef>
              <a:spcAft>
                <a:spcPts val="0"/>
              </a:spcAft>
              <a:buSzPts val="1800"/>
              <a:buNone/>
              <a:defRPr b="1" sz="1800"/>
            </a:lvl9pPr>
          </a:lstStyle>
          <a:p/>
        </p:txBody>
      </p:sp>
      <p:sp>
        <p:nvSpPr>
          <p:cNvPr id="115" name="Google Shape;115;p15"/>
          <p:cNvSpPr txBox="1"/>
          <p:nvPr>
            <p:ph idx="9" type="subTitle"/>
          </p:nvPr>
        </p:nvSpPr>
        <p:spPr>
          <a:xfrm>
            <a:off x="6007925" y="3888736"/>
            <a:ext cx="2423100" cy="713100"/>
          </a:xfrm>
          <a:prstGeom prst="rect">
            <a:avLst/>
          </a:prstGeom>
        </p:spPr>
        <p:txBody>
          <a:bodyPr anchorCtr="0" anchor="t" bIns="91425" lIns="91425" spcFirstLastPara="1" rIns="91425" wrap="square" tIns="91425">
            <a:noAutofit/>
          </a:bodyPr>
          <a:lstStyle>
            <a:lvl1pPr lvl="0" rtl="0">
              <a:spcBef>
                <a:spcPts val="0"/>
              </a:spcBef>
              <a:spcAft>
                <a:spcPts val="0"/>
              </a:spcAft>
              <a:buSzPts val="1600"/>
              <a:buNone/>
              <a:defRPr sz="1600"/>
            </a:lvl1pPr>
            <a:lvl2pPr lvl="1" rtl="0">
              <a:spcBef>
                <a:spcPts val="0"/>
              </a:spcBef>
              <a:spcAft>
                <a:spcPts val="0"/>
              </a:spcAft>
              <a:buSzPts val="1600"/>
              <a:buNone/>
              <a:defRPr sz="1600"/>
            </a:lvl2pPr>
            <a:lvl3pPr lvl="2" rtl="0">
              <a:spcBef>
                <a:spcPts val="0"/>
              </a:spcBef>
              <a:spcAft>
                <a:spcPts val="0"/>
              </a:spcAft>
              <a:buSzPts val="1600"/>
              <a:buNone/>
              <a:defRPr sz="1600"/>
            </a:lvl3pPr>
            <a:lvl4pPr lvl="3" rtl="0">
              <a:spcBef>
                <a:spcPts val="0"/>
              </a:spcBef>
              <a:spcAft>
                <a:spcPts val="0"/>
              </a:spcAft>
              <a:buSzPts val="1600"/>
              <a:buNone/>
              <a:defRPr sz="1600"/>
            </a:lvl4pPr>
            <a:lvl5pPr lvl="4" rtl="0">
              <a:spcBef>
                <a:spcPts val="0"/>
              </a:spcBef>
              <a:spcAft>
                <a:spcPts val="0"/>
              </a:spcAft>
              <a:buSzPts val="1600"/>
              <a:buNone/>
              <a:defRPr sz="1600"/>
            </a:lvl5pPr>
            <a:lvl6pPr lvl="5" rtl="0">
              <a:spcBef>
                <a:spcPts val="0"/>
              </a:spcBef>
              <a:spcAft>
                <a:spcPts val="0"/>
              </a:spcAft>
              <a:buSzPts val="1600"/>
              <a:buNone/>
              <a:defRPr sz="1600"/>
            </a:lvl6pPr>
            <a:lvl7pPr lvl="6" rtl="0">
              <a:spcBef>
                <a:spcPts val="0"/>
              </a:spcBef>
              <a:spcAft>
                <a:spcPts val="0"/>
              </a:spcAft>
              <a:buSzPts val="1600"/>
              <a:buNone/>
              <a:defRPr sz="1600"/>
            </a:lvl7pPr>
            <a:lvl8pPr lvl="7" rtl="0">
              <a:spcBef>
                <a:spcPts val="0"/>
              </a:spcBef>
              <a:spcAft>
                <a:spcPts val="0"/>
              </a:spcAft>
              <a:buSzPts val="1600"/>
              <a:buNone/>
              <a:defRPr sz="1600"/>
            </a:lvl8pPr>
            <a:lvl9pPr lvl="8" rtl="0">
              <a:spcBef>
                <a:spcPts val="0"/>
              </a:spcBef>
              <a:spcAft>
                <a:spcPts val="0"/>
              </a:spcAft>
              <a:buSzPts val="1600"/>
              <a:buNone/>
              <a:defRPr sz="1600"/>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2">
  <p:cSld name="CUSTOM_2_1">
    <p:spTree>
      <p:nvGrpSpPr>
        <p:cNvPr id="116" name="Shape 116"/>
        <p:cNvGrpSpPr/>
        <p:nvPr/>
      </p:nvGrpSpPr>
      <p:grpSpPr>
        <a:xfrm>
          <a:off x="0" y="0"/>
          <a:ext cx="0" cy="0"/>
          <a:chOff x="0" y="0"/>
          <a:chExt cx="0" cy="0"/>
        </a:xfrm>
      </p:grpSpPr>
      <p:grpSp>
        <p:nvGrpSpPr>
          <p:cNvPr id="117" name="Google Shape;117;p16"/>
          <p:cNvGrpSpPr/>
          <p:nvPr/>
        </p:nvGrpSpPr>
        <p:grpSpPr>
          <a:xfrm>
            <a:off x="3908852" y="-6500"/>
            <a:ext cx="5238124" cy="5156400"/>
            <a:chOff x="4003316" y="-6500"/>
            <a:chExt cx="5143484" cy="5156400"/>
          </a:xfrm>
        </p:grpSpPr>
        <p:sp>
          <p:nvSpPr>
            <p:cNvPr id="118" name="Google Shape;118;p16"/>
            <p:cNvSpPr/>
            <p:nvPr/>
          </p:nvSpPr>
          <p:spPr>
            <a:xfrm rot="-5400000">
              <a:off x="2250685" y="1746286"/>
              <a:ext cx="5156245" cy="1650983"/>
            </a:xfrm>
            <a:custGeom>
              <a:rect b="b" l="l" r="r" t="t"/>
              <a:pathLst>
                <a:path extrusionOk="0" h="17253" w="48078">
                  <a:moveTo>
                    <a:pt x="24551" y="0"/>
                  </a:moveTo>
                  <a:cubicBezTo>
                    <a:pt x="19562" y="0"/>
                    <a:pt x="12918" y="5739"/>
                    <a:pt x="7775" y="5942"/>
                  </a:cubicBezTo>
                  <a:cubicBezTo>
                    <a:pt x="7443" y="5956"/>
                    <a:pt x="7121" y="5962"/>
                    <a:pt x="6809" y="5962"/>
                  </a:cubicBezTo>
                  <a:cubicBezTo>
                    <a:pt x="2312" y="5962"/>
                    <a:pt x="0" y="4608"/>
                    <a:pt x="0" y="4608"/>
                  </a:cubicBezTo>
                  <a:lnTo>
                    <a:pt x="0" y="17253"/>
                  </a:lnTo>
                  <a:lnTo>
                    <a:pt x="48077" y="17253"/>
                  </a:lnTo>
                  <a:lnTo>
                    <a:pt x="48077" y="3727"/>
                  </a:lnTo>
                  <a:cubicBezTo>
                    <a:pt x="48077" y="3727"/>
                    <a:pt x="46378" y="2205"/>
                    <a:pt x="44452" y="2205"/>
                  </a:cubicBezTo>
                  <a:cubicBezTo>
                    <a:pt x="44320" y="2205"/>
                    <a:pt x="44187" y="2212"/>
                    <a:pt x="44053" y="2227"/>
                  </a:cubicBezTo>
                  <a:cubicBezTo>
                    <a:pt x="41970" y="2465"/>
                    <a:pt x="40076" y="4275"/>
                    <a:pt x="36278" y="4870"/>
                  </a:cubicBezTo>
                  <a:cubicBezTo>
                    <a:pt x="36082" y="4901"/>
                    <a:pt x="35888" y="4915"/>
                    <a:pt x="35696" y="4915"/>
                  </a:cubicBezTo>
                  <a:cubicBezTo>
                    <a:pt x="32171" y="4915"/>
                    <a:pt x="29282" y="0"/>
                    <a:pt x="2455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16"/>
            <p:cNvSpPr/>
            <p:nvPr/>
          </p:nvSpPr>
          <p:spPr>
            <a:xfrm rot="-5400000">
              <a:off x="4820950" y="824050"/>
              <a:ext cx="5156400" cy="34953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0" name="Google Shape;120;p16"/>
          <p:cNvSpPr/>
          <p:nvPr/>
        </p:nvSpPr>
        <p:spPr>
          <a:xfrm rot="10800000">
            <a:off x="-28247" y="-38940"/>
            <a:ext cx="2734828" cy="1457120"/>
          </a:xfrm>
          <a:custGeom>
            <a:rect b="b" l="l" r="r" t="t"/>
            <a:pathLst>
              <a:path extrusionOk="0" h="29948" w="38136">
                <a:moveTo>
                  <a:pt x="37163" y="0"/>
                </a:moveTo>
                <a:cubicBezTo>
                  <a:pt x="36732" y="0"/>
                  <a:pt x="36166" y="151"/>
                  <a:pt x="35481" y="658"/>
                </a:cubicBezTo>
                <a:cubicBezTo>
                  <a:pt x="33778" y="1908"/>
                  <a:pt x="33707" y="6147"/>
                  <a:pt x="31147" y="6992"/>
                </a:cubicBezTo>
                <a:cubicBezTo>
                  <a:pt x="30908" y="7072"/>
                  <a:pt x="30643" y="7108"/>
                  <a:pt x="30357" y="7108"/>
                </a:cubicBezTo>
                <a:cubicBezTo>
                  <a:pt x="28146" y="7108"/>
                  <a:pt x="24643" y="4988"/>
                  <a:pt x="21393" y="4988"/>
                </a:cubicBezTo>
                <a:cubicBezTo>
                  <a:pt x="20568" y="4988"/>
                  <a:pt x="19758" y="5125"/>
                  <a:pt x="18991" y="5468"/>
                </a:cubicBezTo>
                <a:cubicBezTo>
                  <a:pt x="14800" y="7337"/>
                  <a:pt x="16431" y="14755"/>
                  <a:pt x="13407" y="17934"/>
                </a:cubicBezTo>
                <a:cubicBezTo>
                  <a:pt x="10382" y="21113"/>
                  <a:pt x="8525" y="20803"/>
                  <a:pt x="4417" y="22351"/>
                </a:cubicBezTo>
                <a:cubicBezTo>
                  <a:pt x="416" y="23859"/>
                  <a:pt x="19" y="29638"/>
                  <a:pt x="1" y="29935"/>
                </a:cubicBezTo>
                <a:lnTo>
                  <a:pt x="38136" y="29935"/>
                </a:lnTo>
                <a:lnTo>
                  <a:pt x="38136" y="325"/>
                </a:lnTo>
                <a:cubicBezTo>
                  <a:pt x="38136" y="325"/>
                  <a:pt x="37795" y="0"/>
                  <a:pt x="37163" y="0"/>
                </a:cubicBezTo>
                <a:close/>
                <a:moveTo>
                  <a:pt x="0" y="29935"/>
                </a:moveTo>
                <a:lnTo>
                  <a:pt x="0" y="29947"/>
                </a:lnTo>
                <a:cubicBezTo>
                  <a:pt x="0" y="29947"/>
                  <a:pt x="0" y="29943"/>
                  <a:pt x="1" y="29935"/>
                </a:cubicBezTo>
                <a:close/>
              </a:path>
            </a:pathLst>
          </a:custGeom>
          <a:noFill/>
          <a:ln cap="flat" cmpd="sng" w="28575">
            <a:solidFill>
              <a:schemeClr val="lt1"/>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16"/>
          <p:cNvSpPr txBox="1"/>
          <p:nvPr>
            <p:ph type="title"/>
          </p:nvPr>
        </p:nvSpPr>
        <p:spPr>
          <a:xfrm>
            <a:off x="713100" y="1298229"/>
            <a:ext cx="2807100" cy="1920300"/>
          </a:xfrm>
          <a:prstGeom prst="rect">
            <a:avLst/>
          </a:prstGeom>
        </p:spPr>
        <p:txBody>
          <a:bodyPr anchorCtr="0" anchor="b"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22" name="Google Shape;122;p16"/>
          <p:cNvSpPr txBox="1"/>
          <p:nvPr>
            <p:ph idx="1" type="subTitle"/>
          </p:nvPr>
        </p:nvSpPr>
        <p:spPr>
          <a:xfrm>
            <a:off x="713100" y="3218572"/>
            <a:ext cx="2807100" cy="685800"/>
          </a:xfrm>
          <a:prstGeom prst="rect">
            <a:avLst/>
          </a:prstGeom>
        </p:spPr>
        <p:txBody>
          <a:bodyPr anchorCtr="0" anchor="t" bIns="91425" lIns="91425" spcFirstLastPara="1" rIns="91425" wrap="square" tIns="91425">
            <a:noAutofit/>
          </a:bodyPr>
          <a:lstStyle>
            <a:lvl1pPr lvl="0" rtl="0">
              <a:spcBef>
                <a:spcPts val="0"/>
              </a:spcBef>
              <a:spcAft>
                <a:spcPts val="0"/>
              </a:spcAft>
              <a:buSzPts val="1600"/>
              <a:buNone/>
              <a:defRPr sz="1600"/>
            </a:lvl1pPr>
            <a:lvl2pPr lvl="1" rtl="0">
              <a:spcBef>
                <a:spcPts val="0"/>
              </a:spcBef>
              <a:spcAft>
                <a:spcPts val="0"/>
              </a:spcAft>
              <a:buSzPts val="1600"/>
              <a:buNone/>
              <a:defRPr sz="1600"/>
            </a:lvl2pPr>
            <a:lvl3pPr lvl="2" rtl="0">
              <a:spcBef>
                <a:spcPts val="0"/>
              </a:spcBef>
              <a:spcAft>
                <a:spcPts val="0"/>
              </a:spcAft>
              <a:buSzPts val="1600"/>
              <a:buNone/>
              <a:defRPr sz="1600"/>
            </a:lvl3pPr>
            <a:lvl4pPr lvl="3" rtl="0">
              <a:spcBef>
                <a:spcPts val="0"/>
              </a:spcBef>
              <a:spcAft>
                <a:spcPts val="0"/>
              </a:spcAft>
              <a:buSzPts val="1600"/>
              <a:buNone/>
              <a:defRPr sz="1600"/>
            </a:lvl4pPr>
            <a:lvl5pPr lvl="4" rtl="0">
              <a:spcBef>
                <a:spcPts val="0"/>
              </a:spcBef>
              <a:spcAft>
                <a:spcPts val="0"/>
              </a:spcAft>
              <a:buSzPts val="1600"/>
              <a:buNone/>
              <a:defRPr sz="1600"/>
            </a:lvl5pPr>
            <a:lvl6pPr lvl="5" rtl="0">
              <a:spcBef>
                <a:spcPts val="0"/>
              </a:spcBef>
              <a:spcAft>
                <a:spcPts val="0"/>
              </a:spcAft>
              <a:buSzPts val="1600"/>
              <a:buNone/>
              <a:defRPr sz="1600"/>
            </a:lvl6pPr>
            <a:lvl7pPr lvl="6" rtl="0">
              <a:spcBef>
                <a:spcPts val="0"/>
              </a:spcBef>
              <a:spcAft>
                <a:spcPts val="0"/>
              </a:spcAft>
              <a:buSzPts val="1600"/>
              <a:buNone/>
              <a:defRPr sz="1600"/>
            </a:lvl7pPr>
            <a:lvl8pPr lvl="7" rtl="0">
              <a:spcBef>
                <a:spcPts val="0"/>
              </a:spcBef>
              <a:spcAft>
                <a:spcPts val="0"/>
              </a:spcAft>
              <a:buSzPts val="1600"/>
              <a:buNone/>
              <a:defRPr sz="1600"/>
            </a:lvl8pPr>
            <a:lvl9pPr lvl="8" rtl="0">
              <a:spcBef>
                <a:spcPts val="0"/>
              </a:spcBef>
              <a:spcAft>
                <a:spcPts val="0"/>
              </a:spcAft>
              <a:buSzPts val="1600"/>
              <a:buNone/>
              <a:defRPr sz="1600"/>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CUSTOM_3">
    <p:spTree>
      <p:nvGrpSpPr>
        <p:cNvPr id="123" name="Shape 123"/>
        <p:cNvGrpSpPr/>
        <p:nvPr/>
      </p:nvGrpSpPr>
      <p:grpSpPr>
        <a:xfrm>
          <a:off x="0" y="0"/>
          <a:ext cx="0" cy="0"/>
          <a:chOff x="0" y="0"/>
          <a:chExt cx="0" cy="0"/>
        </a:xfrm>
      </p:grpSpPr>
      <p:sp>
        <p:nvSpPr>
          <p:cNvPr id="124" name="Google Shape;124;p17"/>
          <p:cNvSpPr/>
          <p:nvPr/>
        </p:nvSpPr>
        <p:spPr>
          <a:xfrm flipH="1">
            <a:off x="-32" y="0"/>
            <a:ext cx="930058" cy="5143479"/>
          </a:xfrm>
          <a:custGeom>
            <a:rect b="b" l="l" r="r" t="t"/>
            <a:pathLst>
              <a:path extrusionOk="0" h="34874" w="34291">
                <a:moveTo>
                  <a:pt x="24658" y="1"/>
                </a:moveTo>
                <a:cubicBezTo>
                  <a:pt x="24658" y="1"/>
                  <a:pt x="17669" y="715"/>
                  <a:pt x="15824" y="4715"/>
                </a:cubicBezTo>
                <a:cubicBezTo>
                  <a:pt x="13823" y="9073"/>
                  <a:pt x="16824" y="14550"/>
                  <a:pt x="16240" y="19110"/>
                </a:cubicBezTo>
                <a:cubicBezTo>
                  <a:pt x="15609" y="23944"/>
                  <a:pt x="4239" y="29957"/>
                  <a:pt x="2262" y="31754"/>
                </a:cubicBezTo>
                <a:cubicBezTo>
                  <a:pt x="286" y="33564"/>
                  <a:pt x="0" y="34874"/>
                  <a:pt x="0" y="34874"/>
                </a:cubicBezTo>
                <a:lnTo>
                  <a:pt x="34290" y="34874"/>
                </a:lnTo>
                <a:lnTo>
                  <a:pt x="34290"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17"/>
          <p:cNvSpPr/>
          <p:nvPr/>
        </p:nvSpPr>
        <p:spPr>
          <a:xfrm flipH="1" rot="10800000">
            <a:off x="8216068" y="0"/>
            <a:ext cx="930058" cy="5143479"/>
          </a:xfrm>
          <a:custGeom>
            <a:rect b="b" l="l" r="r" t="t"/>
            <a:pathLst>
              <a:path extrusionOk="0" h="34874" w="34291">
                <a:moveTo>
                  <a:pt x="24658" y="1"/>
                </a:moveTo>
                <a:cubicBezTo>
                  <a:pt x="24658" y="1"/>
                  <a:pt x="17669" y="715"/>
                  <a:pt x="15824" y="4715"/>
                </a:cubicBezTo>
                <a:cubicBezTo>
                  <a:pt x="13823" y="9073"/>
                  <a:pt x="16824" y="14550"/>
                  <a:pt x="16240" y="19110"/>
                </a:cubicBezTo>
                <a:cubicBezTo>
                  <a:pt x="15609" y="23944"/>
                  <a:pt x="4239" y="29957"/>
                  <a:pt x="2262" y="31754"/>
                </a:cubicBezTo>
                <a:cubicBezTo>
                  <a:pt x="286" y="33564"/>
                  <a:pt x="0" y="34874"/>
                  <a:pt x="0" y="34874"/>
                </a:cubicBezTo>
                <a:lnTo>
                  <a:pt x="34290" y="34874"/>
                </a:lnTo>
                <a:lnTo>
                  <a:pt x="34290"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17"/>
          <p:cNvSpPr txBox="1"/>
          <p:nvPr>
            <p:ph type="title"/>
          </p:nvPr>
        </p:nvSpPr>
        <p:spPr>
          <a:xfrm>
            <a:off x="713100" y="445025"/>
            <a:ext cx="77178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27" name="Google Shape;127;p17"/>
          <p:cNvSpPr txBox="1"/>
          <p:nvPr>
            <p:ph idx="1" type="subTitle"/>
          </p:nvPr>
        </p:nvSpPr>
        <p:spPr>
          <a:xfrm>
            <a:off x="1722975" y="1280775"/>
            <a:ext cx="2286000" cy="347400"/>
          </a:xfrm>
          <a:prstGeom prst="rect">
            <a:avLst/>
          </a:prstGeom>
        </p:spPr>
        <p:txBody>
          <a:bodyPr anchorCtr="0" anchor="t" bIns="91425" lIns="91425" spcFirstLastPara="1" rIns="91425" wrap="square" tIns="91425">
            <a:noAutofit/>
          </a:bodyPr>
          <a:lstStyle>
            <a:lvl1pPr lvl="0" rtl="0">
              <a:spcBef>
                <a:spcPts val="0"/>
              </a:spcBef>
              <a:spcAft>
                <a:spcPts val="0"/>
              </a:spcAft>
              <a:buSzPts val="1800"/>
              <a:buFont typeface="Pangolin"/>
              <a:buNone/>
              <a:defRPr b="1" sz="1800">
                <a:latin typeface="Pangolin"/>
                <a:ea typeface="Pangolin"/>
                <a:cs typeface="Pangolin"/>
                <a:sym typeface="Pangolin"/>
              </a:defRPr>
            </a:lvl1pPr>
            <a:lvl2pPr lvl="1" rtl="0">
              <a:spcBef>
                <a:spcPts val="0"/>
              </a:spcBef>
              <a:spcAft>
                <a:spcPts val="0"/>
              </a:spcAft>
              <a:buSzPts val="1800"/>
              <a:buNone/>
              <a:defRPr b="1" sz="1800"/>
            </a:lvl2pPr>
            <a:lvl3pPr lvl="2" rtl="0">
              <a:spcBef>
                <a:spcPts val="0"/>
              </a:spcBef>
              <a:spcAft>
                <a:spcPts val="0"/>
              </a:spcAft>
              <a:buSzPts val="1800"/>
              <a:buNone/>
              <a:defRPr b="1" sz="1800"/>
            </a:lvl3pPr>
            <a:lvl4pPr lvl="3" rtl="0">
              <a:spcBef>
                <a:spcPts val="0"/>
              </a:spcBef>
              <a:spcAft>
                <a:spcPts val="0"/>
              </a:spcAft>
              <a:buSzPts val="1800"/>
              <a:buNone/>
              <a:defRPr b="1" sz="1800"/>
            </a:lvl4pPr>
            <a:lvl5pPr lvl="4" rtl="0">
              <a:spcBef>
                <a:spcPts val="0"/>
              </a:spcBef>
              <a:spcAft>
                <a:spcPts val="0"/>
              </a:spcAft>
              <a:buSzPts val="1800"/>
              <a:buNone/>
              <a:defRPr b="1" sz="1800"/>
            </a:lvl5pPr>
            <a:lvl6pPr lvl="5" rtl="0">
              <a:spcBef>
                <a:spcPts val="0"/>
              </a:spcBef>
              <a:spcAft>
                <a:spcPts val="0"/>
              </a:spcAft>
              <a:buSzPts val="1800"/>
              <a:buNone/>
              <a:defRPr b="1" sz="1800"/>
            </a:lvl6pPr>
            <a:lvl7pPr lvl="6" rtl="0">
              <a:spcBef>
                <a:spcPts val="0"/>
              </a:spcBef>
              <a:spcAft>
                <a:spcPts val="0"/>
              </a:spcAft>
              <a:buSzPts val="1800"/>
              <a:buNone/>
              <a:defRPr b="1" sz="1800"/>
            </a:lvl7pPr>
            <a:lvl8pPr lvl="7" rtl="0">
              <a:spcBef>
                <a:spcPts val="0"/>
              </a:spcBef>
              <a:spcAft>
                <a:spcPts val="0"/>
              </a:spcAft>
              <a:buSzPts val="1800"/>
              <a:buNone/>
              <a:defRPr b="1" sz="1800"/>
            </a:lvl8pPr>
            <a:lvl9pPr lvl="8" rtl="0">
              <a:spcBef>
                <a:spcPts val="0"/>
              </a:spcBef>
              <a:spcAft>
                <a:spcPts val="0"/>
              </a:spcAft>
              <a:buSzPts val="1800"/>
              <a:buNone/>
              <a:defRPr b="1" sz="1800"/>
            </a:lvl9pPr>
          </a:lstStyle>
          <a:p/>
        </p:txBody>
      </p:sp>
      <p:sp>
        <p:nvSpPr>
          <p:cNvPr id="128" name="Google Shape;128;p17"/>
          <p:cNvSpPr txBox="1"/>
          <p:nvPr>
            <p:ph idx="2" type="subTitle"/>
          </p:nvPr>
        </p:nvSpPr>
        <p:spPr>
          <a:xfrm>
            <a:off x="1722975" y="1639154"/>
            <a:ext cx="2286000" cy="704100"/>
          </a:xfrm>
          <a:prstGeom prst="rect">
            <a:avLst/>
          </a:prstGeom>
        </p:spPr>
        <p:txBody>
          <a:bodyPr anchorCtr="0" anchor="t" bIns="91425" lIns="91425" spcFirstLastPara="1" rIns="91425" wrap="square" tIns="91425">
            <a:noAutofit/>
          </a:bodyPr>
          <a:lstStyle>
            <a:lvl1pPr lvl="0" rtl="0">
              <a:spcBef>
                <a:spcPts val="0"/>
              </a:spcBef>
              <a:spcAft>
                <a:spcPts val="0"/>
              </a:spcAft>
              <a:buSzPts val="1600"/>
              <a:buNone/>
              <a:defRPr sz="1600"/>
            </a:lvl1pPr>
            <a:lvl2pPr lvl="1" rtl="0">
              <a:spcBef>
                <a:spcPts val="0"/>
              </a:spcBef>
              <a:spcAft>
                <a:spcPts val="0"/>
              </a:spcAft>
              <a:buSzPts val="1600"/>
              <a:buNone/>
              <a:defRPr sz="1600"/>
            </a:lvl2pPr>
            <a:lvl3pPr lvl="2" rtl="0">
              <a:spcBef>
                <a:spcPts val="0"/>
              </a:spcBef>
              <a:spcAft>
                <a:spcPts val="0"/>
              </a:spcAft>
              <a:buSzPts val="1600"/>
              <a:buNone/>
              <a:defRPr sz="1600"/>
            </a:lvl3pPr>
            <a:lvl4pPr lvl="3" rtl="0">
              <a:spcBef>
                <a:spcPts val="0"/>
              </a:spcBef>
              <a:spcAft>
                <a:spcPts val="0"/>
              </a:spcAft>
              <a:buSzPts val="1600"/>
              <a:buNone/>
              <a:defRPr sz="1600"/>
            </a:lvl4pPr>
            <a:lvl5pPr lvl="4" rtl="0">
              <a:spcBef>
                <a:spcPts val="0"/>
              </a:spcBef>
              <a:spcAft>
                <a:spcPts val="0"/>
              </a:spcAft>
              <a:buSzPts val="1600"/>
              <a:buNone/>
              <a:defRPr sz="1600"/>
            </a:lvl5pPr>
            <a:lvl6pPr lvl="5" rtl="0">
              <a:spcBef>
                <a:spcPts val="0"/>
              </a:spcBef>
              <a:spcAft>
                <a:spcPts val="0"/>
              </a:spcAft>
              <a:buSzPts val="1600"/>
              <a:buNone/>
              <a:defRPr sz="1600"/>
            </a:lvl6pPr>
            <a:lvl7pPr lvl="6" rtl="0">
              <a:spcBef>
                <a:spcPts val="0"/>
              </a:spcBef>
              <a:spcAft>
                <a:spcPts val="0"/>
              </a:spcAft>
              <a:buSzPts val="1600"/>
              <a:buNone/>
              <a:defRPr sz="1600"/>
            </a:lvl7pPr>
            <a:lvl8pPr lvl="7" rtl="0">
              <a:spcBef>
                <a:spcPts val="0"/>
              </a:spcBef>
              <a:spcAft>
                <a:spcPts val="0"/>
              </a:spcAft>
              <a:buSzPts val="1600"/>
              <a:buNone/>
              <a:defRPr sz="1600"/>
            </a:lvl8pPr>
            <a:lvl9pPr lvl="8" rtl="0">
              <a:spcBef>
                <a:spcPts val="0"/>
              </a:spcBef>
              <a:spcAft>
                <a:spcPts val="0"/>
              </a:spcAft>
              <a:buSzPts val="1600"/>
              <a:buNone/>
              <a:defRPr sz="1600"/>
            </a:lvl9pPr>
          </a:lstStyle>
          <a:p/>
        </p:txBody>
      </p:sp>
      <p:sp>
        <p:nvSpPr>
          <p:cNvPr id="129" name="Google Shape;129;p17"/>
          <p:cNvSpPr txBox="1"/>
          <p:nvPr>
            <p:ph idx="3" type="subTitle"/>
          </p:nvPr>
        </p:nvSpPr>
        <p:spPr>
          <a:xfrm>
            <a:off x="5135025" y="1280775"/>
            <a:ext cx="2286000" cy="347400"/>
          </a:xfrm>
          <a:prstGeom prst="rect">
            <a:avLst/>
          </a:prstGeom>
        </p:spPr>
        <p:txBody>
          <a:bodyPr anchorCtr="0" anchor="t" bIns="91425" lIns="91425" spcFirstLastPara="1" rIns="91425" wrap="square" tIns="91425">
            <a:noAutofit/>
          </a:bodyPr>
          <a:lstStyle>
            <a:lvl1pPr lvl="0" rtl="0">
              <a:spcBef>
                <a:spcPts val="0"/>
              </a:spcBef>
              <a:spcAft>
                <a:spcPts val="0"/>
              </a:spcAft>
              <a:buSzPts val="1800"/>
              <a:buFont typeface="Pangolin"/>
              <a:buNone/>
              <a:defRPr b="1" sz="1800">
                <a:latin typeface="Pangolin"/>
                <a:ea typeface="Pangolin"/>
                <a:cs typeface="Pangolin"/>
                <a:sym typeface="Pangolin"/>
              </a:defRPr>
            </a:lvl1pPr>
            <a:lvl2pPr lvl="1" rtl="0">
              <a:spcBef>
                <a:spcPts val="0"/>
              </a:spcBef>
              <a:spcAft>
                <a:spcPts val="0"/>
              </a:spcAft>
              <a:buSzPts val="1800"/>
              <a:buNone/>
              <a:defRPr b="1" sz="1800"/>
            </a:lvl2pPr>
            <a:lvl3pPr lvl="2" rtl="0">
              <a:spcBef>
                <a:spcPts val="0"/>
              </a:spcBef>
              <a:spcAft>
                <a:spcPts val="0"/>
              </a:spcAft>
              <a:buSzPts val="1800"/>
              <a:buNone/>
              <a:defRPr b="1" sz="1800"/>
            </a:lvl3pPr>
            <a:lvl4pPr lvl="3" rtl="0">
              <a:spcBef>
                <a:spcPts val="0"/>
              </a:spcBef>
              <a:spcAft>
                <a:spcPts val="0"/>
              </a:spcAft>
              <a:buSzPts val="1800"/>
              <a:buNone/>
              <a:defRPr b="1" sz="1800"/>
            </a:lvl4pPr>
            <a:lvl5pPr lvl="4" rtl="0">
              <a:spcBef>
                <a:spcPts val="0"/>
              </a:spcBef>
              <a:spcAft>
                <a:spcPts val="0"/>
              </a:spcAft>
              <a:buSzPts val="1800"/>
              <a:buNone/>
              <a:defRPr b="1" sz="1800"/>
            </a:lvl5pPr>
            <a:lvl6pPr lvl="5" rtl="0">
              <a:spcBef>
                <a:spcPts val="0"/>
              </a:spcBef>
              <a:spcAft>
                <a:spcPts val="0"/>
              </a:spcAft>
              <a:buSzPts val="1800"/>
              <a:buNone/>
              <a:defRPr b="1" sz="1800"/>
            </a:lvl6pPr>
            <a:lvl7pPr lvl="6" rtl="0">
              <a:spcBef>
                <a:spcPts val="0"/>
              </a:spcBef>
              <a:spcAft>
                <a:spcPts val="0"/>
              </a:spcAft>
              <a:buSzPts val="1800"/>
              <a:buNone/>
              <a:defRPr b="1" sz="1800"/>
            </a:lvl7pPr>
            <a:lvl8pPr lvl="7" rtl="0">
              <a:spcBef>
                <a:spcPts val="0"/>
              </a:spcBef>
              <a:spcAft>
                <a:spcPts val="0"/>
              </a:spcAft>
              <a:buSzPts val="1800"/>
              <a:buNone/>
              <a:defRPr b="1" sz="1800"/>
            </a:lvl8pPr>
            <a:lvl9pPr lvl="8" rtl="0">
              <a:spcBef>
                <a:spcPts val="0"/>
              </a:spcBef>
              <a:spcAft>
                <a:spcPts val="0"/>
              </a:spcAft>
              <a:buSzPts val="1800"/>
              <a:buNone/>
              <a:defRPr b="1" sz="1800"/>
            </a:lvl9pPr>
          </a:lstStyle>
          <a:p/>
        </p:txBody>
      </p:sp>
      <p:sp>
        <p:nvSpPr>
          <p:cNvPr id="130" name="Google Shape;130;p17"/>
          <p:cNvSpPr txBox="1"/>
          <p:nvPr>
            <p:ph idx="4" type="subTitle"/>
          </p:nvPr>
        </p:nvSpPr>
        <p:spPr>
          <a:xfrm>
            <a:off x="5135025" y="1639154"/>
            <a:ext cx="2286000" cy="704100"/>
          </a:xfrm>
          <a:prstGeom prst="rect">
            <a:avLst/>
          </a:prstGeom>
        </p:spPr>
        <p:txBody>
          <a:bodyPr anchorCtr="0" anchor="t" bIns="91425" lIns="91425" spcFirstLastPara="1" rIns="91425" wrap="square" tIns="91425">
            <a:noAutofit/>
          </a:bodyPr>
          <a:lstStyle>
            <a:lvl1pPr lvl="0" rtl="0">
              <a:spcBef>
                <a:spcPts val="0"/>
              </a:spcBef>
              <a:spcAft>
                <a:spcPts val="0"/>
              </a:spcAft>
              <a:buSzPts val="1600"/>
              <a:buNone/>
              <a:defRPr sz="1600"/>
            </a:lvl1pPr>
            <a:lvl2pPr lvl="1" rtl="0">
              <a:spcBef>
                <a:spcPts val="0"/>
              </a:spcBef>
              <a:spcAft>
                <a:spcPts val="0"/>
              </a:spcAft>
              <a:buSzPts val="1600"/>
              <a:buNone/>
              <a:defRPr sz="1600"/>
            </a:lvl2pPr>
            <a:lvl3pPr lvl="2" rtl="0">
              <a:spcBef>
                <a:spcPts val="0"/>
              </a:spcBef>
              <a:spcAft>
                <a:spcPts val="0"/>
              </a:spcAft>
              <a:buSzPts val="1600"/>
              <a:buNone/>
              <a:defRPr sz="1600"/>
            </a:lvl3pPr>
            <a:lvl4pPr lvl="3" rtl="0">
              <a:spcBef>
                <a:spcPts val="0"/>
              </a:spcBef>
              <a:spcAft>
                <a:spcPts val="0"/>
              </a:spcAft>
              <a:buSzPts val="1600"/>
              <a:buNone/>
              <a:defRPr sz="1600"/>
            </a:lvl4pPr>
            <a:lvl5pPr lvl="4" rtl="0">
              <a:spcBef>
                <a:spcPts val="0"/>
              </a:spcBef>
              <a:spcAft>
                <a:spcPts val="0"/>
              </a:spcAft>
              <a:buSzPts val="1600"/>
              <a:buNone/>
              <a:defRPr sz="1600"/>
            </a:lvl5pPr>
            <a:lvl6pPr lvl="5" rtl="0">
              <a:spcBef>
                <a:spcPts val="0"/>
              </a:spcBef>
              <a:spcAft>
                <a:spcPts val="0"/>
              </a:spcAft>
              <a:buSzPts val="1600"/>
              <a:buNone/>
              <a:defRPr sz="1600"/>
            </a:lvl6pPr>
            <a:lvl7pPr lvl="6" rtl="0">
              <a:spcBef>
                <a:spcPts val="0"/>
              </a:spcBef>
              <a:spcAft>
                <a:spcPts val="0"/>
              </a:spcAft>
              <a:buSzPts val="1600"/>
              <a:buNone/>
              <a:defRPr sz="1600"/>
            </a:lvl7pPr>
            <a:lvl8pPr lvl="7" rtl="0">
              <a:spcBef>
                <a:spcPts val="0"/>
              </a:spcBef>
              <a:spcAft>
                <a:spcPts val="0"/>
              </a:spcAft>
              <a:buSzPts val="1600"/>
              <a:buNone/>
              <a:defRPr sz="1600"/>
            </a:lvl8pPr>
            <a:lvl9pPr lvl="8" rtl="0">
              <a:spcBef>
                <a:spcPts val="0"/>
              </a:spcBef>
              <a:spcAft>
                <a:spcPts val="0"/>
              </a:spcAft>
              <a:buSzPts val="1600"/>
              <a:buNone/>
              <a:defRPr sz="1600"/>
            </a:lvl9pPr>
          </a:lstStyle>
          <a:p/>
        </p:txBody>
      </p:sp>
      <p:sp>
        <p:nvSpPr>
          <p:cNvPr id="131" name="Google Shape;131;p17"/>
          <p:cNvSpPr txBox="1"/>
          <p:nvPr>
            <p:ph idx="5" type="subTitle"/>
          </p:nvPr>
        </p:nvSpPr>
        <p:spPr>
          <a:xfrm>
            <a:off x="1722975" y="3158775"/>
            <a:ext cx="2286000" cy="347400"/>
          </a:xfrm>
          <a:prstGeom prst="rect">
            <a:avLst/>
          </a:prstGeom>
        </p:spPr>
        <p:txBody>
          <a:bodyPr anchorCtr="0" anchor="t" bIns="91425" lIns="91425" spcFirstLastPara="1" rIns="91425" wrap="square" tIns="91425">
            <a:noAutofit/>
          </a:bodyPr>
          <a:lstStyle>
            <a:lvl1pPr lvl="0" rtl="0">
              <a:spcBef>
                <a:spcPts val="0"/>
              </a:spcBef>
              <a:spcAft>
                <a:spcPts val="0"/>
              </a:spcAft>
              <a:buSzPts val="1800"/>
              <a:buFont typeface="Pangolin"/>
              <a:buNone/>
              <a:defRPr b="1" sz="1800">
                <a:latin typeface="Pangolin"/>
                <a:ea typeface="Pangolin"/>
                <a:cs typeface="Pangolin"/>
                <a:sym typeface="Pangolin"/>
              </a:defRPr>
            </a:lvl1pPr>
            <a:lvl2pPr lvl="1" rtl="0">
              <a:spcBef>
                <a:spcPts val="0"/>
              </a:spcBef>
              <a:spcAft>
                <a:spcPts val="0"/>
              </a:spcAft>
              <a:buSzPts val="1800"/>
              <a:buNone/>
              <a:defRPr b="1" sz="1800"/>
            </a:lvl2pPr>
            <a:lvl3pPr lvl="2" rtl="0">
              <a:spcBef>
                <a:spcPts val="0"/>
              </a:spcBef>
              <a:spcAft>
                <a:spcPts val="0"/>
              </a:spcAft>
              <a:buSzPts val="1800"/>
              <a:buNone/>
              <a:defRPr b="1" sz="1800"/>
            </a:lvl3pPr>
            <a:lvl4pPr lvl="3" rtl="0">
              <a:spcBef>
                <a:spcPts val="0"/>
              </a:spcBef>
              <a:spcAft>
                <a:spcPts val="0"/>
              </a:spcAft>
              <a:buSzPts val="1800"/>
              <a:buNone/>
              <a:defRPr b="1" sz="1800"/>
            </a:lvl4pPr>
            <a:lvl5pPr lvl="4" rtl="0">
              <a:spcBef>
                <a:spcPts val="0"/>
              </a:spcBef>
              <a:spcAft>
                <a:spcPts val="0"/>
              </a:spcAft>
              <a:buSzPts val="1800"/>
              <a:buNone/>
              <a:defRPr b="1" sz="1800"/>
            </a:lvl5pPr>
            <a:lvl6pPr lvl="5" rtl="0">
              <a:spcBef>
                <a:spcPts val="0"/>
              </a:spcBef>
              <a:spcAft>
                <a:spcPts val="0"/>
              </a:spcAft>
              <a:buSzPts val="1800"/>
              <a:buNone/>
              <a:defRPr b="1" sz="1800"/>
            </a:lvl6pPr>
            <a:lvl7pPr lvl="6" rtl="0">
              <a:spcBef>
                <a:spcPts val="0"/>
              </a:spcBef>
              <a:spcAft>
                <a:spcPts val="0"/>
              </a:spcAft>
              <a:buSzPts val="1800"/>
              <a:buNone/>
              <a:defRPr b="1" sz="1800"/>
            </a:lvl7pPr>
            <a:lvl8pPr lvl="7" rtl="0">
              <a:spcBef>
                <a:spcPts val="0"/>
              </a:spcBef>
              <a:spcAft>
                <a:spcPts val="0"/>
              </a:spcAft>
              <a:buSzPts val="1800"/>
              <a:buNone/>
              <a:defRPr b="1" sz="1800"/>
            </a:lvl8pPr>
            <a:lvl9pPr lvl="8" rtl="0">
              <a:spcBef>
                <a:spcPts val="0"/>
              </a:spcBef>
              <a:spcAft>
                <a:spcPts val="0"/>
              </a:spcAft>
              <a:buSzPts val="1800"/>
              <a:buNone/>
              <a:defRPr b="1" sz="1800"/>
            </a:lvl9pPr>
          </a:lstStyle>
          <a:p/>
        </p:txBody>
      </p:sp>
      <p:sp>
        <p:nvSpPr>
          <p:cNvPr id="132" name="Google Shape;132;p17"/>
          <p:cNvSpPr txBox="1"/>
          <p:nvPr>
            <p:ph idx="6" type="subTitle"/>
          </p:nvPr>
        </p:nvSpPr>
        <p:spPr>
          <a:xfrm>
            <a:off x="1722975" y="3517154"/>
            <a:ext cx="2286000" cy="704100"/>
          </a:xfrm>
          <a:prstGeom prst="rect">
            <a:avLst/>
          </a:prstGeom>
        </p:spPr>
        <p:txBody>
          <a:bodyPr anchorCtr="0" anchor="t" bIns="91425" lIns="91425" spcFirstLastPara="1" rIns="91425" wrap="square" tIns="91425">
            <a:noAutofit/>
          </a:bodyPr>
          <a:lstStyle>
            <a:lvl1pPr lvl="0" rtl="0">
              <a:spcBef>
                <a:spcPts val="0"/>
              </a:spcBef>
              <a:spcAft>
                <a:spcPts val="0"/>
              </a:spcAft>
              <a:buSzPts val="1600"/>
              <a:buNone/>
              <a:defRPr sz="1600"/>
            </a:lvl1pPr>
            <a:lvl2pPr lvl="1" rtl="0">
              <a:spcBef>
                <a:spcPts val="0"/>
              </a:spcBef>
              <a:spcAft>
                <a:spcPts val="0"/>
              </a:spcAft>
              <a:buSzPts val="1600"/>
              <a:buNone/>
              <a:defRPr sz="1600"/>
            </a:lvl2pPr>
            <a:lvl3pPr lvl="2" rtl="0">
              <a:spcBef>
                <a:spcPts val="0"/>
              </a:spcBef>
              <a:spcAft>
                <a:spcPts val="0"/>
              </a:spcAft>
              <a:buSzPts val="1600"/>
              <a:buNone/>
              <a:defRPr sz="1600"/>
            </a:lvl3pPr>
            <a:lvl4pPr lvl="3" rtl="0">
              <a:spcBef>
                <a:spcPts val="0"/>
              </a:spcBef>
              <a:spcAft>
                <a:spcPts val="0"/>
              </a:spcAft>
              <a:buSzPts val="1600"/>
              <a:buNone/>
              <a:defRPr sz="1600"/>
            </a:lvl4pPr>
            <a:lvl5pPr lvl="4" rtl="0">
              <a:spcBef>
                <a:spcPts val="0"/>
              </a:spcBef>
              <a:spcAft>
                <a:spcPts val="0"/>
              </a:spcAft>
              <a:buSzPts val="1600"/>
              <a:buNone/>
              <a:defRPr sz="1600"/>
            </a:lvl5pPr>
            <a:lvl6pPr lvl="5" rtl="0">
              <a:spcBef>
                <a:spcPts val="0"/>
              </a:spcBef>
              <a:spcAft>
                <a:spcPts val="0"/>
              </a:spcAft>
              <a:buSzPts val="1600"/>
              <a:buNone/>
              <a:defRPr sz="1600"/>
            </a:lvl6pPr>
            <a:lvl7pPr lvl="6" rtl="0">
              <a:spcBef>
                <a:spcPts val="0"/>
              </a:spcBef>
              <a:spcAft>
                <a:spcPts val="0"/>
              </a:spcAft>
              <a:buSzPts val="1600"/>
              <a:buNone/>
              <a:defRPr sz="1600"/>
            </a:lvl7pPr>
            <a:lvl8pPr lvl="7" rtl="0">
              <a:spcBef>
                <a:spcPts val="0"/>
              </a:spcBef>
              <a:spcAft>
                <a:spcPts val="0"/>
              </a:spcAft>
              <a:buSzPts val="1600"/>
              <a:buNone/>
              <a:defRPr sz="1600"/>
            </a:lvl8pPr>
            <a:lvl9pPr lvl="8" rtl="0">
              <a:spcBef>
                <a:spcPts val="0"/>
              </a:spcBef>
              <a:spcAft>
                <a:spcPts val="0"/>
              </a:spcAft>
              <a:buSzPts val="1600"/>
              <a:buNone/>
              <a:defRPr sz="1600"/>
            </a:lvl9pPr>
          </a:lstStyle>
          <a:p/>
        </p:txBody>
      </p:sp>
      <p:sp>
        <p:nvSpPr>
          <p:cNvPr id="133" name="Google Shape;133;p17"/>
          <p:cNvSpPr txBox="1"/>
          <p:nvPr>
            <p:ph idx="7" type="subTitle"/>
          </p:nvPr>
        </p:nvSpPr>
        <p:spPr>
          <a:xfrm>
            <a:off x="5135025" y="3158775"/>
            <a:ext cx="2286000" cy="347400"/>
          </a:xfrm>
          <a:prstGeom prst="rect">
            <a:avLst/>
          </a:prstGeom>
        </p:spPr>
        <p:txBody>
          <a:bodyPr anchorCtr="0" anchor="t" bIns="91425" lIns="91425" spcFirstLastPara="1" rIns="91425" wrap="square" tIns="91425">
            <a:noAutofit/>
          </a:bodyPr>
          <a:lstStyle>
            <a:lvl1pPr lvl="0" rtl="0">
              <a:spcBef>
                <a:spcPts val="0"/>
              </a:spcBef>
              <a:spcAft>
                <a:spcPts val="0"/>
              </a:spcAft>
              <a:buSzPts val="1800"/>
              <a:buFont typeface="Pangolin"/>
              <a:buNone/>
              <a:defRPr b="1" sz="1800">
                <a:latin typeface="Pangolin"/>
                <a:ea typeface="Pangolin"/>
                <a:cs typeface="Pangolin"/>
                <a:sym typeface="Pangolin"/>
              </a:defRPr>
            </a:lvl1pPr>
            <a:lvl2pPr lvl="1" rtl="0">
              <a:spcBef>
                <a:spcPts val="0"/>
              </a:spcBef>
              <a:spcAft>
                <a:spcPts val="0"/>
              </a:spcAft>
              <a:buSzPts val="1800"/>
              <a:buNone/>
              <a:defRPr b="1" sz="1800"/>
            </a:lvl2pPr>
            <a:lvl3pPr lvl="2" rtl="0">
              <a:spcBef>
                <a:spcPts val="0"/>
              </a:spcBef>
              <a:spcAft>
                <a:spcPts val="0"/>
              </a:spcAft>
              <a:buSzPts val="1800"/>
              <a:buNone/>
              <a:defRPr b="1" sz="1800"/>
            </a:lvl3pPr>
            <a:lvl4pPr lvl="3" rtl="0">
              <a:spcBef>
                <a:spcPts val="0"/>
              </a:spcBef>
              <a:spcAft>
                <a:spcPts val="0"/>
              </a:spcAft>
              <a:buSzPts val="1800"/>
              <a:buNone/>
              <a:defRPr b="1" sz="1800"/>
            </a:lvl4pPr>
            <a:lvl5pPr lvl="4" rtl="0">
              <a:spcBef>
                <a:spcPts val="0"/>
              </a:spcBef>
              <a:spcAft>
                <a:spcPts val="0"/>
              </a:spcAft>
              <a:buSzPts val="1800"/>
              <a:buNone/>
              <a:defRPr b="1" sz="1800"/>
            </a:lvl5pPr>
            <a:lvl6pPr lvl="5" rtl="0">
              <a:spcBef>
                <a:spcPts val="0"/>
              </a:spcBef>
              <a:spcAft>
                <a:spcPts val="0"/>
              </a:spcAft>
              <a:buSzPts val="1800"/>
              <a:buNone/>
              <a:defRPr b="1" sz="1800"/>
            </a:lvl6pPr>
            <a:lvl7pPr lvl="6" rtl="0">
              <a:spcBef>
                <a:spcPts val="0"/>
              </a:spcBef>
              <a:spcAft>
                <a:spcPts val="0"/>
              </a:spcAft>
              <a:buSzPts val="1800"/>
              <a:buNone/>
              <a:defRPr b="1" sz="1800"/>
            </a:lvl7pPr>
            <a:lvl8pPr lvl="7" rtl="0">
              <a:spcBef>
                <a:spcPts val="0"/>
              </a:spcBef>
              <a:spcAft>
                <a:spcPts val="0"/>
              </a:spcAft>
              <a:buSzPts val="1800"/>
              <a:buNone/>
              <a:defRPr b="1" sz="1800"/>
            </a:lvl8pPr>
            <a:lvl9pPr lvl="8" rtl="0">
              <a:spcBef>
                <a:spcPts val="0"/>
              </a:spcBef>
              <a:spcAft>
                <a:spcPts val="0"/>
              </a:spcAft>
              <a:buSzPts val="1800"/>
              <a:buNone/>
              <a:defRPr b="1" sz="1800"/>
            </a:lvl9pPr>
          </a:lstStyle>
          <a:p/>
        </p:txBody>
      </p:sp>
      <p:sp>
        <p:nvSpPr>
          <p:cNvPr id="134" name="Google Shape;134;p17"/>
          <p:cNvSpPr txBox="1"/>
          <p:nvPr>
            <p:ph idx="8" type="subTitle"/>
          </p:nvPr>
        </p:nvSpPr>
        <p:spPr>
          <a:xfrm>
            <a:off x="5135025" y="3517154"/>
            <a:ext cx="2286000" cy="704100"/>
          </a:xfrm>
          <a:prstGeom prst="rect">
            <a:avLst/>
          </a:prstGeom>
        </p:spPr>
        <p:txBody>
          <a:bodyPr anchorCtr="0" anchor="t" bIns="91425" lIns="91425" spcFirstLastPara="1" rIns="91425" wrap="square" tIns="91425">
            <a:noAutofit/>
          </a:bodyPr>
          <a:lstStyle>
            <a:lvl1pPr lvl="0" rtl="0">
              <a:spcBef>
                <a:spcPts val="0"/>
              </a:spcBef>
              <a:spcAft>
                <a:spcPts val="0"/>
              </a:spcAft>
              <a:buSzPts val="1600"/>
              <a:buNone/>
              <a:defRPr sz="1600"/>
            </a:lvl1pPr>
            <a:lvl2pPr lvl="1" rtl="0">
              <a:spcBef>
                <a:spcPts val="0"/>
              </a:spcBef>
              <a:spcAft>
                <a:spcPts val="0"/>
              </a:spcAft>
              <a:buSzPts val="1600"/>
              <a:buNone/>
              <a:defRPr sz="1600"/>
            </a:lvl2pPr>
            <a:lvl3pPr lvl="2" rtl="0">
              <a:spcBef>
                <a:spcPts val="0"/>
              </a:spcBef>
              <a:spcAft>
                <a:spcPts val="0"/>
              </a:spcAft>
              <a:buSzPts val="1600"/>
              <a:buNone/>
              <a:defRPr sz="1600"/>
            </a:lvl3pPr>
            <a:lvl4pPr lvl="3" rtl="0">
              <a:spcBef>
                <a:spcPts val="0"/>
              </a:spcBef>
              <a:spcAft>
                <a:spcPts val="0"/>
              </a:spcAft>
              <a:buSzPts val="1600"/>
              <a:buNone/>
              <a:defRPr sz="1600"/>
            </a:lvl4pPr>
            <a:lvl5pPr lvl="4" rtl="0">
              <a:spcBef>
                <a:spcPts val="0"/>
              </a:spcBef>
              <a:spcAft>
                <a:spcPts val="0"/>
              </a:spcAft>
              <a:buSzPts val="1600"/>
              <a:buNone/>
              <a:defRPr sz="1600"/>
            </a:lvl5pPr>
            <a:lvl6pPr lvl="5" rtl="0">
              <a:spcBef>
                <a:spcPts val="0"/>
              </a:spcBef>
              <a:spcAft>
                <a:spcPts val="0"/>
              </a:spcAft>
              <a:buSzPts val="1600"/>
              <a:buNone/>
              <a:defRPr sz="1600"/>
            </a:lvl6pPr>
            <a:lvl7pPr lvl="6" rtl="0">
              <a:spcBef>
                <a:spcPts val="0"/>
              </a:spcBef>
              <a:spcAft>
                <a:spcPts val="0"/>
              </a:spcAft>
              <a:buSzPts val="1600"/>
              <a:buNone/>
              <a:defRPr sz="1600"/>
            </a:lvl7pPr>
            <a:lvl8pPr lvl="7" rtl="0">
              <a:spcBef>
                <a:spcPts val="0"/>
              </a:spcBef>
              <a:spcAft>
                <a:spcPts val="0"/>
              </a:spcAft>
              <a:buSzPts val="1600"/>
              <a:buNone/>
              <a:defRPr sz="1600"/>
            </a:lvl8pPr>
            <a:lvl9pPr lvl="8" rtl="0">
              <a:spcBef>
                <a:spcPts val="0"/>
              </a:spcBef>
              <a:spcAft>
                <a:spcPts val="0"/>
              </a:spcAft>
              <a:buSzPts val="1600"/>
              <a:buNone/>
              <a:defRPr sz="1600"/>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CUSTOM_4">
    <p:spTree>
      <p:nvGrpSpPr>
        <p:cNvPr id="135" name="Shape 135"/>
        <p:cNvGrpSpPr/>
        <p:nvPr/>
      </p:nvGrpSpPr>
      <p:grpSpPr>
        <a:xfrm>
          <a:off x="0" y="0"/>
          <a:ext cx="0" cy="0"/>
          <a:chOff x="0" y="0"/>
          <a:chExt cx="0" cy="0"/>
        </a:xfrm>
      </p:grpSpPr>
      <p:sp>
        <p:nvSpPr>
          <p:cNvPr id="136" name="Google Shape;136;p18"/>
          <p:cNvSpPr/>
          <p:nvPr/>
        </p:nvSpPr>
        <p:spPr>
          <a:xfrm rot="-5400000">
            <a:off x="3374330" y="-774600"/>
            <a:ext cx="2398120" cy="9251780"/>
          </a:xfrm>
          <a:custGeom>
            <a:rect b="b" l="l" r="r" t="t"/>
            <a:pathLst>
              <a:path extrusionOk="0" h="43268" w="42364">
                <a:moveTo>
                  <a:pt x="1" y="0"/>
                </a:moveTo>
                <a:lnTo>
                  <a:pt x="1" y="43267"/>
                </a:lnTo>
                <a:lnTo>
                  <a:pt x="42363" y="43267"/>
                </a:lnTo>
                <a:cubicBezTo>
                  <a:pt x="42363" y="43267"/>
                  <a:pt x="42268" y="37779"/>
                  <a:pt x="39006" y="33992"/>
                </a:cubicBezTo>
                <a:cubicBezTo>
                  <a:pt x="35767" y="30218"/>
                  <a:pt x="39351" y="28789"/>
                  <a:pt x="39875" y="23705"/>
                </a:cubicBezTo>
                <a:cubicBezTo>
                  <a:pt x="40375" y="18633"/>
                  <a:pt x="36958" y="18336"/>
                  <a:pt x="34470" y="14049"/>
                </a:cubicBezTo>
                <a:cubicBezTo>
                  <a:pt x="31981" y="9775"/>
                  <a:pt x="34041" y="0"/>
                  <a:pt x="34041" y="0"/>
                </a:cubicBezTo>
                <a:close/>
              </a:path>
            </a:pathLst>
          </a:custGeom>
          <a:noFill/>
          <a:ln cap="flat" cmpd="sng" w="28575">
            <a:solidFill>
              <a:schemeClr val="accent2"/>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18"/>
          <p:cNvSpPr/>
          <p:nvPr/>
        </p:nvSpPr>
        <p:spPr>
          <a:xfrm rot="-5400000">
            <a:off x="3374368" y="-628988"/>
            <a:ext cx="2398120" cy="9146855"/>
          </a:xfrm>
          <a:custGeom>
            <a:rect b="b" l="l" r="r" t="t"/>
            <a:pathLst>
              <a:path extrusionOk="0" h="43268" w="42364">
                <a:moveTo>
                  <a:pt x="1" y="0"/>
                </a:moveTo>
                <a:lnTo>
                  <a:pt x="1" y="43267"/>
                </a:lnTo>
                <a:lnTo>
                  <a:pt x="42363" y="43267"/>
                </a:lnTo>
                <a:cubicBezTo>
                  <a:pt x="42363" y="43267"/>
                  <a:pt x="42268" y="37779"/>
                  <a:pt x="39006" y="33992"/>
                </a:cubicBezTo>
                <a:cubicBezTo>
                  <a:pt x="35767" y="30218"/>
                  <a:pt x="39351" y="28789"/>
                  <a:pt x="39875" y="23705"/>
                </a:cubicBezTo>
                <a:cubicBezTo>
                  <a:pt x="40375" y="18633"/>
                  <a:pt x="36958" y="18336"/>
                  <a:pt x="34470" y="14049"/>
                </a:cubicBezTo>
                <a:cubicBezTo>
                  <a:pt x="31981" y="9775"/>
                  <a:pt x="34041" y="0"/>
                  <a:pt x="34041"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18"/>
          <p:cNvSpPr/>
          <p:nvPr/>
        </p:nvSpPr>
        <p:spPr>
          <a:xfrm rot="-5400000">
            <a:off x="4141099" y="-4140994"/>
            <a:ext cx="858319" cy="9140317"/>
          </a:xfrm>
          <a:custGeom>
            <a:rect b="b" l="l" r="r" t="t"/>
            <a:pathLst>
              <a:path extrusionOk="0" h="39911" w="17396">
                <a:moveTo>
                  <a:pt x="13740" y="1"/>
                </a:moveTo>
                <a:cubicBezTo>
                  <a:pt x="13740" y="1"/>
                  <a:pt x="16574" y="9085"/>
                  <a:pt x="15716" y="13157"/>
                </a:cubicBezTo>
                <a:cubicBezTo>
                  <a:pt x="14835" y="17241"/>
                  <a:pt x="11299" y="15098"/>
                  <a:pt x="8596" y="19039"/>
                </a:cubicBezTo>
                <a:cubicBezTo>
                  <a:pt x="5906" y="22992"/>
                  <a:pt x="10490" y="29874"/>
                  <a:pt x="8596" y="31207"/>
                </a:cubicBezTo>
                <a:cubicBezTo>
                  <a:pt x="8288" y="31428"/>
                  <a:pt x="7901" y="31510"/>
                  <a:pt x="7464" y="31510"/>
                </a:cubicBezTo>
                <a:cubicBezTo>
                  <a:pt x="6179" y="31510"/>
                  <a:pt x="4469" y="30797"/>
                  <a:pt x="3100" y="30797"/>
                </a:cubicBezTo>
                <a:cubicBezTo>
                  <a:pt x="2097" y="30797"/>
                  <a:pt x="1277" y="31179"/>
                  <a:pt x="941" y="32505"/>
                </a:cubicBezTo>
                <a:cubicBezTo>
                  <a:pt x="0" y="36243"/>
                  <a:pt x="2369" y="39911"/>
                  <a:pt x="2369" y="39911"/>
                </a:cubicBezTo>
                <a:lnTo>
                  <a:pt x="17395" y="39911"/>
                </a:lnTo>
                <a:lnTo>
                  <a:pt x="17395"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18"/>
          <p:cNvSpPr txBox="1"/>
          <p:nvPr>
            <p:ph type="title"/>
          </p:nvPr>
        </p:nvSpPr>
        <p:spPr>
          <a:xfrm>
            <a:off x="713100" y="445025"/>
            <a:ext cx="77178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40" name="Google Shape;140;p18"/>
          <p:cNvSpPr txBox="1"/>
          <p:nvPr>
            <p:ph idx="1" type="subTitle"/>
          </p:nvPr>
        </p:nvSpPr>
        <p:spPr>
          <a:xfrm>
            <a:off x="713100" y="1879916"/>
            <a:ext cx="2432400" cy="3474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800"/>
              <a:buFont typeface="Pangolin"/>
              <a:buNone/>
              <a:defRPr b="1" sz="1800">
                <a:latin typeface="Pangolin"/>
                <a:ea typeface="Pangolin"/>
                <a:cs typeface="Pangolin"/>
                <a:sym typeface="Pangolin"/>
              </a:defRPr>
            </a:lvl1pPr>
            <a:lvl2pPr lvl="1" rtl="0" algn="ctr">
              <a:spcBef>
                <a:spcPts val="0"/>
              </a:spcBef>
              <a:spcAft>
                <a:spcPts val="0"/>
              </a:spcAft>
              <a:buSzPts val="1800"/>
              <a:buNone/>
              <a:defRPr b="1" sz="1800"/>
            </a:lvl2pPr>
            <a:lvl3pPr lvl="2" rtl="0" algn="ctr">
              <a:spcBef>
                <a:spcPts val="0"/>
              </a:spcBef>
              <a:spcAft>
                <a:spcPts val="0"/>
              </a:spcAft>
              <a:buSzPts val="1800"/>
              <a:buNone/>
              <a:defRPr b="1" sz="1800"/>
            </a:lvl3pPr>
            <a:lvl4pPr lvl="3" rtl="0" algn="ctr">
              <a:spcBef>
                <a:spcPts val="0"/>
              </a:spcBef>
              <a:spcAft>
                <a:spcPts val="0"/>
              </a:spcAft>
              <a:buSzPts val="1800"/>
              <a:buNone/>
              <a:defRPr b="1" sz="1800"/>
            </a:lvl4pPr>
            <a:lvl5pPr lvl="4" rtl="0" algn="ctr">
              <a:spcBef>
                <a:spcPts val="0"/>
              </a:spcBef>
              <a:spcAft>
                <a:spcPts val="0"/>
              </a:spcAft>
              <a:buSzPts val="1800"/>
              <a:buNone/>
              <a:defRPr b="1" sz="1800"/>
            </a:lvl5pPr>
            <a:lvl6pPr lvl="5" rtl="0" algn="ctr">
              <a:spcBef>
                <a:spcPts val="0"/>
              </a:spcBef>
              <a:spcAft>
                <a:spcPts val="0"/>
              </a:spcAft>
              <a:buSzPts val="1800"/>
              <a:buNone/>
              <a:defRPr b="1" sz="1800"/>
            </a:lvl6pPr>
            <a:lvl7pPr lvl="6" rtl="0" algn="ctr">
              <a:spcBef>
                <a:spcPts val="0"/>
              </a:spcBef>
              <a:spcAft>
                <a:spcPts val="0"/>
              </a:spcAft>
              <a:buSzPts val="1800"/>
              <a:buNone/>
              <a:defRPr b="1" sz="1800"/>
            </a:lvl7pPr>
            <a:lvl8pPr lvl="7" rtl="0" algn="ctr">
              <a:spcBef>
                <a:spcPts val="0"/>
              </a:spcBef>
              <a:spcAft>
                <a:spcPts val="0"/>
              </a:spcAft>
              <a:buSzPts val="1800"/>
              <a:buNone/>
              <a:defRPr b="1" sz="1800"/>
            </a:lvl8pPr>
            <a:lvl9pPr lvl="8" rtl="0" algn="ctr">
              <a:spcBef>
                <a:spcPts val="0"/>
              </a:spcBef>
              <a:spcAft>
                <a:spcPts val="0"/>
              </a:spcAft>
              <a:buSzPts val="1800"/>
              <a:buNone/>
              <a:defRPr b="1" sz="1800"/>
            </a:lvl9pPr>
          </a:lstStyle>
          <a:p/>
        </p:txBody>
      </p:sp>
      <p:sp>
        <p:nvSpPr>
          <p:cNvPr id="141" name="Google Shape;141;p18"/>
          <p:cNvSpPr txBox="1"/>
          <p:nvPr>
            <p:ph idx="2" type="subTitle"/>
          </p:nvPr>
        </p:nvSpPr>
        <p:spPr>
          <a:xfrm>
            <a:off x="713100" y="2135158"/>
            <a:ext cx="2432400" cy="6402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600"/>
              <a:buNone/>
              <a:defRPr sz="1600"/>
            </a:lvl1pPr>
            <a:lvl2pPr lvl="1" rtl="0" algn="ctr">
              <a:spcBef>
                <a:spcPts val="0"/>
              </a:spcBef>
              <a:spcAft>
                <a:spcPts val="0"/>
              </a:spcAft>
              <a:buSzPts val="1600"/>
              <a:buNone/>
              <a:defRPr sz="1600"/>
            </a:lvl2pPr>
            <a:lvl3pPr lvl="2" rtl="0" algn="ctr">
              <a:spcBef>
                <a:spcPts val="0"/>
              </a:spcBef>
              <a:spcAft>
                <a:spcPts val="0"/>
              </a:spcAft>
              <a:buSzPts val="1600"/>
              <a:buNone/>
              <a:defRPr sz="1600"/>
            </a:lvl3pPr>
            <a:lvl4pPr lvl="3" rtl="0" algn="ctr">
              <a:spcBef>
                <a:spcPts val="0"/>
              </a:spcBef>
              <a:spcAft>
                <a:spcPts val="0"/>
              </a:spcAft>
              <a:buSzPts val="1600"/>
              <a:buNone/>
              <a:defRPr sz="1600"/>
            </a:lvl4pPr>
            <a:lvl5pPr lvl="4" rtl="0" algn="ctr">
              <a:spcBef>
                <a:spcPts val="0"/>
              </a:spcBef>
              <a:spcAft>
                <a:spcPts val="0"/>
              </a:spcAft>
              <a:buSzPts val="1600"/>
              <a:buNone/>
              <a:defRPr sz="1600"/>
            </a:lvl5pPr>
            <a:lvl6pPr lvl="5" rtl="0" algn="ctr">
              <a:spcBef>
                <a:spcPts val="0"/>
              </a:spcBef>
              <a:spcAft>
                <a:spcPts val="0"/>
              </a:spcAft>
              <a:buSzPts val="1600"/>
              <a:buNone/>
              <a:defRPr sz="1600"/>
            </a:lvl6pPr>
            <a:lvl7pPr lvl="6" rtl="0" algn="ctr">
              <a:spcBef>
                <a:spcPts val="0"/>
              </a:spcBef>
              <a:spcAft>
                <a:spcPts val="0"/>
              </a:spcAft>
              <a:buSzPts val="1600"/>
              <a:buNone/>
              <a:defRPr sz="1600"/>
            </a:lvl7pPr>
            <a:lvl8pPr lvl="7" rtl="0" algn="ctr">
              <a:spcBef>
                <a:spcPts val="0"/>
              </a:spcBef>
              <a:spcAft>
                <a:spcPts val="0"/>
              </a:spcAft>
              <a:buSzPts val="1600"/>
              <a:buNone/>
              <a:defRPr sz="1600"/>
            </a:lvl8pPr>
            <a:lvl9pPr lvl="8" rtl="0" algn="ctr">
              <a:spcBef>
                <a:spcPts val="0"/>
              </a:spcBef>
              <a:spcAft>
                <a:spcPts val="0"/>
              </a:spcAft>
              <a:buSzPts val="1600"/>
              <a:buNone/>
              <a:defRPr sz="1600"/>
            </a:lvl9pPr>
          </a:lstStyle>
          <a:p/>
        </p:txBody>
      </p:sp>
      <p:sp>
        <p:nvSpPr>
          <p:cNvPr id="142" name="Google Shape;142;p18"/>
          <p:cNvSpPr txBox="1"/>
          <p:nvPr>
            <p:ph idx="3" type="subTitle"/>
          </p:nvPr>
        </p:nvSpPr>
        <p:spPr>
          <a:xfrm>
            <a:off x="3355800" y="1879916"/>
            <a:ext cx="2432400" cy="3474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800"/>
              <a:buFont typeface="Pangolin"/>
              <a:buNone/>
              <a:defRPr b="1" sz="1800">
                <a:latin typeface="Pangolin"/>
                <a:ea typeface="Pangolin"/>
                <a:cs typeface="Pangolin"/>
                <a:sym typeface="Pangolin"/>
              </a:defRPr>
            </a:lvl1pPr>
            <a:lvl2pPr lvl="1" rtl="0" algn="ctr">
              <a:spcBef>
                <a:spcPts val="0"/>
              </a:spcBef>
              <a:spcAft>
                <a:spcPts val="0"/>
              </a:spcAft>
              <a:buSzPts val="1800"/>
              <a:buNone/>
              <a:defRPr b="1" sz="1800"/>
            </a:lvl2pPr>
            <a:lvl3pPr lvl="2" rtl="0" algn="ctr">
              <a:spcBef>
                <a:spcPts val="0"/>
              </a:spcBef>
              <a:spcAft>
                <a:spcPts val="0"/>
              </a:spcAft>
              <a:buSzPts val="1800"/>
              <a:buNone/>
              <a:defRPr b="1" sz="1800"/>
            </a:lvl3pPr>
            <a:lvl4pPr lvl="3" rtl="0" algn="ctr">
              <a:spcBef>
                <a:spcPts val="0"/>
              </a:spcBef>
              <a:spcAft>
                <a:spcPts val="0"/>
              </a:spcAft>
              <a:buSzPts val="1800"/>
              <a:buNone/>
              <a:defRPr b="1" sz="1800"/>
            </a:lvl4pPr>
            <a:lvl5pPr lvl="4" rtl="0" algn="ctr">
              <a:spcBef>
                <a:spcPts val="0"/>
              </a:spcBef>
              <a:spcAft>
                <a:spcPts val="0"/>
              </a:spcAft>
              <a:buSzPts val="1800"/>
              <a:buNone/>
              <a:defRPr b="1" sz="1800"/>
            </a:lvl5pPr>
            <a:lvl6pPr lvl="5" rtl="0" algn="ctr">
              <a:spcBef>
                <a:spcPts val="0"/>
              </a:spcBef>
              <a:spcAft>
                <a:spcPts val="0"/>
              </a:spcAft>
              <a:buSzPts val="1800"/>
              <a:buNone/>
              <a:defRPr b="1" sz="1800"/>
            </a:lvl6pPr>
            <a:lvl7pPr lvl="6" rtl="0" algn="ctr">
              <a:spcBef>
                <a:spcPts val="0"/>
              </a:spcBef>
              <a:spcAft>
                <a:spcPts val="0"/>
              </a:spcAft>
              <a:buSzPts val="1800"/>
              <a:buNone/>
              <a:defRPr b="1" sz="1800"/>
            </a:lvl7pPr>
            <a:lvl8pPr lvl="7" rtl="0" algn="ctr">
              <a:spcBef>
                <a:spcPts val="0"/>
              </a:spcBef>
              <a:spcAft>
                <a:spcPts val="0"/>
              </a:spcAft>
              <a:buSzPts val="1800"/>
              <a:buNone/>
              <a:defRPr b="1" sz="1800"/>
            </a:lvl8pPr>
            <a:lvl9pPr lvl="8" rtl="0" algn="ctr">
              <a:spcBef>
                <a:spcPts val="0"/>
              </a:spcBef>
              <a:spcAft>
                <a:spcPts val="0"/>
              </a:spcAft>
              <a:buSzPts val="1800"/>
              <a:buNone/>
              <a:defRPr b="1" sz="1800"/>
            </a:lvl9pPr>
          </a:lstStyle>
          <a:p/>
        </p:txBody>
      </p:sp>
      <p:sp>
        <p:nvSpPr>
          <p:cNvPr id="143" name="Google Shape;143;p18"/>
          <p:cNvSpPr txBox="1"/>
          <p:nvPr>
            <p:ph idx="4" type="subTitle"/>
          </p:nvPr>
        </p:nvSpPr>
        <p:spPr>
          <a:xfrm>
            <a:off x="3355800" y="2135158"/>
            <a:ext cx="2432400" cy="6402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600"/>
              <a:buNone/>
              <a:defRPr sz="1600"/>
            </a:lvl1pPr>
            <a:lvl2pPr lvl="1" rtl="0" algn="ctr">
              <a:spcBef>
                <a:spcPts val="0"/>
              </a:spcBef>
              <a:spcAft>
                <a:spcPts val="0"/>
              </a:spcAft>
              <a:buSzPts val="1600"/>
              <a:buNone/>
              <a:defRPr sz="1600"/>
            </a:lvl2pPr>
            <a:lvl3pPr lvl="2" rtl="0" algn="ctr">
              <a:spcBef>
                <a:spcPts val="0"/>
              </a:spcBef>
              <a:spcAft>
                <a:spcPts val="0"/>
              </a:spcAft>
              <a:buSzPts val="1600"/>
              <a:buNone/>
              <a:defRPr sz="1600"/>
            </a:lvl3pPr>
            <a:lvl4pPr lvl="3" rtl="0" algn="ctr">
              <a:spcBef>
                <a:spcPts val="0"/>
              </a:spcBef>
              <a:spcAft>
                <a:spcPts val="0"/>
              </a:spcAft>
              <a:buSzPts val="1600"/>
              <a:buNone/>
              <a:defRPr sz="1600"/>
            </a:lvl4pPr>
            <a:lvl5pPr lvl="4" rtl="0" algn="ctr">
              <a:spcBef>
                <a:spcPts val="0"/>
              </a:spcBef>
              <a:spcAft>
                <a:spcPts val="0"/>
              </a:spcAft>
              <a:buSzPts val="1600"/>
              <a:buNone/>
              <a:defRPr sz="1600"/>
            </a:lvl5pPr>
            <a:lvl6pPr lvl="5" rtl="0" algn="ctr">
              <a:spcBef>
                <a:spcPts val="0"/>
              </a:spcBef>
              <a:spcAft>
                <a:spcPts val="0"/>
              </a:spcAft>
              <a:buSzPts val="1600"/>
              <a:buNone/>
              <a:defRPr sz="1600"/>
            </a:lvl6pPr>
            <a:lvl7pPr lvl="6" rtl="0" algn="ctr">
              <a:spcBef>
                <a:spcPts val="0"/>
              </a:spcBef>
              <a:spcAft>
                <a:spcPts val="0"/>
              </a:spcAft>
              <a:buSzPts val="1600"/>
              <a:buNone/>
              <a:defRPr sz="1600"/>
            </a:lvl7pPr>
            <a:lvl8pPr lvl="7" rtl="0" algn="ctr">
              <a:spcBef>
                <a:spcPts val="0"/>
              </a:spcBef>
              <a:spcAft>
                <a:spcPts val="0"/>
              </a:spcAft>
              <a:buSzPts val="1600"/>
              <a:buNone/>
              <a:defRPr sz="1600"/>
            </a:lvl8pPr>
            <a:lvl9pPr lvl="8" rtl="0" algn="ctr">
              <a:spcBef>
                <a:spcPts val="0"/>
              </a:spcBef>
              <a:spcAft>
                <a:spcPts val="0"/>
              </a:spcAft>
              <a:buSzPts val="1600"/>
              <a:buNone/>
              <a:defRPr sz="1600"/>
            </a:lvl9pPr>
          </a:lstStyle>
          <a:p/>
        </p:txBody>
      </p:sp>
      <p:sp>
        <p:nvSpPr>
          <p:cNvPr id="144" name="Google Shape;144;p18"/>
          <p:cNvSpPr txBox="1"/>
          <p:nvPr>
            <p:ph idx="5" type="subTitle"/>
          </p:nvPr>
        </p:nvSpPr>
        <p:spPr>
          <a:xfrm>
            <a:off x="5998500" y="1879916"/>
            <a:ext cx="2432400" cy="3474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800"/>
              <a:buFont typeface="Pangolin"/>
              <a:buNone/>
              <a:defRPr b="1" sz="1800">
                <a:latin typeface="Pangolin"/>
                <a:ea typeface="Pangolin"/>
                <a:cs typeface="Pangolin"/>
                <a:sym typeface="Pangolin"/>
              </a:defRPr>
            </a:lvl1pPr>
            <a:lvl2pPr lvl="1" rtl="0" algn="ctr">
              <a:spcBef>
                <a:spcPts val="0"/>
              </a:spcBef>
              <a:spcAft>
                <a:spcPts val="0"/>
              </a:spcAft>
              <a:buSzPts val="1800"/>
              <a:buNone/>
              <a:defRPr b="1" sz="1800"/>
            </a:lvl2pPr>
            <a:lvl3pPr lvl="2" rtl="0" algn="ctr">
              <a:spcBef>
                <a:spcPts val="0"/>
              </a:spcBef>
              <a:spcAft>
                <a:spcPts val="0"/>
              </a:spcAft>
              <a:buSzPts val="1800"/>
              <a:buNone/>
              <a:defRPr b="1" sz="1800"/>
            </a:lvl3pPr>
            <a:lvl4pPr lvl="3" rtl="0" algn="ctr">
              <a:spcBef>
                <a:spcPts val="0"/>
              </a:spcBef>
              <a:spcAft>
                <a:spcPts val="0"/>
              </a:spcAft>
              <a:buSzPts val="1800"/>
              <a:buNone/>
              <a:defRPr b="1" sz="1800"/>
            </a:lvl4pPr>
            <a:lvl5pPr lvl="4" rtl="0" algn="ctr">
              <a:spcBef>
                <a:spcPts val="0"/>
              </a:spcBef>
              <a:spcAft>
                <a:spcPts val="0"/>
              </a:spcAft>
              <a:buSzPts val="1800"/>
              <a:buNone/>
              <a:defRPr b="1" sz="1800"/>
            </a:lvl5pPr>
            <a:lvl6pPr lvl="5" rtl="0" algn="ctr">
              <a:spcBef>
                <a:spcPts val="0"/>
              </a:spcBef>
              <a:spcAft>
                <a:spcPts val="0"/>
              </a:spcAft>
              <a:buSzPts val="1800"/>
              <a:buNone/>
              <a:defRPr b="1" sz="1800"/>
            </a:lvl6pPr>
            <a:lvl7pPr lvl="6" rtl="0" algn="ctr">
              <a:spcBef>
                <a:spcPts val="0"/>
              </a:spcBef>
              <a:spcAft>
                <a:spcPts val="0"/>
              </a:spcAft>
              <a:buSzPts val="1800"/>
              <a:buNone/>
              <a:defRPr b="1" sz="1800"/>
            </a:lvl7pPr>
            <a:lvl8pPr lvl="7" rtl="0" algn="ctr">
              <a:spcBef>
                <a:spcPts val="0"/>
              </a:spcBef>
              <a:spcAft>
                <a:spcPts val="0"/>
              </a:spcAft>
              <a:buSzPts val="1800"/>
              <a:buNone/>
              <a:defRPr b="1" sz="1800"/>
            </a:lvl8pPr>
            <a:lvl9pPr lvl="8" rtl="0" algn="ctr">
              <a:spcBef>
                <a:spcPts val="0"/>
              </a:spcBef>
              <a:spcAft>
                <a:spcPts val="0"/>
              </a:spcAft>
              <a:buSzPts val="1800"/>
              <a:buNone/>
              <a:defRPr b="1" sz="1800"/>
            </a:lvl9pPr>
          </a:lstStyle>
          <a:p/>
        </p:txBody>
      </p:sp>
      <p:sp>
        <p:nvSpPr>
          <p:cNvPr id="145" name="Google Shape;145;p18"/>
          <p:cNvSpPr txBox="1"/>
          <p:nvPr>
            <p:ph idx="6" type="subTitle"/>
          </p:nvPr>
        </p:nvSpPr>
        <p:spPr>
          <a:xfrm>
            <a:off x="5998500" y="2135158"/>
            <a:ext cx="2432400" cy="6402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600"/>
              <a:buNone/>
              <a:defRPr sz="1600"/>
            </a:lvl1pPr>
            <a:lvl2pPr lvl="1" rtl="0" algn="ctr">
              <a:spcBef>
                <a:spcPts val="0"/>
              </a:spcBef>
              <a:spcAft>
                <a:spcPts val="0"/>
              </a:spcAft>
              <a:buSzPts val="1600"/>
              <a:buNone/>
              <a:defRPr sz="1600"/>
            </a:lvl2pPr>
            <a:lvl3pPr lvl="2" rtl="0" algn="ctr">
              <a:spcBef>
                <a:spcPts val="0"/>
              </a:spcBef>
              <a:spcAft>
                <a:spcPts val="0"/>
              </a:spcAft>
              <a:buSzPts val="1600"/>
              <a:buNone/>
              <a:defRPr sz="1600"/>
            </a:lvl3pPr>
            <a:lvl4pPr lvl="3" rtl="0" algn="ctr">
              <a:spcBef>
                <a:spcPts val="0"/>
              </a:spcBef>
              <a:spcAft>
                <a:spcPts val="0"/>
              </a:spcAft>
              <a:buSzPts val="1600"/>
              <a:buNone/>
              <a:defRPr sz="1600"/>
            </a:lvl4pPr>
            <a:lvl5pPr lvl="4" rtl="0" algn="ctr">
              <a:spcBef>
                <a:spcPts val="0"/>
              </a:spcBef>
              <a:spcAft>
                <a:spcPts val="0"/>
              </a:spcAft>
              <a:buSzPts val="1600"/>
              <a:buNone/>
              <a:defRPr sz="1600"/>
            </a:lvl5pPr>
            <a:lvl6pPr lvl="5" rtl="0" algn="ctr">
              <a:spcBef>
                <a:spcPts val="0"/>
              </a:spcBef>
              <a:spcAft>
                <a:spcPts val="0"/>
              </a:spcAft>
              <a:buSzPts val="1600"/>
              <a:buNone/>
              <a:defRPr sz="1600"/>
            </a:lvl6pPr>
            <a:lvl7pPr lvl="6" rtl="0" algn="ctr">
              <a:spcBef>
                <a:spcPts val="0"/>
              </a:spcBef>
              <a:spcAft>
                <a:spcPts val="0"/>
              </a:spcAft>
              <a:buSzPts val="1600"/>
              <a:buNone/>
              <a:defRPr sz="1600"/>
            </a:lvl7pPr>
            <a:lvl8pPr lvl="7" rtl="0" algn="ctr">
              <a:spcBef>
                <a:spcPts val="0"/>
              </a:spcBef>
              <a:spcAft>
                <a:spcPts val="0"/>
              </a:spcAft>
              <a:buSzPts val="1600"/>
              <a:buNone/>
              <a:defRPr sz="1600"/>
            </a:lvl8pPr>
            <a:lvl9pPr lvl="8" rtl="0" algn="ctr">
              <a:spcBef>
                <a:spcPts val="0"/>
              </a:spcBef>
              <a:spcAft>
                <a:spcPts val="0"/>
              </a:spcAft>
              <a:buSzPts val="1600"/>
              <a:buNone/>
              <a:defRPr sz="1600"/>
            </a:lvl9pPr>
          </a:lstStyle>
          <a:p/>
        </p:txBody>
      </p:sp>
      <p:sp>
        <p:nvSpPr>
          <p:cNvPr id="146" name="Google Shape;146;p18"/>
          <p:cNvSpPr txBox="1"/>
          <p:nvPr>
            <p:ph idx="7" type="subTitle"/>
          </p:nvPr>
        </p:nvSpPr>
        <p:spPr>
          <a:xfrm>
            <a:off x="713100" y="3728816"/>
            <a:ext cx="2432400" cy="3474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800"/>
              <a:buFont typeface="Pangolin"/>
              <a:buNone/>
              <a:defRPr b="1" sz="1800">
                <a:latin typeface="Pangolin"/>
                <a:ea typeface="Pangolin"/>
                <a:cs typeface="Pangolin"/>
                <a:sym typeface="Pangolin"/>
              </a:defRPr>
            </a:lvl1pPr>
            <a:lvl2pPr lvl="1" rtl="0" algn="ctr">
              <a:spcBef>
                <a:spcPts val="0"/>
              </a:spcBef>
              <a:spcAft>
                <a:spcPts val="0"/>
              </a:spcAft>
              <a:buSzPts val="1800"/>
              <a:buNone/>
              <a:defRPr b="1" sz="1800"/>
            </a:lvl2pPr>
            <a:lvl3pPr lvl="2" rtl="0" algn="ctr">
              <a:spcBef>
                <a:spcPts val="0"/>
              </a:spcBef>
              <a:spcAft>
                <a:spcPts val="0"/>
              </a:spcAft>
              <a:buSzPts val="1800"/>
              <a:buNone/>
              <a:defRPr b="1" sz="1800"/>
            </a:lvl3pPr>
            <a:lvl4pPr lvl="3" rtl="0" algn="ctr">
              <a:spcBef>
                <a:spcPts val="0"/>
              </a:spcBef>
              <a:spcAft>
                <a:spcPts val="0"/>
              </a:spcAft>
              <a:buSzPts val="1800"/>
              <a:buNone/>
              <a:defRPr b="1" sz="1800"/>
            </a:lvl4pPr>
            <a:lvl5pPr lvl="4" rtl="0" algn="ctr">
              <a:spcBef>
                <a:spcPts val="0"/>
              </a:spcBef>
              <a:spcAft>
                <a:spcPts val="0"/>
              </a:spcAft>
              <a:buSzPts val="1800"/>
              <a:buNone/>
              <a:defRPr b="1" sz="1800"/>
            </a:lvl5pPr>
            <a:lvl6pPr lvl="5" rtl="0" algn="ctr">
              <a:spcBef>
                <a:spcPts val="0"/>
              </a:spcBef>
              <a:spcAft>
                <a:spcPts val="0"/>
              </a:spcAft>
              <a:buSzPts val="1800"/>
              <a:buNone/>
              <a:defRPr b="1" sz="1800"/>
            </a:lvl6pPr>
            <a:lvl7pPr lvl="6" rtl="0" algn="ctr">
              <a:spcBef>
                <a:spcPts val="0"/>
              </a:spcBef>
              <a:spcAft>
                <a:spcPts val="0"/>
              </a:spcAft>
              <a:buSzPts val="1800"/>
              <a:buNone/>
              <a:defRPr b="1" sz="1800"/>
            </a:lvl7pPr>
            <a:lvl8pPr lvl="7" rtl="0" algn="ctr">
              <a:spcBef>
                <a:spcPts val="0"/>
              </a:spcBef>
              <a:spcAft>
                <a:spcPts val="0"/>
              </a:spcAft>
              <a:buSzPts val="1800"/>
              <a:buNone/>
              <a:defRPr b="1" sz="1800"/>
            </a:lvl8pPr>
            <a:lvl9pPr lvl="8" rtl="0" algn="ctr">
              <a:spcBef>
                <a:spcPts val="0"/>
              </a:spcBef>
              <a:spcAft>
                <a:spcPts val="0"/>
              </a:spcAft>
              <a:buSzPts val="1800"/>
              <a:buNone/>
              <a:defRPr b="1" sz="1800"/>
            </a:lvl9pPr>
          </a:lstStyle>
          <a:p/>
        </p:txBody>
      </p:sp>
      <p:sp>
        <p:nvSpPr>
          <p:cNvPr id="147" name="Google Shape;147;p18"/>
          <p:cNvSpPr txBox="1"/>
          <p:nvPr>
            <p:ph idx="8" type="subTitle"/>
          </p:nvPr>
        </p:nvSpPr>
        <p:spPr>
          <a:xfrm>
            <a:off x="713100" y="3984058"/>
            <a:ext cx="2432400" cy="6402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600"/>
              <a:buNone/>
              <a:defRPr sz="1600"/>
            </a:lvl1pPr>
            <a:lvl2pPr lvl="1" rtl="0" algn="ctr">
              <a:spcBef>
                <a:spcPts val="0"/>
              </a:spcBef>
              <a:spcAft>
                <a:spcPts val="0"/>
              </a:spcAft>
              <a:buSzPts val="1600"/>
              <a:buNone/>
              <a:defRPr sz="1600"/>
            </a:lvl2pPr>
            <a:lvl3pPr lvl="2" rtl="0" algn="ctr">
              <a:spcBef>
                <a:spcPts val="0"/>
              </a:spcBef>
              <a:spcAft>
                <a:spcPts val="0"/>
              </a:spcAft>
              <a:buSzPts val="1600"/>
              <a:buNone/>
              <a:defRPr sz="1600"/>
            </a:lvl3pPr>
            <a:lvl4pPr lvl="3" rtl="0" algn="ctr">
              <a:spcBef>
                <a:spcPts val="0"/>
              </a:spcBef>
              <a:spcAft>
                <a:spcPts val="0"/>
              </a:spcAft>
              <a:buSzPts val="1600"/>
              <a:buNone/>
              <a:defRPr sz="1600"/>
            </a:lvl4pPr>
            <a:lvl5pPr lvl="4" rtl="0" algn="ctr">
              <a:spcBef>
                <a:spcPts val="0"/>
              </a:spcBef>
              <a:spcAft>
                <a:spcPts val="0"/>
              </a:spcAft>
              <a:buSzPts val="1600"/>
              <a:buNone/>
              <a:defRPr sz="1600"/>
            </a:lvl5pPr>
            <a:lvl6pPr lvl="5" rtl="0" algn="ctr">
              <a:spcBef>
                <a:spcPts val="0"/>
              </a:spcBef>
              <a:spcAft>
                <a:spcPts val="0"/>
              </a:spcAft>
              <a:buSzPts val="1600"/>
              <a:buNone/>
              <a:defRPr sz="1600"/>
            </a:lvl6pPr>
            <a:lvl7pPr lvl="6" rtl="0" algn="ctr">
              <a:spcBef>
                <a:spcPts val="0"/>
              </a:spcBef>
              <a:spcAft>
                <a:spcPts val="0"/>
              </a:spcAft>
              <a:buSzPts val="1600"/>
              <a:buNone/>
              <a:defRPr sz="1600"/>
            </a:lvl7pPr>
            <a:lvl8pPr lvl="7" rtl="0" algn="ctr">
              <a:spcBef>
                <a:spcPts val="0"/>
              </a:spcBef>
              <a:spcAft>
                <a:spcPts val="0"/>
              </a:spcAft>
              <a:buSzPts val="1600"/>
              <a:buNone/>
              <a:defRPr sz="1600"/>
            </a:lvl8pPr>
            <a:lvl9pPr lvl="8" rtl="0" algn="ctr">
              <a:spcBef>
                <a:spcPts val="0"/>
              </a:spcBef>
              <a:spcAft>
                <a:spcPts val="0"/>
              </a:spcAft>
              <a:buSzPts val="1600"/>
              <a:buNone/>
              <a:defRPr sz="1600"/>
            </a:lvl9pPr>
          </a:lstStyle>
          <a:p/>
        </p:txBody>
      </p:sp>
      <p:sp>
        <p:nvSpPr>
          <p:cNvPr id="148" name="Google Shape;148;p18"/>
          <p:cNvSpPr txBox="1"/>
          <p:nvPr>
            <p:ph idx="9" type="subTitle"/>
          </p:nvPr>
        </p:nvSpPr>
        <p:spPr>
          <a:xfrm>
            <a:off x="3355800" y="3728816"/>
            <a:ext cx="2432400" cy="3474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800"/>
              <a:buFont typeface="Pangolin"/>
              <a:buNone/>
              <a:defRPr b="1" sz="1800">
                <a:latin typeface="Pangolin"/>
                <a:ea typeface="Pangolin"/>
                <a:cs typeface="Pangolin"/>
                <a:sym typeface="Pangolin"/>
              </a:defRPr>
            </a:lvl1pPr>
            <a:lvl2pPr lvl="1" rtl="0" algn="ctr">
              <a:spcBef>
                <a:spcPts val="0"/>
              </a:spcBef>
              <a:spcAft>
                <a:spcPts val="0"/>
              </a:spcAft>
              <a:buSzPts val="1800"/>
              <a:buNone/>
              <a:defRPr b="1" sz="1800"/>
            </a:lvl2pPr>
            <a:lvl3pPr lvl="2" rtl="0" algn="ctr">
              <a:spcBef>
                <a:spcPts val="0"/>
              </a:spcBef>
              <a:spcAft>
                <a:spcPts val="0"/>
              </a:spcAft>
              <a:buSzPts val="1800"/>
              <a:buNone/>
              <a:defRPr b="1" sz="1800"/>
            </a:lvl3pPr>
            <a:lvl4pPr lvl="3" rtl="0" algn="ctr">
              <a:spcBef>
                <a:spcPts val="0"/>
              </a:spcBef>
              <a:spcAft>
                <a:spcPts val="0"/>
              </a:spcAft>
              <a:buSzPts val="1800"/>
              <a:buNone/>
              <a:defRPr b="1" sz="1800"/>
            </a:lvl4pPr>
            <a:lvl5pPr lvl="4" rtl="0" algn="ctr">
              <a:spcBef>
                <a:spcPts val="0"/>
              </a:spcBef>
              <a:spcAft>
                <a:spcPts val="0"/>
              </a:spcAft>
              <a:buSzPts val="1800"/>
              <a:buNone/>
              <a:defRPr b="1" sz="1800"/>
            </a:lvl5pPr>
            <a:lvl6pPr lvl="5" rtl="0" algn="ctr">
              <a:spcBef>
                <a:spcPts val="0"/>
              </a:spcBef>
              <a:spcAft>
                <a:spcPts val="0"/>
              </a:spcAft>
              <a:buSzPts val="1800"/>
              <a:buNone/>
              <a:defRPr b="1" sz="1800"/>
            </a:lvl6pPr>
            <a:lvl7pPr lvl="6" rtl="0" algn="ctr">
              <a:spcBef>
                <a:spcPts val="0"/>
              </a:spcBef>
              <a:spcAft>
                <a:spcPts val="0"/>
              </a:spcAft>
              <a:buSzPts val="1800"/>
              <a:buNone/>
              <a:defRPr b="1" sz="1800"/>
            </a:lvl7pPr>
            <a:lvl8pPr lvl="7" rtl="0" algn="ctr">
              <a:spcBef>
                <a:spcPts val="0"/>
              </a:spcBef>
              <a:spcAft>
                <a:spcPts val="0"/>
              </a:spcAft>
              <a:buSzPts val="1800"/>
              <a:buNone/>
              <a:defRPr b="1" sz="1800"/>
            </a:lvl8pPr>
            <a:lvl9pPr lvl="8" rtl="0" algn="ctr">
              <a:spcBef>
                <a:spcPts val="0"/>
              </a:spcBef>
              <a:spcAft>
                <a:spcPts val="0"/>
              </a:spcAft>
              <a:buSzPts val="1800"/>
              <a:buNone/>
              <a:defRPr b="1" sz="1800"/>
            </a:lvl9pPr>
          </a:lstStyle>
          <a:p/>
        </p:txBody>
      </p:sp>
      <p:sp>
        <p:nvSpPr>
          <p:cNvPr id="149" name="Google Shape;149;p18"/>
          <p:cNvSpPr txBox="1"/>
          <p:nvPr>
            <p:ph idx="13" type="subTitle"/>
          </p:nvPr>
        </p:nvSpPr>
        <p:spPr>
          <a:xfrm>
            <a:off x="3355800" y="3984058"/>
            <a:ext cx="2432400" cy="6402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600"/>
              <a:buNone/>
              <a:defRPr sz="1600"/>
            </a:lvl1pPr>
            <a:lvl2pPr lvl="1" rtl="0" algn="ctr">
              <a:spcBef>
                <a:spcPts val="0"/>
              </a:spcBef>
              <a:spcAft>
                <a:spcPts val="0"/>
              </a:spcAft>
              <a:buSzPts val="1600"/>
              <a:buNone/>
              <a:defRPr sz="1600"/>
            </a:lvl2pPr>
            <a:lvl3pPr lvl="2" rtl="0" algn="ctr">
              <a:spcBef>
                <a:spcPts val="0"/>
              </a:spcBef>
              <a:spcAft>
                <a:spcPts val="0"/>
              </a:spcAft>
              <a:buSzPts val="1600"/>
              <a:buNone/>
              <a:defRPr sz="1600"/>
            </a:lvl3pPr>
            <a:lvl4pPr lvl="3" rtl="0" algn="ctr">
              <a:spcBef>
                <a:spcPts val="0"/>
              </a:spcBef>
              <a:spcAft>
                <a:spcPts val="0"/>
              </a:spcAft>
              <a:buSzPts val="1600"/>
              <a:buNone/>
              <a:defRPr sz="1600"/>
            </a:lvl4pPr>
            <a:lvl5pPr lvl="4" rtl="0" algn="ctr">
              <a:spcBef>
                <a:spcPts val="0"/>
              </a:spcBef>
              <a:spcAft>
                <a:spcPts val="0"/>
              </a:spcAft>
              <a:buSzPts val="1600"/>
              <a:buNone/>
              <a:defRPr sz="1600"/>
            </a:lvl5pPr>
            <a:lvl6pPr lvl="5" rtl="0" algn="ctr">
              <a:spcBef>
                <a:spcPts val="0"/>
              </a:spcBef>
              <a:spcAft>
                <a:spcPts val="0"/>
              </a:spcAft>
              <a:buSzPts val="1600"/>
              <a:buNone/>
              <a:defRPr sz="1600"/>
            </a:lvl6pPr>
            <a:lvl7pPr lvl="6" rtl="0" algn="ctr">
              <a:spcBef>
                <a:spcPts val="0"/>
              </a:spcBef>
              <a:spcAft>
                <a:spcPts val="0"/>
              </a:spcAft>
              <a:buSzPts val="1600"/>
              <a:buNone/>
              <a:defRPr sz="1600"/>
            </a:lvl7pPr>
            <a:lvl8pPr lvl="7" rtl="0" algn="ctr">
              <a:spcBef>
                <a:spcPts val="0"/>
              </a:spcBef>
              <a:spcAft>
                <a:spcPts val="0"/>
              </a:spcAft>
              <a:buSzPts val="1600"/>
              <a:buNone/>
              <a:defRPr sz="1600"/>
            </a:lvl8pPr>
            <a:lvl9pPr lvl="8" rtl="0" algn="ctr">
              <a:spcBef>
                <a:spcPts val="0"/>
              </a:spcBef>
              <a:spcAft>
                <a:spcPts val="0"/>
              </a:spcAft>
              <a:buSzPts val="1600"/>
              <a:buNone/>
              <a:defRPr sz="1600"/>
            </a:lvl9pPr>
          </a:lstStyle>
          <a:p/>
        </p:txBody>
      </p:sp>
      <p:sp>
        <p:nvSpPr>
          <p:cNvPr id="150" name="Google Shape;150;p18"/>
          <p:cNvSpPr txBox="1"/>
          <p:nvPr>
            <p:ph idx="14" type="subTitle"/>
          </p:nvPr>
        </p:nvSpPr>
        <p:spPr>
          <a:xfrm>
            <a:off x="5998500" y="3728816"/>
            <a:ext cx="2432400" cy="3474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800"/>
              <a:buFont typeface="Pangolin"/>
              <a:buNone/>
              <a:defRPr b="1" sz="1800">
                <a:latin typeface="Pangolin"/>
                <a:ea typeface="Pangolin"/>
                <a:cs typeface="Pangolin"/>
                <a:sym typeface="Pangolin"/>
              </a:defRPr>
            </a:lvl1pPr>
            <a:lvl2pPr lvl="1" rtl="0" algn="ctr">
              <a:spcBef>
                <a:spcPts val="0"/>
              </a:spcBef>
              <a:spcAft>
                <a:spcPts val="0"/>
              </a:spcAft>
              <a:buSzPts val="1800"/>
              <a:buNone/>
              <a:defRPr b="1" sz="1800"/>
            </a:lvl2pPr>
            <a:lvl3pPr lvl="2" rtl="0" algn="ctr">
              <a:spcBef>
                <a:spcPts val="0"/>
              </a:spcBef>
              <a:spcAft>
                <a:spcPts val="0"/>
              </a:spcAft>
              <a:buSzPts val="1800"/>
              <a:buNone/>
              <a:defRPr b="1" sz="1800"/>
            </a:lvl3pPr>
            <a:lvl4pPr lvl="3" rtl="0" algn="ctr">
              <a:spcBef>
                <a:spcPts val="0"/>
              </a:spcBef>
              <a:spcAft>
                <a:spcPts val="0"/>
              </a:spcAft>
              <a:buSzPts val="1800"/>
              <a:buNone/>
              <a:defRPr b="1" sz="1800"/>
            </a:lvl4pPr>
            <a:lvl5pPr lvl="4" rtl="0" algn="ctr">
              <a:spcBef>
                <a:spcPts val="0"/>
              </a:spcBef>
              <a:spcAft>
                <a:spcPts val="0"/>
              </a:spcAft>
              <a:buSzPts val="1800"/>
              <a:buNone/>
              <a:defRPr b="1" sz="1800"/>
            </a:lvl5pPr>
            <a:lvl6pPr lvl="5" rtl="0" algn="ctr">
              <a:spcBef>
                <a:spcPts val="0"/>
              </a:spcBef>
              <a:spcAft>
                <a:spcPts val="0"/>
              </a:spcAft>
              <a:buSzPts val="1800"/>
              <a:buNone/>
              <a:defRPr b="1" sz="1800"/>
            </a:lvl6pPr>
            <a:lvl7pPr lvl="6" rtl="0" algn="ctr">
              <a:spcBef>
                <a:spcPts val="0"/>
              </a:spcBef>
              <a:spcAft>
                <a:spcPts val="0"/>
              </a:spcAft>
              <a:buSzPts val="1800"/>
              <a:buNone/>
              <a:defRPr b="1" sz="1800"/>
            </a:lvl7pPr>
            <a:lvl8pPr lvl="7" rtl="0" algn="ctr">
              <a:spcBef>
                <a:spcPts val="0"/>
              </a:spcBef>
              <a:spcAft>
                <a:spcPts val="0"/>
              </a:spcAft>
              <a:buSzPts val="1800"/>
              <a:buNone/>
              <a:defRPr b="1" sz="1800"/>
            </a:lvl8pPr>
            <a:lvl9pPr lvl="8" rtl="0" algn="ctr">
              <a:spcBef>
                <a:spcPts val="0"/>
              </a:spcBef>
              <a:spcAft>
                <a:spcPts val="0"/>
              </a:spcAft>
              <a:buSzPts val="1800"/>
              <a:buNone/>
              <a:defRPr b="1" sz="1800"/>
            </a:lvl9pPr>
          </a:lstStyle>
          <a:p/>
        </p:txBody>
      </p:sp>
      <p:sp>
        <p:nvSpPr>
          <p:cNvPr id="151" name="Google Shape;151;p18"/>
          <p:cNvSpPr txBox="1"/>
          <p:nvPr>
            <p:ph idx="15" type="subTitle"/>
          </p:nvPr>
        </p:nvSpPr>
        <p:spPr>
          <a:xfrm>
            <a:off x="5998500" y="3984058"/>
            <a:ext cx="2432400" cy="6402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600"/>
              <a:buNone/>
              <a:defRPr sz="1600"/>
            </a:lvl1pPr>
            <a:lvl2pPr lvl="1" rtl="0" algn="ctr">
              <a:spcBef>
                <a:spcPts val="0"/>
              </a:spcBef>
              <a:spcAft>
                <a:spcPts val="0"/>
              </a:spcAft>
              <a:buSzPts val="1600"/>
              <a:buNone/>
              <a:defRPr sz="1600"/>
            </a:lvl2pPr>
            <a:lvl3pPr lvl="2" rtl="0" algn="ctr">
              <a:spcBef>
                <a:spcPts val="0"/>
              </a:spcBef>
              <a:spcAft>
                <a:spcPts val="0"/>
              </a:spcAft>
              <a:buSzPts val="1600"/>
              <a:buNone/>
              <a:defRPr sz="1600"/>
            </a:lvl3pPr>
            <a:lvl4pPr lvl="3" rtl="0" algn="ctr">
              <a:spcBef>
                <a:spcPts val="0"/>
              </a:spcBef>
              <a:spcAft>
                <a:spcPts val="0"/>
              </a:spcAft>
              <a:buSzPts val="1600"/>
              <a:buNone/>
              <a:defRPr sz="1600"/>
            </a:lvl4pPr>
            <a:lvl5pPr lvl="4" rtl="0" algn="ctr">
              <a:spcBef>
                <a:spcPts val="0"/>
              </a:spcBef>
              <a:spcAft>
                <a:spcPts val="0"/>
              </a:spcAft>
              <a:buSzPts val="1600"/>
              <a:buNone/>
              <a:defRPr sz="1600"/>
            </a:lvl5pPr>
            <a:lvl6pPr lvl="5" rtl="0" algn="ctr">
              <a:spcBef>
                <a:spcPts val="0"/>
              </a:spcBef>
              <a:spcAft>
                <a:spcPts val="0"/>
              </a:spcAft>
              <a:buSzPts val="1600"/>
              <a:buNone/>
              <a:defRPr sz="1600"/>
            </a:lvl6pPr>
            <a:lvl7pPr lvl="6" rtl="0" algn="ctr">
              <a:spcBef>
                <a:spcPts val="0"/>
              </a:spcBef>
              <a:spcAft>
                <a:spcPts val="0"/>
              </a:spcAft>
              <a:buSzPts val="1600"/>
              <a:buNone/>
              <a:defRPr sz="1600"/>
            </a:lvl7pPr>
            <a:lvl8pPr lvl="7" rtl="0" algn="ctr">
              <a:spcBef>
                <a:spcPts val="0"/>
              </a:spcBef>
              <a:spcAft>
                <a:spcPts val="0"/>
              </a:spcAft>
              <a:buSzPts val="1600"/>
              <a:buNone/>
              <a:defRPr sz="1600"/>
            </a:lvl8pPr>
            <a:lvl9pPr lvl="8" rtl="0" algn="ctr">
              <a:spcBef>
                <a:spcPts val="0"/>
              </a:spcBef>
              <a:spcAft>
                <a:spcPts val="0"/>
              </a:spcAft>
              <a:buSzPts val="1600"/>
              <a:buNone/>
              <a:defRPr sz="1600"/>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2">
  <p:cSld name="CUSTOM_5">
    <p:spTree>
      <p:nvGrpSpPr>
        <p:cNvPr id="152" name="Shape 152"/>
        <p:cNvGrpSpPr/>
        <p:nvPr/>
      </p:nvGrpSpPr>
      <p:grpSpPr>
        <a:xfrm>
          <a:off x="0" y="0"/>
          <a:ext cx="0" cy="0"/>
          <a:chOff x="0" y="0"/>
          <a:chExt cx="0" cy="0"/>
        </a:xfrm>
      </p:grpSpPr>
      <p:sp>
        <p:nvSpPr>
          <p:cNvPr id="153" name="Google Shape;153;p19"/>
          <p:cNvSpPr/>
          <p:nvPr/>
        </p:nvSpPr>
        <p:spPr>
          <a:xfrm flipH="1">
            <a:off x="6295635" y="1"/>
            <a:ext cx="2848365" cy="2345846"/>
          </a:xfrm>
          <a:custGeom>
            <a:rect b="b" l="l" r="r" t="t"/>
            <a:pathLst>
              <a:path extrusionOk="0" h="24587" w="40828">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19"/>
          <p:cNvSpPr txBox="1"/>
          <p:nvPr>
            <p:ph type="title"/>
          </p:nvPr>
        </p:nvSpPr>
        <p:spPr>
          <a:xfrm>
            <a:off x="3840625" y="445025"/>
            <a:ext cx="45903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55" name="Google Shape;155;p19"/>
          <p:cNvSpPr txBox="1"/>
          <p:nvPr>
            <p:ph idx="1" type="subTitle"/>
          </p:nvPr>
        </p:nvSpPr>
        <p:spPr>
          <a:xfrm>
            <a:off x="3266013" y="1403968"/>
            <a:ext cx="1856100" cy="3474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800"/>
              <a:buFont typeface="Pangolin"/>
              <a:buNone/>
              <a:defRPr b="1" sz="1800">
                <a:latin typeface="Pangolin"/>
                <a:ea typeface="Pangolin"/>
                <a:cs typeface="Pangolin"/>
                <a:sym typeface="Pangolin"/>
              </a:defRPr>
            </a:lvl1pPr>
            <a:lvl2pPr lvl="1" rtl="0" algn="ctr">
              <a:spcBef>
                <a:spcPts val="0"/>
              </a:spcBef>
              <a:spcAft>
                <a:spcPts val="0"/>
              </a:spcAft>
              <a:buSzPts val="1800"/>
              <a:buNone/>
              <a:defRPr b="1" sz="1800"/>
            </a:lvl2pPr>
            <a:lvl3pPr lvl="2" rtl="0" algn="ctr">
              <a:spcBef>
                <a:spcPts val="0"/>
              </a:spcBef>
              <a:spcAft>
                <a:spcPts val="0"/>
              </a:spcAft>
              <a:buSzPts val="1800"/>
              <a:buNone/>
              <a:defRPr b="1" sz="1800"/>
            </a:lvl3pPr>
            <a:lvl4pPr lvl="3" rtl="0" algn="ctr">
              <a:spcBef>
                <a:spcPts val="0"/>
              </a:spcBef>
              <a:spcAft>
                <a:spcPts val="0"/>
              </a:spcAft>
              <a:buSzPts val="1800"/>
              <a:buNone/>
              <a:defRPr b="1" sz="1800"/>
            </a:lvl4pPr>
            <a:lvl5pPr lvl="4" rtl="0" algn="ctr">
              <a:spcBef>
                <a:spcPts val="0"/>
              </a:spcBef>
              <a:spcAft>
                <a:spcPts val="0"/>
              </a:spcAft>
              <a:buSzPts val="1800"/>
              <a:buNone/>
              <a:defRPr b="1" sz="1800"/>
            </a:lvl5pPr>
            <a:lvl6pPr lvl="5" rtl="0" algn="ctr">
              <a:spcBef>
                <a:spcPts val="0"/>
              </a:spcBef>
              <a:spcAft>
                <a:spcPts val="0"/>
              </a:spcAft>
              <a:buSzPts val="1800"/>
              <a:buNone/>
              <a:defRPr b="1" sz="1800"/>
            </a:lvl6pPr>
            <a:lvl7pPr lvl="6" rtl="0" algn="ctr">
              <a:spcBef>
                <a:spcPts val="0"/>
              </a:spcBef>
              <a:spcAft>
                <a:spcPts val="0"/>
              </a:spcAft>
              <a:buSzPts val="1800"/>
              <a:buNone/>
              <a:defRPr b="1" sz="1800"/>
            </a:lvl7pPr>
            <a:lvl8pPr lvl="7" rtl="0" algn="ctr">
              <a:spcBef>
                <a:spcPts val="0"/>
              </a:spcBef>
              <a:spcAft>
                <a:spcPts val="0"/>
              </a:spcAft>
              <a:buSzPts val="1800"/>
              <a:buNone/>
              <a:defRPr b="1" sz="1800"/>
            </a:lvl8pPr>
            <a:lvl9pPr lvl="8" rtl="0" algn="ctr">
              <a:spcBef>
                <a:spcPts val="0"/>
              </a:spcBef>
              <a:spcAft>
                <a:spcPts val="0"/>
              </a:spcAft>
              <a:buSzPts val="1800"/>
              <a:buNone/>
              <a:defRPr b="1" sz="1800"/>
            </a:lvl9pPr>
          </a:lstStyle>
          <a:p/>
        </p:txBody>
      </p:sp>
      <p:sp>
        <p:nvSpPr>
          <p:cNvPr id="156" name="Google Shape;156;p19"/>
          <p:cNvSpPr txBox="1"/>
          <p:nvPr>
            <p:ph idx="2" type="subTitle"/>
          </p:nvPr>
        </p:nvSpPr>
        <p:spPr>
          <a:xfrm>
            <a:off x="3266013" y="1766592"/>
            <a:ext cx="1856100" cy="9693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600"/>
              <a:buNone/>
              <a:defRPr sz="1600"/>
            </a:lvl1pPr>
            <a:lvl2pPr lvl="1" rtl="0" algn="ctr">
              <a:spcBef>
                <a:spcPts val="0"/>
              </a:spcBef>
              <a:spcAft>
                <a:spcPts val="0"/>
              </a:spcAft>
              <a:buSzPts val="1600"/>
              <a:buNone/>
              <a:defRPr sz="1600"/>
            </a:lvl2pPr>
            <a:lvl3pPr lvl="2" rtl="0" algn="ctr">
              <a:spcBef>
                <a:spcPts val="0"/>
              </a:spcBef>
              <a:spcAft>
                <a:spcPts val="0"/>
              </a:spcAft>
              <a:buSzPts val="1600"/>
              <a:buNone/>
              <a:defRPr sz="1600"/>
            </a:lvl3pPr>
            <a:lvl4pPr lvl="3" rtl="0" algn="ctr">
              <a:spcBef>
                <a:spcPts val="0"/>
              </a:spcBef>
              <a:spcAft>
                <a:spcPts val="0"/>
              </a:spcAft>
              <a:buSzPts val="1600"/>
              <a:buNone/>
              <a:defRPr sz="1600"/>
            </a:lvl4pPr>
            <a:lvl5pPr lvl="4" rtl="0" algn="ctr">
              <a:spcBef>
                <a:spcPts val="0"/>
              </a:spcBef>
              <a:spcAft>
                <a:spcPts val="0"/>
              </a:spcAft>
              <a:buSzPts val="1600"/>
              <a:buNone/>
              <a:defRPr sz="1600"/>
            </a:lvl5pPr>
            <a:lvl6pPr lvl="5" rtl="0" algn="ctr">
              <a:spcBef>
                <a:spcPts val="0"/>
              </a:spcBef>
              <a:spcAft>
                <a:spcPts val="0"/>
              </a:spcAft>
              <a:buSzPts val="1600"/>
              <a:buNone/>
              <a:defRPr sz="1600"/>
            </a:lvl6pPr>
            <a:lvl7pPr lvl="6" rtl="0" algn="ctr">
              <a:spcBef>
                <a:spcPts val="0"/>
              </a:spcBef>
              <a:spcAft>
                <a:spcPts val="0"/>
              </a:spcAft>
              <a:buSzPts val="1600"/>
              <a:buNone/>
              <a:defRPr sz="1600"/>
            </a:lvl7pPr>
            <a:lvl8pPr lvl="7" rtl="0" algn="ctr">
              <a:spcBef>
                <a:spcPts val="0"/>
              </a:spcBef>
              <a:spcAft>
                <a:spcPts val="0"/>
              </a:spcAft>
              <a:buSzPts val="1600"/>
              <a:buNone/>
              <a:defRPr sz="1600"/>
            </a:lvl8pPr>
            <a:lvl9pPr lvl="8" rtl="0" algn="ctr">
              <a:spcBef>
                <a:spcPts val="0"/>
              </a:spcBef>
              <a:spcAft>
                <a:spcPts val="0"/>
              </a:spcAft>
              <a:buSzPts val="1600"/>
              <a:buNone/>
              <a:defRPr sz="1600"/>
            </a:lvl9pPr>
          </a:lstStyle>
          <a:p/>
        </p:txBody>
      </p:sp>
      <p:sp>
        <p:nvSpPr>
          <p:cNvPr id="157" name="Google Shape;157;p19"/>
          <p:cNvSpPr txBox="1"/>
          <p:nvPr>
            <p:ph idx="3" type="subTitle"/>
          </p:nvPr>
        </p:nvSpPr>
        <p:spPr>
          <a:xfrm>
            <a:off x="5720888" y="1403968"/>
            <a:ext cx="1856100" cy="3474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800"/>
              <a:buFont typeface="Pangolin"/>
              <a:buNone/>
              <a:defRPr b="1" sz="1800">
                <a:latin typeface="Pangolin"/>
                <a:ea typeface="Pangolin"/>
                <a:cs typeface="Pangolin"/>
                <a:sym typeface="Pangolin"/>
              </a:defRPr>
            </a:lvl1pPr>
            <a:lvl2pPr lvl="1" rtl="0" algn="ctr">
              <a:spcBef>
                <a:spcPts val="0"/>
              </a:spcBef>
              <a:spcAft>
                <a:spcPts val="0"/>
              </a:spcAft>
              <a:buSzPts val="1800"/>
              <a:buNone/>
              <a:defRPr b="1" sz="1800"/>
            </a:lvl2pPr>
            <a:lvl3pPr lvl="2" rtl="0" algn="ctr">
              <a:spcBef>
                <a:spcPts val="0"/>
              </a:spcBef>
              <a:spcAft>
                <a:spcPts val="0"/>
              </a:spcAft>
              <a:buSzPts val="1800"/>
              <a:buNone/>
              <a:defRPr b="1" sz="1800"/>
            </a:lvl3pPr>
            <a:lvl4pPr lvl="3" rtl="0" algn="ctr">
              <a:spcBef>
                <a:spcPts val="0"/>
              </a:spcBef>
              <a:spcAft>
                <a:spcPts val="0"/>
              </a:spcAft>
              <a:buSzPts val="1800"/>
              <a:buNone/>
              <a:defRPr b="1" sz="1800"/>
            </a:lvl4pPr>
            <a:lvl5pPr lvl="4" rtl="0" algn="ctr">
              <a:spcBef>
                <a:spcPts val="0"/>
              </a:spcBef>
              <a:spcAft>
                <a:spcPts val="0"/>
              </a:spcAft>
              <a:buSzPts val="1800"/>
              <a:buNone/>
              <a:defRPr b="1" sz="1800"/>
            </a:lvl5pPr>
            <a:lvl6pPr lvl="5" rtl="0" algn="ctr">
              <a:spcBef>
                <a:spcPts val="0"/>
              </a:spcBef>
              <a:spcAft>
                <a:spcPts val="0"/>
              </a:spcAft>
              <a:buSzPts val="1800"/>
              <a:buNone/>
              <a:defRPr b="1" sz="1800"/>
            </a:lvl6pPr>
            <a:lvl7pPr lvl="6" rtl="0" algn="ctr">
              <a:spcBef>
                <a:spcPts val="0"/>
              </a:spcBef>
              <a:spcAft>
                <a:spcPts val="0"/>
              </a:spcAft>
              <a:buSzPts val="1800"/>
              <a:buNone/>
              <a:defRPr b="1" sz="1800"/>
            </a:lvl7pPr>
            <a:lvl8pPr lvl="7" rtl="0" algn="ctr">
              <a:spcBef>
                <a:spcPts val="0"/>
              </a:spcBef>
              <a:spcAft>
                <a:spcPts val="0"/>
              </a:spcAft>
              <a:buSzPts val="1800"/>
              <a:buNone/>
              <a:defRPr b="1" sz="1800"/>
            </a:lvl8pPr>
            <a:lvl9pPr lvl="8" rtl="0" algn="ctr">
              <a:spcBef>
                <a:spcPts val="0"/>
              </a:spcBef>
              <a:spcAft>
                <a:spcPts val="0"/>
              </a:spcAft>
              <a:buSzPts val="1800"/>
              <a:buNone/>
              <a:defRPr b="1" sz="1800"/>
            </a:lvl9pPr>
          </a:lstStyle>
          <a:p/>
        </p:txBody>
      </p:sp>
      <p:sp>
        <p:nvSpPr>
          <p:cNvPr id="158" name="Google Shape;158;p19"/>
          <p:cNvSpPr txBox="1"/>
          <p:nvPr>
            <p:ph idx="4" type="subTitle"/>
          </p:nvPr>
        </p:nvSpPr>
        <p:spPr>
          <a:xfrm>
            <a:off x="5720888" y="1766592"/>
            <a:ext cx="1856100" cy="9693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600"/>
              <a:buNone/>
              <a:defRPr sz="1600"/>
            </a:lvl1pPr>
            <a:lvl2pPr lvl="1" rtl="0" algn="ctr">
              <a:spcBef>
                <a:spcPts val="0"/>
              </a:spcBef>
              <a:spcAft>
                <a:spcPts val="0"/>
              </a:spcAft>
              <a:buSzPts val="1600"/>
              <a:buNone/>
              <a:defRPr sz="1600"/>
            </a:lvl2pPr>
            <a:lvl3pPr lvl="2" rtl="0" algn="ctr">
              <a:spcBef>
                <a:spcPts val="0"/>
              </a:spcBef>
              <a:spcAft>
                <a:spcPts val="0"/>
              </a:spcAft>
              <a:buSzPts val="1600"/>
              <a:buNone/>
              <a:defRPr sz="1600"/>
            </a:lvl3pPr>
            <a:lvl4pPr lvl="3" rtl="0" algn="ctr">
              <a:spcBef>
                <a:spcPts val="0"/>
              </a:spcBef>
              <a:spcAft>
                <a:spcPts val="0"/>
              </a:spcAft>
              <a:buSzPts val="1600"/>
              <a:buNone/>
              <a:defRPr sz="1600"/>
            </a:lvl4pPr>
            <a:lvl5pPr lvl="4" rtl="0" algn="ctr">
              <a:spcBef>
                <a:spcPts val="0"/>
              </a:spcBef>
              <a:spcAft>
                <a:spcPts val="0"/>
              </a:spcAft>
              <a:buSzPts val="1600"/>
              <a:buNone/>
              <a:defRPr sz="1600"/>
            </a:lvl5pPr>
            <a:lvl6pPr lvl="5" rtl="0" algn="ctr">
              <a:spcBef>
                <a:spcPts val="0"/>
              </a:spcBef>
              <a:spcAft>
                <a:spcPts val="0"/>
              </a:spcAft>
              <a:buSzPts val="1600"/>
              <a:buNone/>
              <a:defRPr sz="1600"/>
            </a:lvl6pPr>
            <a:lvl7pPr lvl="6" rtl="0" algn="ctr">
              <a:spcBef>
                <a:spcPts val="0"/>
              </a:spcBef>
              <a:spcAft>
                <a:spcPts val="0"/>
              </a:spcAft>
              <a:buSzPts val="1600"/>
              <a:buNone/>
              <a:defRPr sz="1600"/>
            </a:lvl7pPr>
            <a:lvl8pPr lvl="7" rtl="0" algn="ctr">
              <a:spcBef>
                <a:spcPts val="0"/>
              </a:spcBef>
              <a:spcAft>
                <a:spcPts val="0"/>
              </a:spcAft>
              <a:buSzPts val="1600"/>
              <a:buNone/>
              <a:defRPr sz="1600"/>
            </a:lvl8pPr>
            <a:lvl9pPr lvl="8" rtl="0" algn="ctr">
              <a:spcBef>
                <a:spcPts val="0"/>
              </a:spcBef>
              <a:spcAft>
                <a:spcPts val="0"/>
              </a:spcAft>
              <a:buSzPts val="1600"/>
              <a:buNone/>
              <a:defRPr sz="1600"/>
            </a:lvl9pPr>
          </a:lstStyle>
          <a:p/>
        </p:txBody>
      </p:sp>
      <p:sp>
        <p:nvSpPr>
          <p:cNvPr id="159" name="Google Shape;159;p19"/>
          <p:cNvSpPr txBox="1"/>
          <p:nvPr>
            <p:ph idx="5" type="subTitle"/>
          </p:nvPr>
        </p:nvSpPr>
        <p:spPr>
          <a:xfrm>
            <a:off x="3980275" y="3221243"/>
            <a:ext cx="1856100" cy="3474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800"/>
              <a:buFont typeface="Pangolin"/>
              <a:buNone/>
              <a:defRPr b="1" sz="1800">
                <a:latin typeface="Pangolin"/>
                <a:ea typeface="Pangolin"/>
                <a:cs typeface="Pangolin"/>
                <a:sym typeface="Pangolin"/>
              </a:defRPr>
            </a:lvl1pPr>
            <a:lvl2pPr lvl="1" rtl="0" algn="ctr">
              <a:spcBef>
                <a:spcPts val="0"/>
              </a:spcBef>
              <a:spcAft>
                <a:spcPts val="0"/>
              </a:spcAft>
              <a:buSzPts val="1800"/>
              <a:buNone/>
              <a:defRPr b="1" sz="1800"/>
            </a:lvl2pPr>
            <a:lvl3pPr lvl="2" rtl="0" algn="ctr">
              <a:spcBef>
                <a:spcPts val="0"/>
              </a:spcBef>
              <a:spcAft>
                <a:spcPts val="0"/>
              </a:spcAft>
              <a:buSzPts val="1800"/>
              <a:buNone/>
              <a:defRPr b="1" sz="1800"/>
            </a:lvl3pPr>
            <a:lvl4pPr lvl="3" rtl="0" algn="ctr">
              <a:spcBef>
                <a:spcPts val="0"/>
              </a:spcBef>
              <a:spcAft>
                <a:spcPts val="0"/>
              </a:spcAft>
              <a:buSzPts val="1800"/>
              <a:buNone/>
              <a:defRPr b="1" sz="1800"/>
            </a:lvl4pPr>
            <a:lvl5pPr lvl="4" rtl="0" algn="ctr">
              <a:spcBef>
                <a:spcPts val="0"/>
              </a:spcBef>
              <a:spcAft>
                <a:spcPts val="0"/>
              </a:spcAft>
              <a:buSzPts val="1800"/>
              <a:buNone/>
              <a:defRPr b="1" sz="1800"/>
            </a:lvl5pPr>
            <a:lvl6pPr lvl="5" rtl="0" algn="ctr">
              <a:spcBef>
                <a:spcPts val="0"/>
              </a:spcBef>
              <a:spcAft>
                <a:spcPts val="0"/>
              </a:spcAft>
              <a:buSzPts val="1800"/>
              <a:buNone/>
              <a:defRPr b="1" sz="1800"/>
            </a:lvl6pPr>
            <a:lvl7pPr lvl="6" rtl="0" algn="ctr">
              <a:spcBef>
                <a:spcPts val="0"/>
              </a:spcBef>
              <a:spcAft>
                <a:spcPts val="0"/>
              </a:spcAft>
              <a:buSzPts val="1800"/>
              <a:buNone/>
              <a:defRPr b="1" sz="1800"/>
            </a:lvl7pPr>
            <a:lvl8pPr lvl="7" rtl="0" algn="ctr">
              <a:spcBef>
                <a:spcPts val="0"/>
              </a:spcBef>
              <a:spcAft>
                <a:spcPts val="0"/>
              </a:spcAft>
              <a:buSzPts val="1800"/>
              <a:buNone/>
              <a:defRPr b="1" sz="1800"/>
            </a:lvl8pPr>
            <a:lvl9pPr lvl="8" rtl="0" algn="ctr">
              <a:spcBef>
                <a:spcPts val="0"/>
              </a:spcBef>
              <a:spcAft>
                <a:spcPts val="0"/>
              </a:spcAft>
              <a:buSzPts val="1800"/>
              <a:buNone/>
              <a:defRPr b="1" sz="1800"/>
            </a:lvl9pPr>
          </a:lstStyle>
          <a:p/>
        </p:txBody>
      </p:sp>
      <p:sp>
        <p:nvSpPr>
          <p:cNvPr id="160" name="Google Shape;160;p19"/>
          <p:cNvSpPr txBox="1"/>
          <p:nvPr>
            <p:ph idx="6" type="subTitle"/>
          </p:nvPr>
        </p:nvSpPr>
        <p:spPr>
          <a:xfrm>
            <a:off x="3980275" y="3579667"/>
            <a:ext cx="1856100" cy="9693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600"/>
              <a:buNone/>
              <a:defRPr sz="1600"/>
            </a:lvl1pPr>
            <a:lvl2pPr lvl="1" rtl="0" algn="ctr">
              <a:spcBef>
                <a:spcPts val="0"/>
              </a:spcBef>
              <a:spcAft>
                <a:spcPts val="0"/>
              </a:spcAft>
              <a:buSzPts val="1600"/>
              <a:buNone/>
              <a:defRPr sz="1600"/>
            </a:lvl2pPr>
            <a:lvl3pPr lvl="2" rtl="0" algn="ctr">
              <a:spcBef>
                <a:spcPts val="0"/>
              </a:spcBef>
              <a:spcAft>
                <a:spcPts val="0"/>
              </a:spcAft>
              <a:buSzPts val="1600"/>
              <a:buNone/>
              <a:defRPr sz="1600"/>
            </a:lvl3pPr>
            <a:lvl4pPr lvl="3" rtl="0" algn="ctr">
              <a:spcBef>
                <a:spcPts val="0"/>
              </a:spcBef>
              <a:spcAft>
                <a:spcPts val="0"/>
              </a:spcAft>
              <a:buSzPts val="1600"/>
              <a:buNone/>
              <a:defRPr sz="1600"/>
            </a:lvl4pPr>
            <a:lvl5pPr lvl="4" rtl="0" algn="ctr">
              <a:spcBef>
                <a:spcPts val="0"/>
              </a:spcBef>
              <a:spcAft>
                <a:spcPts val="0"/>
              </a:spcAft>
              <a:buSzPts val="1600"/>
              <a:buNone/>
              <a:defRPr sz="1600"/>
            </a:lvl5pPr>
            <a:lvl6pPr lvl="5" rtl="0" algn="ctr">
              <a:spcBef>
                <a:spcPts val="0"/>
              </a:spcBef>
              <a:spcAft>
                <a:spcPts val="0"/>
              </a:spcAft>
              <a:buSzPts val="1600"/>
              <a:buNone/>
              <a:defRPr sz="1600"/>
            </a:lvl6pPr>
            <a:lvl7pPr lvl="6" rtl="0" algn="ctr">
              <a:spcBef>
                <a:spcPts val="0"/>
              </a:spcBef>
              <a:spcAft>
                <a:spcPts val="0"/>
              </a:spcAft>
              <a:buSzPts val="1600"/>
              <a:buNone/>
              <a:defRPr sz="1600"/>
            </a:lvl7pPr>
            <a:lvl8pPr lvl="7" rtl="0" algn="ctr">
              <a:spcBef>
                <a:spcPts val="0"/>
              </a:spcBef>
              <a:spcAft>
                <a:spcPts val="0"/>
              </a:spcAft>
              <a:buSzPts val="1600"/>
              <a:buNone/>
              <a:defRPr sz="1600"/>
            </a:lvl8pPr>
            <a:lvl9pPr lvl="8" rtl="0" algn="ctr">
              <a:spcBef>
                <a:spcPts val="0"/>
              </a:spcBef>
              <a:spcAft>
                <a:spcPts val="0"/>
              </a:spcAft>
              <a:buSzPts val="1600"/>
              <a:buNone/>
              <a:defRPr sz="1600"/>
            </a:lvl9pPr>
          </a:lstStyle>
          <a:p/>
        </p:txBody>
      </p:sp>
      <p:sp>
        <p:nvSpPr>
          <p:cNvPr id="161" name="Google Shape;161;p19"/>
          <p:cNvSpPr txBox="1"/>
          <p:nvPr>
            <p:ph idx="7" type="subTitle"/>
          </p:nvPr>
        </p:nvSpPr>
        <p:spPr>
          <a:xfrm>
            <a:off x="6435150" y="3221243"/>
            <a:ext cx="1856100" cy="3474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800"/>
              <a:buFont typeface="Pangolin"/>
              <a:buNone/>
              <a:defRPr b="1" sz="1800">
                <a:latin typeface="Pangolin"/>
                <a:ea typeface="Pangolin"/>
                <a:cs typeface="Pangolin"/>
                <a:sym typeface="Pangolin"/>
              </a:defRPr>
            </a:lvl1pPr>
            <a:lvl2pPr lvl="1" rtl="0" algn="ctr">
              <a:spcBef>
                <a:spcPts val="0"/>
              </a:spcBef>
              <a:spcAft>
                <a:spcPts val="0"/>
              </a:spcAft>
              <a:buSzPts val="1800"/>
              <a:buNone/>
              <a:defRPr b="1" sz="1800"/>
            </a:lvl2pPr>
            <a:lvl3pPr lvl="2" rtl="0" algn="ctr">
              <a:spcBef>
                <a:spcPts val="0"/>
              </a:spcBef>
              <a:spcAft>
                <a:spcPts val="0"/>
              </a:spcAft>
              <a:buSzPts val="1800"/>
              <a:buNone/>
              <a:defRPr b="1" sz="1800"/>
            </a:lvl3pPr>
            <a:lvl4pPr lvl="3" rtl="0" algn="ctr">
              <a:spcBef>
                <a:spcPts val="0"/>
              </a:spcBef>
              <a:spcAft>
                <a:spcPts val="0"/>
              </a:spcAft>
              <a:buSzPts val="1800"/>
              <a:buNone/>
              <a:defRPr b="1" sz="1800"/>
            </a:lvl4pPr>
            <a:lvl5pPr lvl="4" rtl="0" algn="ctr">
              <a:spcBef>
                <a:spcPts val="0"/>
              </a:spcBef>
              <a:spcAft>
                <a:spcPts val="0"/>
              </a:spcAft>
              <a:buSzPts val="1800"/>
              <a:buNone/>
              <a:defRPr b="1" sz="1800"/>
            </a:lvl5pPr>
            <a:lvl6pPr lvl="5" rtl="0" algn="ctr">
              <a:spcBef>
                <a:spcPts val="0"/>
              </a:spcBef>
              <a:spcAft>
                <a:spcPts val="0"/>
              </a:spcAft>
              <a:buSzPts val="1800"/>
              <a:buNone/>
              <a:defRPr b="1" sz="1800"/>
            </a:lvl6pPr>
            <a:lvl7pPr lvl="6" rtl="0" algn="ctr">
              <a:spcBef>
                <a:spcPts val="0"/>
              </a:spcBef>
              <a:spcAft>
                <a:spcPts val="0"/>
              </a:spcAft>
              <a:buSzPts val="1800"/>
              <a:buNone/>
              <a:defRPr b="1" sz="1800"/>
            </a:lvl7pPr>
            <a:lvl8pPr lvl="7" rtl="0" algn="ctr">
              <a:spcBef>
                <a:spcPts val="0"/>
              </a:spcBef>
              <a:spcAft>
                <a:spcPts val="0"/>
              </a:spcAft>
              <a:buSzPts val="1800"/>
              <a:buNone/>
              <a:defRPr b="1" sz="1800"/>
            </a:lvl8pPr>
            <a:lvl9pPr lvl="8" rtl="0" algn="ctr">
              <a:spcBef>
                <a:spcPts val="0"/>
              </a:spcBef>
              <a:spcAft>
                <a:spcPts val="0"/>
              </a:spcAft>
              <a:buSzPts val="1800"/>
              <a:buNone/>
              <a:defRPr b="1" sz="1800"/>
            </a:lvl9pPr>
          </a:lstStyle>
          <a:p/>
        </p:txBody>
      </p:sp>
      <p:sp>
        <p:nvSpPr>
          <p:cNvPr id="162" name="Google Shape;162;p19"/>
          <p:cNvSpPr txBox="1"/>
          <p:nvPr>
            <p:ph idx="8" type="subTitle"/>
          </p:nvPr>
        </p:nvSpPr>
        <p:spPr>
          <a:xfrm>
            <a:off x="6435150" y="3579667"/>
            <a:ext cx="1856100" cy="9693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600"/>
              <a:buNone/>
              <a:defRPr sz="1600"/>
            </a:lvl1pPr>
            <a:lvl2pPr lvl="1" rtl="0" algn="ctr">
              <a:spcBef>
                <a:spcPts val="0"/>
              </a:spcBef>
              <a:spcAft>
                <a:spcPts val="0"/>
              </a:spcAft>
              <a:buSzPts val="1600"/>
              <a:buNone/>
              <a:defRPr sz="1600"/>
            </a:lvl2pPr>
            <a:lvl3pPr lvl="2" rtl="0" algn="ctr">
              <a:spcBef>
                <a:spcPts val="0"/>
              </a:spcBef>
              <a:spcAft>
                <a:spcPts val="0"/>
              </a:spcAft>
              <a:buSzPts val="1600"/>
              <a:buNone/>
              <a:defRPr sz="1600"/>
            </a:lvl3pPr>
            <a:lvl4pPr lvl="3" rtl="0" algn="ctr">
              <a:spcBef>
                <a:spcPts val="0"/>
              </a:spcBef>
              <a:spcAft>
                <a:spcPts val="0"/>
              </a:spcAft>
              <a:buSzPts val="1600"/>
              <a:buNone/>
              <a:defRPr sz="1600"/>
            </a:lvl4pPr>
            <a:lvl5pPr lvl="4" rtl="0" algn="ctr">
              <a:spcBef>
                <a:spcPts val="0"/>
              </a:spcBef>
              <a:spcAft>
                <a:spcPts val="0"/>
              </a:spcAft>
              <a:buSzPts val="1600"/>
              <a:buNone/>
              <a:defRPr sz="1600"/>
            </a:lvl5pPr>
            <a:lvl6pPr lvl="5" rtl="0" algn="ctr">
              <a:spcBef>
                <a:spcPts val="0"/>
              </a:spcBef>
              <a:spcAft>
                <a:spcPts val="0"/>
              </a:spcAft>
              <a:buSzPts val="1600"/>
              <a:buNone/>
              <a:defRPr sz="1600"/>
            </a:lvl6pPr>
            <a:lvl7pPr lvl="6" rtl="0" algn="ctr">
              <a:spcBef>
                <a:spcPts val="0"/>
              </a:spcBef>
              <a:spcAft>
                <a:spcPts val="0"/>
              </a:spcAft>
              <a:buSzPts val="1600"/>
              <a:buNone/>
              <a:defRPr sz="1600"/>
            </a:lvl7pPr>
            <a:lvl8pPr lvl="7" rtl="0" algn="ctr">
              <a:spcBef>
                <a:spcPts val="0"/>
              </a:spcBef>
              <a:spcAft>
                <a:spcPts val="0"/>
              </a:spcAft>
              <a:buSzPts val="1600"/>
              <a:buNone/>
              <a:defRPr sz="1600"/>
            </a:lvl8pPr>
            <a:lvl9pPr lvl="8" rtl="0" algn="ctr">
              <a:spcBef>
                <a:spcPts val="0"/>
              </a:spcBef>
              <a:spcAft>
                <a:spcPts val="0"/>
              </a:spcAft>
              <a:buSzPts val="1600"/>
              <a:buNone/>
              <a:defRPr sz="1600"/>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2">
  <p:cSld name="CUSTOM_6">
    <p:spTree>
      <p:nvGrpSpPr>
        <p:cNvPr id="163" name="Shape 163"/>
        <p:cNvGrpSpPr/>
        <p:nvPr/>
      </p:nvGrpSpPr>
      <p:grpSpPr>
        <a:xfrm>
          <a:off x="0" y="0"/>
          <a:ext cx="0" cy="0"/>
          <a:chOff x="0" y="0"/>
          <a:chExt cx="0" cy="0"/>
        </a:xfrm>
      </p:grpSpPr>
      <p:grpSp>
        <p:nvGrpSpPr>
          <p:cNvPr id="164" name="Google Shape;164;p20"/>
          <p:cNvGrpSpPr/>
          <p:nvPr/>
        </p:nvGrpSpPr>
        <p:grpSpPr>
          <a:xfrm>
            <a:off x="-197" y="-6500"/>
            <a:ext cx="5192916" cy="5156400"/>
            <a:chOff x="-202" y="-6500"/>
            <a:chExt cx="5558677" cy="5156400"/>
          </a:xfrm>
        </p:grpSpPr>
        <p:sp>
          <p:nvSpPr>
            <p:cNvPr id="165" name="Google Shape;165;p20"/>
            <p:cNvSpPr/>
            <p:nvPr/>
          </p:nvSpPr>
          <p:spPr>
            <a:xfrm flipH="1" rot="5400000">
              <a:off x="-235852" y="229150"/>
              <a:ext cx="5156400" cy="46851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20"/>
            <p:cNvSpPr/>
            <p:nvPr/>
          </p:nvSpPr>
          <p:spPr>
            <a:xfrm flipH="1">
              <a:off x="4628418" y="0"/>
              <a:ext cx="930058" cy="5143479"/>
            </a:xfrm>
            <a:custGeom>
              <a:rect b="b" l="l" r="r" t="t"/>
              <a:pathLst>
                <a:path extrusionOk="0" h="34874" w="34291">
                  <a:moveTo>
                    <a:pt x="24658" y="1"/>
                  </a:moveTo>
                  <a:cubicBezTo>
                    <a:pt x="24658" y="1"/>
                    <a:pt x="17669" y="715"/>
                    <a:pt x="15824" y="4715"/>
                  </a:cubicBezTo>
                  <a:cubicBezTo>
                    <a:pt x="13823" y="9073"/>
                    <a:pt x="16824" y="14550"/>
                    <a:pt x="16240" y="19110"/>
                  </a:cubicBezTo>
                  <a:cubicBezTo>
                    <a:pt x="15609" y="23944"/>
                    <a:pt x="4239" y="29957"/>
                    <a:pt x="2262" y="31754"/>
                  </a:cubicBezTo>
                  <a:cubicBezTo>
                    <a:pt x="286" y="33564"/>
                    <a:pt x="0" y="34874"/>
                    <a:pt x="0" y="34874"/>
                  </a:cubicBezTo>
                  <a:lnTo>
                    <a:pt x="34290" y="34874"/>
                  </a:lnTo>
                  <a:lnTo>
                    <a:pt x="34290"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67" name="Google Shape;167;p20"/>
          <p:cNvSpPr txBox="1"/>
          <p:nvPr>
            <p:ph hasCustomPrompt="1" type="title"/>
          </p:nvPr>
        </p:nvSpPr>
        <p:spPr>
          <a:xfrm>
            <a:off x="812436" y="1457588"/>
            <a:ext cx="749700" cy="5760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800"/>
              <a:buNone/>
              <a:defRPr/>
            </a:lvl1pPr>
            <a:lvl2pPr lvl="1" rtl="0" algn="ctr">
              <a:spcBef>
                <a:spcPts val="0"/>
              </a:spcBef>
              <a:spcAft>
                <a:spcPts val="0"/>
              </a:spcAft>
              <a:buSzPts val="2800"/>
              <a:buNone/>
              <a:defRPr/>
            </a:lvl2pPr>
            <a:lvl3pPr lvl="2" rtl="0" algn="ctr">
              <a:spcBef>
                <a:spcPts val="0"/>
              </a:spcBef>
              <a:spcAft>
                <a:spcPts val="0"/>
              </a:spcAft>
              <a:buSzPts val="2800"/>
              <a:buNone/>
              <a:defRPr/>
            </a:lvl3pPr>
            <a:lvl4pPr lvl="3" rtl="0" algn="ctr">
              <a:spcBef>
                <a:spcPts val="0"/>
              </a:spcBef>
              <a:spcAft>
                <a:spcPts val="0"/>
              </a:spcAft>
              <a:buSzPts val="2800"/>
              <a:buNone/>
              <a:defRPr/>
            </a:lvl4pPr>
            <a:lvl5pPr lvl="4" rtl="0" algn="ctr">
              <a:spcBef>
                <a:spcPts val="0"/>
              </a:spcBef>
              <a:spcAft>
                <a:spcPts val="0"/>
              </a:spcAft>
              <a:buSzPts val="2800"/>
              <a:buNone/>
              <a:defRPr/>
            </a:lvl5pPr>
            <a:lvl6pPr lvl="5" rtl="0" algn="ctr">
              <a:spcBef>
                <a:spcPts val="0"/>
              </a:spcBef>
              <a:spcAft>
                <a:spcPts val="0"/>
              </a:spcAft>
              <a:buSzPts val="2800"/>
              <a:buNone/>
              <a:defRPr/>
            </a:lvl6pPr>
            <a:lvl7pPr lvl="6" rtl="0" algn="ctr">
              <a:spcBef>
                <a:spcPts val="0"/>
              </a:spcBef>
              <a:spcAft>
                <a:spcPts val="0"/>
              </a:spcAft>
              <a:buSzPts val="2800"/>
              <a:buNone/>
              <a:defRPr/>
            </a:lvl7pPr>
            <a:lvl8pPr lvl="7" rtl="0" algn="ctr">
              <a:spcBef>
                <a:spcPts val="0"/>
              </a:spcBef>
              <a:spcAft>
                <a:spcPts val="0"/>
              </a:spcAft>
              <a:buSzPts val="2800"/>
              <a:buNone/>
              <a:defRPr/>
            </a:lvl8pPr>
            <a:lvl9pPr lvl="8" rtl="0" algn="ctr">
              <a:spcBef>
                <a:spcPts val="0"/>
              </a:spcBef>
              <a:spcAft>
                <a:spcPts val="0"/>
              </a:spcAft>
              <a:buSzPts val="2800"/>
              <a:buNone/>
              <a:defRPr/>
            </a:lvl9pPr>
          </a:lstStyle>
          <a:p>
            <a:r>
              <a:t>xx%</a:t>
            </a:r>
          </a:p>
        </p:txBody>
      </p:sp>
      <p:sp>
        <p:nvSpPr>
          <p:cNvPr id="168" name="Google Shape;168;p20"/>
          <p:cNvSpPr txBox="1"/>
          <p:nvPr>
            <p:ph idx="1" type="subTitle"/>
          </p:nvPr>
        </p:nvSpPr>
        <p:spPr>
          <a:xfrm>
            <a:off x="2015675" y="1224516"/>
            <a:ext cx="2423100" cy="448200"/>
          </a:xfrm>
          <a:prstGeom prst="rect">
            <a:avLst/>
          </a:prstGeom>
        </p:spPr>
        <p:txBody>
          <a:bodyPr anchorCtr="0" anchor="b" bIns="91425" lIns="91425" spcFirstLastPara="1" rIns="91425" wrap="square" tIns="91425">
            <a:noAutofit/>
          </a:bodyPr>
          <a:lstStyle>
            <a:lvl1pPr lvl="0" rtl="0">
              <a:spcBef>
                <a:spcPts val="0"/>
              </a:spcBef>
              <a:spcAft>
                <a:spcPts val="0"/>
              </a:spcAft>
              <a:buSzPts val="1800"/>
              <a:buFont typeface="Pangolin"/>
              <a:buNone/>
              <a:defRPr b="1" sz="1800">
                <a:latin typeface="Pangolin"/>
                <a:ea typeface="Pangolin"/>
                <a:cs typeface="Pangolin"/>
                <a:sym typeface="Pangolin"/>
              </a:defRPr>
            </a:lvl1pPr>
            <a:lvl2pPr lvl="1" rtl="0">
              <a:spcBef>
                <a:spcPts val="0"/>
              </a:spcBef>
              <a:spcAft>
                <a:spcPts val="0"/>
              </a:spcAft>
              <a:buSzPts val="1800"/>
              <a:buNone/>
              <a:defRPr b="1" sz="1800"/>
            </a:lvl2pPr>
            <a:lvl3pPr lvl="2" rtl="0">
              <a:spcBef>
                <a:spcPts val="0"/>
              </a:spcBef>
              <a:spcAft>
                <a:spcPts val="0"/>
              </a:spcAft>
              <a:buSzPts val="1800"/>
              <a:buNone/>
              <a:defRPr b="1" sz="1800"/>
            </a:lvl3pPr>
            <a:lvl4pPr lvl="3" rtl="0">
              <a:spcBef>
                <a:spcPts val="0"/>
              </a:spcBef>
              <a:spcAft>
                <a:spcPts val="0"/>
              </a:spcAft>
              <a:buSzPts val="1800"/>
              <a:buNone/>
              <a:defRPr b="1" sz="1800"/>
            </a:lvl4pPr>
            <a:lvl5pPr lvl="4" rtl="0">
              <a:spcBef>
                <a:spcPts val="0"/>
              </a:spcBef>
              <a:spcAft>
                <a:spcPts val="0"/>
              </a:spcAft>
              <a:buSzPts val="1800"/>
              <a:buNone/>
              <a:defRPr b="1" sz="1800"/>
            </a:lvl5pPr>
            <a:lvl6pPr lvl="5" rtl="0">
              <a:spcBef>
                <a:spcPts val="0"/>
              </a:spcBef>
              <a:spcAft>
                <a:spcPts val="0"/>
              </a:spcAft>
              <a:buSzPts val="1800"/>
              <a:buNone/>
              <a:defRPr b="1" sz="1800"/>
            </a:lvl6pPr>
            <a:lvl7pPr lvl="6" rtl="0">
              <a:spcBef>
                <a:spcPts val="0"/>
              </a:spcBef>
              <a:spcAft>
                <a:spcPts val="0"/>
              </a:spcAft>
              <a:buSzPts val="1800"/>
              <a:buNone/>
              <a:defRPr b="1" sz="1800"/>
            </a:lvl7pPr>
            <a:lvl8pPr lvl="7" rtl="0">
              <a:spcBef>
                <a:spcPts val="0"/>
              </a:spcBef>
              <a:spcAft>
                <a:spcPts val="0"/>
              </a:spcAft>
              <a:buSzPts val="1800"/>
              <a:buNone/>
              <a:defRPr b="1" sz="1800"/>
            </a:lvl8pPr>
            <a:lvl9pPr lvl="8" rtl="0">
              <a:spcBef>
                <a:spcPts val="0"/>
              </a:spcBef>
              <a:spcAft>
                <a:spcPts val="0"/>
              </a:spcAft>
              <a:buSzPts val="1800"/>
              <a:buNone/>
              <a:defRPr b="1" sz="1800"/>
            </a:lvl9pPr>
          </a:lstStyle>
          <a:p/>
        </p:txBody>
      </p:sp>
      <p:sp>
        <p:nvSpPr>
          <p:cNvPr id="169" name="Google Shape;169;p20"/>
          <p:cNvSpPr txBox="1"/>
          <p:nvPr>
            <p:ph idx="2" type="subTitle"/>
          </p:nvPr>
        </p:nvSpPr>
        <p:spPr>
          <a:xfrm>
            <a:off x="2015675" y="1578840"/>
            <a:ext cx="2423100" cy="713100"/>
          </a:xfrm>
          <a:prstGeom prst="rect">
            <a:avLst/>
          </a:prstGeom>
        </p:spPr>
        <p:txBody>
          <a:bodyPr anchorCtr="0" anchor="t" bIns="91425" lIns="91425" spcFirstLastPara="1" rIns="91425" wrap="square" tIns="91425">
            <a:noAutofit/>
          </a:bodyPr>
          <a:lstStyle>
            <a:lvl1pPr lvl="0" rtl="0">
              <a:spcBef>
                <a:spcPts val="0"/>
              </a:spcBef>
              <a:spcAft>
                <a:spcPts val="0"/>
              </a:spcAft>
              <a:buSzPts val="1600"/>
              <a:buNone/>
              <a:defRPr sz="1600"/>
            </a:lvl1pPr>
            <a:lvl2pPr lvl="1" rtl="0">
              <a:spcBef>
                <a:spcPts val="0"/>
              </a:spcBef>
              <a:spcAft>
                <a:spcPts val="0"/>
              </a:spcAft>
              <a:buSzPts val="1600"/>
              <a:buNone/>
              <a:defRPr sz="1600"/>
            </a:lvl2pPr>
            <a:lvl3pPr lvl="2" rtl="0">
              <a:spcBef>
                <a:spcPts val="0"/>
              </a:spcBef>
              <a:spcAft>
                <a:spcPts val="0"/>
              </a:spcAft>
              <a:buSzPts val="1600"/>
              <a:buNone/>
              <a:defRPr sz="1600"/>
            </a:lvl3pPr>
            <a:lvl4pPr lvl="3" rtl="0">
              <a:spcBef>
                <a:spcPts val="0"/>
              </a:spcBef>
              <a:spcAft>
                <a:spcPts val="0"/>
              </a:spcAft>
              <a:buSzPts val="1600"/>
              <a:buNone/>
              <a:defRPr sz="1600"/>
            </a:lvl4pPr>
            <a:lvl5pPr lvl="4" rtl="0">
              <a:spcBef>
                <a:spcPts val="0"/>
              </a:spcBef>
              <a:spcAft>
                <a:spcPts val="0"/>
              </a:spcAft>
              <a:buSzPts val="1600"/>
              <a:buNone/>
              <a:defRPr sz="1600"/>
            </a:lvl5pPr>
            <a:lvl6pPr lvl="5" rtl="0">
              <a:spcBef>
                <a:spcPts val="0"/>
              </a:spcBef>
              <a:spcAft>
                <a:spcPts val="0"/>
              </a:spcAft>
              <a:buSzPts val="1600"/>
              <a:buNone/>
              <a:defRPr sz="1600"/>
            </a:lvl6pPr>
            <a:lvl7pPr lvl="6" rtl="0">
              <a:spcBef>
                <a:spcPts val="0"/>
              </a:spcBef>
              <a:spcAft>
                <a:spcPts val="0"/>
              </a:spcAft>
              <a:buSzPts val="1600"/>
              <a:buNone/>
              <a:defRPr sz="1600"/>
            </a:lvl7pPr>
            <a:lvl8pPr lvl="7" rtl="0">
              <a:spcBef>
                <a:spcPts val="0"/>
              </a:spcBef>
              <a:spcAft>
                <a:spcPts val="0"/>
              </a:spcAft>
              <a:buSzPts val="1600"/>
              <a:buNone/>
              <a:defRPr sz="1600"/>
            </a:lvl8pPr>
            <a:lvl9pPr lvl="8" rtl="0">
              <a:spcBef>
                <a:spcPts val="0"/>
              </a:spcBef>
              <a:spcAft>
                <a:spcPts val="0"/>
              </a:spcAft>
              <a:buSzPts val="1600"/>
              <a:buNone/>
              <a:defRPr sz="1600"/>
            </a:lvl9pPr>
          </a:lstStyle>
          <a:p/>
        </p:txBody>
      </p:sp>
      <p:sp>
        <p:nvSpPr>
          <p:cNvPr id="170" name="Google Shape;170;p20"/>
          <p:cNvSpPr txBox="1"/>
          <p:nvPr>
            <p:ph hasCustomPrompt="1" idx="3" type="title"/>
          </p:nvPr>
        </p:nvSpPr>
        <p:spPr>
          <a:xfrm>
            <a:off x="812436" y="2621763"/>
            <a:ext cx="749700" cy="5760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800"/>
              <a:buNone/>
              <a:defRPr/>
            </a:lvl1pPr>
            <a:lvl2pPr lvl="1" rtl="0" algn="ctr">
              <a:spcBef>
                <a:spcPts val="0"/>
              </a:spcBef>
              <a:spcAft>
                <a:spcPts val="0"/>
              </a:spcAft>
              <a:buSzPts val="2800"/>
              <a:buNone/>
              <a:defRPr/>
            </a:lvl2pPr>
            <a:lvl3pPr lvl="2" rtl="0" algn="ctr">
              <a:spcBef>
                <a:spcPts val="0"/>
              </a:spcBef>
              <a:spcAft>
                <a:spcPts val="0"/>
              </a:spcAft>
              <a:buSzPts val="2800"/>
              <a:buNone/>
              <a:defRPr/>
            </a:lvl3pPr>
            <a:lvl4pPr lvl="3" rtl="0" algn="ctr">
              <a:spcBef>
                <a:spcPts val="0"/>
              </a:spcBef>
              <a:spcAft>
                <a:spcPts val="0"/>
              </a:spcAft>
              <a:buSzPts val="2800"/>
              <a:buNone/>
              <a:defRPr/>
            </a:lvl4pPr>
            <a:lvl5pPr lvl="4" rtl="0" algn="ctr">
              <a:spcBef>
                <a:spcPts val="0"/>
              </a:spcBef>
              <a:spcAft>
                <a:spcPts val="0"/>
              </a:spcAft>
              <a:buSzPts val="2800"/>
              <a:buNone/>
              <a:defRPr/>
            </a:lvl5pPr>
            <a:lvl6pPr lvl="5" rtl="0" algn="ctr">
              <a:spcBef>
                <a:spcPts val="0"/>
              </a:spcBef>
              <a:spcAft>
                <a:spcPts val="0"/>
              </a:spcAft>
              <a:buSzPts val="2800"/>
              <a:buNone/>
              <a:defRPr/>
            </a:lvl6pPr>
            <a:lvl7pPr lvl="6" rtl="0" algn="ctr">
              <a:spcBef>
                <a:spcPts val="0"/>
              </a:spcBef>
              <a:spcAft>
                <a:spcPts val="0"/>
              </a:spcAft>
              <a:buSzPts val="2800"/>
              <a:buNone/>
              <a:defRPr/>
            </a:lvl7pPr>
            <a:lvl8pPr lvl="7" rtl="0" algn="ctr">
              <a:spcBef>
                <a:spcPts val="0"/>
              </a:spcBef>
              <a:spcAft>
                <a:spcPts val="0"/>
              </a:spcAft>
              <a:buSzPts val="2800"/>
              <a:buNone/>
              <a:defRPr/>
            </a:lvl8pPr>
            <a:lvl9pPr lvl="8" rtl="0" algn="ctr">
              <a:spcBef>
                <a:spcPts val="0"/>
              </a:spcBef>
              <a:spcAft>
                <a:spcPts val="0"/>
              </a:spcAft>
              <a:buSzPts val="2800"/>
              <a:buNone/>
              <a:defRPr/>
            </a:lvl9pPr>
          </a:lstStyle>
          <a:p>
            <a:r>
              <a:t>xx%</a:t>
            </a:r>
          </a:p>
        </p:txBody>
      </p:sp>
      <p:sp>
        <p:nvSpPr>
          <p:cNvPr id="171" name="Google Shape;171;p20"/>
          <p:cNvSpPr txBox="1"/>
          <p:nvPr>
            <p:ph idx="4" type="subTitle"/>
          </p:nvPr>
        </p:nvSpPr>
        <p:spPr>
          <a:xfrm>
            <a:off x="2015675" y="2390928"/>
            <a:ext cx="2423100" cy="448200"/>
          </a:xfrm>
          <a:prstGeom prst="rect">
            <a:avLst/>
          </a:prstGeom>
        </p:spPr>
        <p:txBody>
          <a:bodyPr anchorCtr="0" anchor="b" bIns="91425" lIns="91425" spcFirstLastPara="1" rIns="91425" wrap="square" tIns="91425">
            <a:noAutofit/>
          </a:bodyPr>
          <a:lstStyle>
            <a:lvl1pPr lvl="0" rtl="0">
              <a:spcBef>
                <a:spcPts val="0"/>
              </a:spcBef>
              <a:spcAft>
                <a:spcPts val="0"/>
              </a:spcAft>
              <a:buSzPts val="1800"/>
              <a:buFont typeface="Pangolin"/>
              <a:buNone/>
              <a:defRPr b="1" sz="1800">
                <a:latin typeface="Pangolin"/>
                <a:ea typeface="Pangolin"/>
                <a:cs typeface="Pangolin"/>
                <a:sym typeface="Pangolin"/>
              </a:defRPr>
            </a:lvl1pPr>
            <a:lvl2pPr lvl="1" rtl="0">
              <a:spcBef>
                <a:spcPts val="0"/>
              </a:spcBef>
              <a:spcAft>
                <a:spcPts val="0"/>
              </a:spcAft>
              <a:buSzPts val="1800"/>
              <a:buNone/>
              <a:defRPr b="1" sz="1800"/>
            </a:lvl2pPr>
            <a:lvl3pPr lvl="2" rtl="0">
              <a:spcBef>
                <a:spcPts val="0"/>
              </a:spcBef>
              <a:spcAft>
                <a:spcPts val="0"/>
              </a:spcAft>
              <a:buSzPts val="1800"/>
              <a:buNone/>
              <a:defRPr b="1" sz="1800"/>
            </a:lvl3pPr>
            <a:lvl4pPr lvl="3" rtl="0">
              <a:spcBef>
                <a:spcPts val="0"/>
              </a:spcBef>
              <a:spcAft>
                <a:spcPts val="0"/>
              </a:spcAft>
              <a:buSzPts val="1800"/>
              <a:buNone/>
              <a:defRPr b="1" sz="1800"/>
            </a:lvl4pPr>
            <a:lvl5pPr lvl="4" rtl="0">
              <a:spcBef>
                <a:spcPts val="0"/>
              </a:spcBef>
              <a:spcAft>
                <a:spcPts val="0"/>
              </a:spcAft>
              <a:buSzPts val="1800"/>
              <a:buNone/>
              <a:defRPr b="1" sz="1800"/>
            </a:lvl5pPr>
            <a:lvl6pPr lvl="5" rtl="0">
              <a:spcBef>
                <a:spcPts val="0"/>
              </a:spcBef>
              <a:spcAft>
                <a:spcPts val="0"/>
              </a:spcAft>
              <a:buSzPts val="1800"/>
              <a:buNone/>
              <a:defRPr b="1" sz="1800"/>
            </a:lvl6pPr>
            <a:lvl7pPr lvl="6" rtl="0">
              <a:spcBef>
                <a:spcPts val="0"/>
              </a:spcBef>
              <a:spcAft>
                <a:spcPts val="0"/>
              </a:spcAft>
              <a:buSzPts val="1800"/>
              <a:buNone/>
              <a:defRPr b="1" sz="1800"/>
            </a:lvl7pPr>
            <a:lvl8pPr lvl="7" rtl="0">
              <a:spcBef>
                <a:spcPts val="0"/>
              </a:spcBef>
              <a:spcAft>
                <a:spcPts val="0"/>
              </a:spcAft>
              <a:buSzPts val="1800"/>
              <a:buNone/>
              <a:defRPr b="1" sz="1800"/>
            </a:lvl8pPr>
            <a:lvl9pPr lvl="8" rtl="0">
              <a:spcBef>
                <a:spcPts val="0"/>
              </a:spcBef>
              <a:spcAft>
                <a:spcPts val="0"/>
              </a:spcAft>
              <a:buSzPts val="1800"/>
              <a:buNone/>
              <a:defRPr b="1" sz="1800"/>
            </a:lvl9pPr>
          </a:lstStyle>
          <a:p/>
        </p:txBody>
      </p:sp>
      <p:sp>
        <p:nvSpPr>
          <p:cNvPr id="172" name="Google Shape;172;p20"/>
          <p:cNvSpPr txBox="1"/>
          <p:nvPr>
            <p:ph idx="5" type="subTitle"/>
          </p:nvPr>
        </p:nvSpPr>
        <p:spPr>
          <a:xfrm>
            <a:off x="2015675" y="2745252"/>
            <a:ext cx="2423100" cy="713100"/>
          </a:xfrm>
          <a:prstGeom prst="rect">
            <a:avLst/>
          </a:prstGeom>
        </p:spPr>
        <p:txBody>
          <a:bodyPr anchorCtr="0" anchor="t" bIns="91425" lIns="91425" spcFirstLastPara="1" rIns="91425" wrap="square" tIns="91425">
            <a:noAutofit/>
          </a:bodyPr>
          <a:lstStyle>
            <a:lvl1pPr lvl="0" rtl="0">
              <a:spcBef>
                <a:spcPts val="0"/>
              </a:spcBef>
              <a:spcAft>
                <a:spcPts val="0"/>
              </a:spcAft>
              <a:buSzPts val="1600"/>
              <a:buNone/>
              <a:defRPr sz="1600"/>
            </a:lvl1pPr>
            <a:lvl2pPr lvl="1" rtl="0">
              <a:spcBef>
                <a:spcPts val="0"/>
              </a:spcBef>
              <a:spcAft>
                <a:spcPts val="0"/>
              </a:spcAft>
              <a:buSzPts val="1600"/>
              <a:buNone/>
              <a:defRPr sz="1600"/>
            </a:lvl2pPr>
            <a:lvl3pPr lvl="2" rtl="0">
              <a:spcBef>
                <a:spcPts val="0"/>
              </a:spcBef>
              <a:spcAft>
                <a:spcPts val="0"/>
              </a:spcAft>
              <a:buSzPts val="1600"/>
              <a:buNone/>
              <a:defRPr sz="1600"/>
            </a:lvl3pPr>
            <a:lvl4pPr lvl="3" rtl="0">
              <a:spcBef>
                <a:spcPts val="0"/>
              </a:spcBef>
              <a:spcAft>
                <a:spcPts val="0"/>
              </a:spcAft>
              <a:buSzPts val="1600"/>
              <a:buNone/>
              <a:defRPr sz="1600"/>
            </a:lvl4pPr>
            <a:lvl5pPr lvl="4" rtl="0">
              <a:spcBef>
                <a:spcPts val="0"/>
              </a:spcBef>
              <a:spcAft>
                <a:spcPts val="0"/>
              </a:spcAft>
              <a:buSzPts val="1600"/>
              <a:buNone/>
              <a:defRPr sz="1600"/>
            </a:lvl5pPr>
            <a:lvl6pPr lvl="5" rtl="0">
              <a:spcBef>
                <a:spcPts val="0"/>
              </a:spcBef>
              <a:spcAft>
                <a:spcPts val="0"/>
              </a:spcAft>
              <a:buSzPts val="1600"/>
              <a:buNone/>
              <a:defRPr sz="1600"/>
            </a:lvl6pPr>
            <a:lvl7pPr lvl="6" rtl="0">
              <a:spcBef>
                <a:spcPts val="0"/>
              </a:spcBef>
              <a:spcAft>
                <a:spcPts val="0"/>
              </a:spcAft>
              <a:buSzPts val="1600"/>
              <a:buNone/>
              <a:defRPr sz="1600"/>
            </a:lvl7pPr>
            <a:lvl8pPr lvl="7" rtl="0">
              <a:spcBef>
                <a:spcPts val="0"/>
              </a:spcBef>
              <a:spcAft>
                <a:spcPts val="0"/>
              </a:spcAft>
              <a:buSzPts val="1600"/>
              <a:buNone/>
              <a:defRPr sz="1600"/>
            </a:lvl8pPr>
            <a:lvl9pPr lvl="8" rtl="0">
              <a:spcBef>
                <a:spcPts val="0"/>
              </a:spcBef>
              <a:spcAft>
                <a:spcPts val="0"/>
              </a:spcAft>
              <a:buSzPts val="1600"/>
              <a:buNone/>
              <a:defRPr sz="1600"/>
            </a:lvl9pPr>
          </a:lstStyle>
          <a:p/>
        </p:txBody>
      </p:sp>
      <p:sp>
        <p:nvSpPr>
          <p:cNvPr id="173" name="Google Shape;173;p20"/>
          <p:cNvSpPr txBox="1"/>
          <p:nvPr>
            <p:ph hasCustomPrompt="1" idx="6" type="title"/>
          </p:nvPr>
        </p:nvSpPr>
        <p:spPr>
          <a:xfrm>
            <a:off x="812436" y="3785938"/>
            <a:ext cx="749700" cy="5760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800"/>
              <a:buNone/>
              <a:defRPr/>
            </a:lvl1pPr>
            <a:lvl2pPr lvl="1" rtl="0" algn="ctr">
              <a:spcBef>
                <a:spcPts val="0"/>
              </a:spcBef>
              <a:spcAft>
                <a:spcPts val="0"/>
              </a:spcAft>
              <a:buSzPts val="2800"/>
              <a:buNone/>
              <a:defRPr/>
            </a:lvl2pPr>
            <a:lvl3pPr lvl="2" rtl="0" algn="ctr">
              <a:spcBef>
                <a:spcPts val="0"/>
              </a:spcBef>
              <a:spcAft>
                <a:spcPts val="0"/>
              </a:spcAft>
              <a:buSzPts val="2800"/>
              <a:buNone/>
              <a:defRPr/>
            </a:lvl3pPr>
            <a:lvl4pPr lvl="3" rtl="0" algn="ctr">
              <a:spcBef>
                <a:spcPts val="0"/>
              </a:spcBef>
              <a:spcAft>
                <a:spcPts val="0"/>
              </a:spcAft>
              <a:buSzPts val="2800"/>
              <a:buNone/>
              <a:defRPr/>
            </a:lvl4pPr>
            <a:lvl5pPr lvl="4" rtl="0" algn="ctr">
              <a:spcBef>
                <a:spcPts val="0"/>
              </a:spcBef>
              <a:spcAft>
                <a:spcPts val="0"/>
              </a:spcAft>
              <a:buSzPts val="2800"/>
              <a:buNone/>
              <a:defRPr/>
            </a:lvl5pPr>
            <a:lvl6pPr lvl="5" rtl="0" algn="ctr">
              <a:spcBef>
                <a:spcPts val="0"/>
              </a:spcBef>
              <a:spcAft>
                <a:spcPts val="0"/>
              </a:spcAft>
              <a:buSzPts val="2800"/>
              <a:buNone/>
              <a:defRPr/>
            </a:lvl6pPr>
            <a:lvl7pPr lvl="6" rtl="0" algn="ctr">
              <a:spcBef>
                <a:spcPts val="0"/>
              </a:spcBef>
              <a:spcAft>
                <a:spcPts val="0"/>
              </a:spcAft>
              <a:buSzPts val="2800"/>
              <a:buNone/>
              <a:defRPr/>
            </a:lvl7pPr>
            <a:lvl8pPr lvl="7" rtl="0" algn="ctr">
              <a:spcBef>
                <a:spcPts val="0"/>
              </a:spcBef>
              <a:spcAft>
                <a:spcPts val="0"/>
              </a:spcAft>
              <a:buSzPts val="2800"/>
              <a:buNone/>
              <a:defRPr/>
            </a:lvl8pPr>
            <a:lvl9pPr lvl="8" rtl="0" algn="ctr">
              <a:spcBef>
                <a:spcPts val="0"/>
              </a:spcBef>
              <a:spcAft>
                <a:spcPts val="0"/>
              </a:spcAft>
              <a:buSzPts val="2800"/>
              <a:buNone/>
              <a:defRPr/>
            </a:lvl9pPr>
          </a:lstStyle>
          <a:p>
            <a:r>
              <a:t>xx%</a:t>
            </a:r>
          </a:p>
        </p:txBody>
      </p:sp>
      <p:sp>
        <p:nvSpPr>
          <p:cNvPr id="174" name="Google Shape;174;p20"/>
          <p:cNvSpPr txBox="1"/>
          <p:nvPr>
            <p:ph idx="7" type="subTitle"/>
          </p:nvPr>
        </p:nvSpPr>
        <p:spPr>
          <a:xfrm>
            <a:off x="2015675" y="3555103"/>
            <a:ext cx="2423100" cy="448200"/>
          </a:xfrm>
          <a:prstGeom prst="rect">
            <a:avLst/>
          </a:prstGeom>
        </p:spPr>
        <p:txBody>
          <a:bodyPr anchorCtr="0" anchor="b" bIns="91425" lIns="91425" spcFirstLastPara="1" rIns="91425" wrap="square" tIns="91425">
            <a:noAutofit/>
          </a:bodyPr>
          <a:lstStyle>
            <a:lvl1pPr lvl="0" rtl="0">
              <a:spcBef>
                <a:spcPts val="0"/>
              </a:spcBef>
              <a:spcAft>
                <a:spcPts val="0"/>
              </a:spcAft>
              <a:buSzPts val="1800"/>
              <a:buFont typeface="Pangolin"/>
              <a:buNone/>
              <a:defRPr b="1" sz="1800">
                <a:latin typeface="Pangolin"/>
                <a:ea typeface="Pangolin"/>
                <a:cs typeface="Pangolin"/>
                <a:sym typeface="Pangolin"/>
              </a:defRPr>
            </a:lvl1pPr>
            <a:lvl2pPr lvl="1" rtl="0">
              <a:spcBef>
                <a:spcPts val="0"/>
              </a:spcBef>
              <a:spcAft>
                <a:spcPts val="0"/>
              </a:spcAft>
              <a:buSzPts val="1800"/>
              <a:buNone/>
              <a:defRPr b="1" sz="1800"/>
            </a:lvl2pPr>
            <a:lvl3pPr lvl="2" rtl="0">
              <a:spcBef>
                <a:spcPts val="0"/>
              </a:spcBef>
              <a:spcAft>
                <a:spcPts val="0"/>
              </a:spcAft>
              <a:buSzPts val="1800"/>
              <a:buNone/>
              <a:defRPr b="1" sz="1800"/>
            </a:lvl3pPr>
            <a:lvl4pPr lvl="3" rtl="0">
              <a:spcBef>
                <a:spcPts val="0"/>
              </a:spcBef>
              <a:spcAft>
                <a:spcPts val="0"/>
              </a:spcAft>
              <a:buSzPts val="1800"/>
              <a:buNone/>
              <a:defRPr b="1" sz="1800"/>
            </a:lvl4pPr>
            <a:lvl5pPr lvl="4" rtl="0">
              <a:spcBef>
                <a:spcPts val="0"/>
              </a:spcBef>
              <a:spcAft>
                <a:spcPts val="0"/>
              </a:spcAft>
              <a:buSzPts val="1800"/>
              <a:buNone/>
              <a:defRPr b="1" sz="1800"/>
            </a:lvl5pPr>
            <a:lvl6pPr lvl="5" rtl="0">
              <a:spcBef>
                <a:spcPts val="0"/>
              </a:spcBef>
              <a:spcAft>
                <a:spcPts val="0"/>
              </a:spcAft>
              <a:buSzPts val="1800"/>
              <a:buNone/>
              <a:defRPr b="1" sz="1800"/>
            </a:lvl6pPr>
            <a:lvl7pPr lvl="6" rtl="0">
              <a:spcBef>
                <a:spcPts val="0"/>
              </a:spcBef>
              <a:spcAft>
                <a:spcPts val="0"/>
              </a:spcAft>
              <a:buSzPts val="1800"/>
              <a:buNone/>
              <a:defRPr b="1" sz="1800"/>
            </a:lvl7pPr>
            <a:lvl8pPr lvl="7" rtl="0">
              <a:spcBef>
                <a:spcPts val="0"/>
              </a:spcBef>
              <a:spcAft>
                <a:spcPts val="0"/>
              </a:spcAft>
              <a:buSzPts val="1800"/>
              <a:buNone/>
              <a:defRPr b="1" sz="1800"/>
            </a:lvl8pPr>
            <a:lvl9pPr lvl="8" rtl="0">
              <a:spcBef>
                <a:spcPts val="0"/>
              </a:spcBef>
              <a:spcAft>
                <a:spcPts val="0"/>
              </a:spcAft>
              <a:buSzPts val="1800"/>
              <a:buNone/>
              <a:defRPr b="1" sz="1800"/>
            </a:lvl9pPr>
          </a:lstStyle>
          <a:p/>
        </p:txBody>
      </p:sp>
      <p:sp>
        <p:nvSpPr>
          <p:cNvPr id="175" name="Google Shape;175;p20"/>
          <p:cNvSpPr txBox="1"/>
          <p:nvPr>
            <p:ph idx="8" type="subTitle"/>
          </p:nvPr>
        </p:nvSpPr>
        <p:spPr>
          <a:xfrm>
            <a:off x="2015675" y="3909427"/>
            <a:ext cx="2423100" cy="713100"/>
          </a:xfrm>
          <a:prstGeom prst="rect">
            <a:avLst/>
          </a:prstGeom>
        </p:spPr>
        <p:txBody>
          <a:bodyPr anchorCtr="0" anchor="t" bIns="91425" lIns="91425" spcFirstLastPara="1" rIns="91425" wrap="square" tIns="91425">
            <a:noAutofit/>
          </a:bodyPr>
          <a:lstStyle>
            <a:lvl1pPr lvl="0" rtl="0">
              <a:spcBef>
                <a:spcPts val="0"/>
              </a:spcBef>
              <a:spcAft>
                <a:spcPts val="0"/>
              </a:spcAft>
              <a:buSzPts val="1600"/>
              <a:buNone/>
              <a:defRPr sz="1600"/>
            </a:lvl1pPr>
            <a:lvl2pPr lvl="1" rtl="0">
              <a:spcBef>
                <a:spcPts val="0"/>
              </a:spcBef>
              <a:spcAft>
                <a:spcPts val="0"/>
              </a:spcAft>
              <a:buSzPts val="1600"/>
              <a:buNone/>
              <a:defRPr sz="1600"/>
            </a:lvl2pPr>
            <a:lvl3pPr lvl="2" rtl="0">
              <a:spcBef>
                <a:spcPts val="0"/>
              </a:spcBef>
              <a:spcAft>
                <a:spcPts val="0"/>
              </a:spcAft>
              <a:buSzPts val="1600"/>
              <a:buNone/>
              <a:defRPr sz="1600"/>
            </a:lvl3pPr>
            <a:lvl4pPr lvl="3" rtl="0">
              <a:spcBef>
                <a:spcPts val="0"/>
              </a:spcBef>
              <a:spcAft>
                <a:spcPts val="0"/>
              </a:spcAft>
              <a:buSzPts val="1600"/>
              <a:buNone/>
              <a:defRPr sz="1600"/>
            </a:lvl4pPr>
            <a:lvl5pPr lvl="4" rtl="0">
              <a:spcBef>
                <a:spcPts val="0"/>
              </a:spcBef>
              <a:spcAft>
                <a:spcPts val="0"/>
              </a:spcAft>
              <a:buSzPts val="1600"/>
              <a:buNone/>
              <a:defRPr sz="1600"/>
            </a:lvl5pPr>
            <a:lvl6pPr lvl="5" rtl="0">
              <a:spcBef>
                <a:spcPts val="0"/>
              </a:spcBef>
              <a:spcAft>
                <a:spcPts val="0"/>
              </a:spcAft>
              <a:buSzPts val="1600"/>
              <a:buNone/>
              <a:defRPr sz="1600"/>
            </a:lvl6pPr>
            <a:lvl7pPr lvl="6" rtl="0">
              <a:spcBef>
                <a:spcPts val="0"/>
              </a:spcBef>
              <a:spcAft>
                <a:spcPts val="0"/>
              </a:spcAft>
              <a:buSzPts val="1600"/>
              <a:buNone/>
              <a:defRPr sz="1600"/>
            </a:lvl7pPr>
            <a:lvl8pPr lvl="7" rtl="0">
              <a:spcBef>
                <a:spcPts val="0"/>
              </a:spcBef>
              <a:spcAft>
                <a:spcPts val="0"/>
              </a:spcAft>
              <a:buSzPts val="1600"/>
              <a:buNone/>
              <a:defRPr sz="1600"/>
            </a:lvl8pPr>
            <a:lvl9pPr lvl="8" rtl="0">
              <a:spcBef>
                <a:spcPts val="0"/>
              </a:spcBef>
              <a:spcAft>
                <a:spcPts val="0"/>
              </a:spcAft>
              <a:buSzPts val="1600"/>
              <a:buNone/>
              <a:defRPr sz="1600"/>
            </a:lvl9pPr>
          </a:lstStyle>
          <a:p/>
        </p:txBody>
      </p:sp>
      <p:sp>
        <p:nvSpPr>
          <p:cNvPr id="176" name="Google Shape;176;p20"/>
          <p:cNvSpPr txBox="1"/>
          <p:nvPr>
            <p:ph idx="9" type="title"/>
          </p:nvPr>
        </p:nvSpPr>
        <p:spPr>
          <a:xfrm>
            <a:off x="713100" y="445025"/>
            <a:ext cx="77178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8" name="Shape 18"/>
        <p:cNvGrpSpPr/>
        <p:nvPr/>
      </p:nvGrpSpPr>
      <p:grpSpPr>
        <a:xfrm>
          <a:off x="0" y="0"/>
          <a:ext cx="0" cy="0"/>
          <a:chOff x="0" y="0"/>
          <a:chExt cx="0" cy="0"/>
        </a:xfrm>
      </p:grpSpPr>
      <p:grpSp>
        <p:nvGrpSpPr>
          <p:cNvPr id="19" name="Google Shape;19;p3"/>
          <p:cNvGrpSpPr/>
          <p:nvPr/>
        </p:nvGrpSpPr>
        <p:grpSpPr>
          <a:xfrm>
            <a:off x="-25" y="2473468"/>
            <a:ext cx="9144000" cy="2669671"/>
            <a:chOff x="-25" y="1390650"/>
            <a:chExt cx="9144000" cy="3752700"/>
          </a:xfrm>
        </p:grpSpPr>
        <p:sp>
          <p:nvSpPr>
            <p:cNvPr id="20" name="Google Shape;20;p3"/>
            <p:cNvSpPr/>
            <p:nvPr/>
          </p:nvSpPr>
          <p:spPr>
            <a:xfrm>
              <a:off x="-25" y="1390650"/>
              <a:ext cx="9143955" cy="3152727"/>
            </a:xfrm>
            <a:custGeom>
              <a:rect b="b" l="l" r="r" t="t"/>
              <a:pathLst>
                <a:path extrusionOk="0" h="17253" w="48078">
                  <a:moveTo>
                    <a:pt x="24551" y="0"/>
                  </a:moveTo>
                  <a:cubicBezTo>
                    <a:pt x="19562" y="0"/>
                    <a:pt x="12918" y="5739"/>
                    <a:pt x="7775" y="5942"/>
                  </a:cubicBezTo>
                  <a:cubicBezTo>
                    <a:pt x="7443" y="5956"/>
                    <a:pt x="7121" y="5962"/>
                    <a:pt x="6809" y="5962"/>
                  </a:cubicBezTo>
                  <a:cubicBezTo>
                    <a:pt x="2312" y="5962"/>
                    <a:pt x="0" y="4608"/>
                    <a:pt x="0" y="4608"/>
                  </a:cubicBezTo>
                  <a:lnTo>
                    <a:pt x="0" y="17253"/>
                  </a:lnTo>
                  <a:lnTo>
                    <a:pt x="48077" y="17253"/>
                  </a:lnTo>
                  <a:lnTo>
                    <a:pt x="48077" y="3727"/>
                  </a:lnTo>
                  <a:cubicBezTo>
                    <a:pt x="48077" y="3727"/>
                    <a:pt x="46378" y="2205"/>
                    <a:pt x="44452" y="2205"/>
                  </a:cubicBezTo>
                  <a:cubicBezTo>
                    <a:pt x="44320" y="2205"/>
                    <a:pt x="44187" y="2212"/>
                    <a:pt x="44053" y="2227"/>
                  </a:cubicBezTo>
                  <a:cubicBezTo>
                    <a:pt x="41970" y="2465"/>
                    <a:pt x="40076" y="4275"/>
                    <a:pt x="36278" y="4870"/>
                  </a:cubicBezTo>
                  <a:cubicBezTo>
                    <a:pt x="36082" y="4901"/>
                    <a:pt x="35888" y="4915"/>
                    <a:pt x="35696" y="4915"/>
                  </a:cubicBezTo>
                  <a:cubicBezTo>
                    <a:pt x="32171" y="4915"/>
                    <a:pt x="29282" y="0"/>
                    <a:pt x="2455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3"/>
            <p:cNvSpPr/>
            <p:nvPr/>
          </p:nvSpPr>
          <p:spPr>
            <a:xfrm>
              <a:off x="-25" y="4210050"/>
              <a:ext cx="9144000" cy="9333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2" name="Google Shape;22;p3"/>
          <p:cNvSpPr txBox="1"/>
          <p:nvPr>
            <p:ph type="title"/>
          </p:nvPr>
        </p:nvSpPr>
        <p:spPr>
          <a:xfrm>
            <a:off x="1885200" y="3258300"/>
            <a:ext cx="5376600" cy="612600"/>
          </a:xfrm>
          <a:prstGeom prst="rect">
            <a:avLst/>
          </a:prstGeom>
        </p:spPr>
        <p:txBody>
          <a:bodyPr anchorCtr="0" anchor="b" bIns="91425" lIns="91425" spcFirstLastPara="1" rIns="91425" wrap="square" tIns="91425">
            <a:noAutofit/>
          </a:bodyPr>
          <a:lstStyle>
            <a:lvl1pPr lvl="0" algn="ctr">
              <a:spcBef>
                <a:spcPts val="0"/>
              </a:spcBef>
              <a:spcAft>
                <a:spcPts val="0"/>
              </a:spcAft>
              <a:buSzPts val="4000"/>
              <a:buNone/>
              <a:defRPr sz="4000"/>
            </a:lvl1pPr>
            <a:lvl2pPr lvl="1" algn="ctr">
              <a:spcBef>
                <a:spcPts val="0"/>
              </a:spcBef>
              <a:spcAft>
                <a:spcPts val="0"/>
              </a:spcAft>
              <a:buSzPts val="4000"/>
              <a:buNone/>
              <a:defRPr sz="4000"/>
            </a:lvl2pPr>
            <a:lvl3pPr lvl="2" algn="ctr">
              <a:spcBef>
                <a:spcPts val="0"/>
              </a:spcBef>
              <a:spcAft>
                <a:spcPts val="0"/>
              </a:spcAft>
              <a:buSzPts val="4000"/>
              <a:buNone/>
              <a:defRPr sz="4000"/>
            </a:lvl3pPr>
            <a:lvl4pPr lvl="3" algn="ctr">
              <a:spcBef>
                <a:spcPts val="0"/>
              </a:spcBef>
              <a:spcAft>
                <a:spcPts val="0"/>
              </a:spcAft>
              <a:buSzPts val="4000"/>
              <a:buNone/>
              <a:defRPr sz="4000"/>
            </a:lvl4pPr>
            <a:lvl5pPr lvl="4" algn="ctr">
              <a:spcBef>
                <a:spcPts val="0"/>
              </a:spcBef>
              <a:spcAft>
                <a:spcPts val="0"/>
              </a:spcAft>
              <a:buSzPts val="4000"/>
              <a:buNone/>
              <a:defRPr sz="4000"/>
            </a:lvl5pPr>
            <a:lvl6pPr lvl="5" algn="ctr">
              <a:spcBef>
                <a:spcPts val="0"/>
              </a:spcBef>
              <a:spcAft>
                <a:spcPts val="0"/>
              </a:spcAft>
              <a:buSzPts val="4000"/>
              <a:buNone/>
              <a:defRPr sz="4000"/>
            </a:lvl6pPr>
            <a:lvl7pPr lvl="6" algn="ctr">
              <a:spcBef>
                <a:spcPts val="0"/>
              </a:spcBef>
              <a:spcAft>
                <a:spcPts val="0"/>
              </a:spcAft>
              <a:buSzPts val="4000"/>
              <a:buNone/>
              <a:defRPr sz="4000"/>
            </a:lvl7pPr>
            <a:lvl8pPr lvl="7" algn="ctr">
              <a:spcBef>
                <a:spcPts val="0"/>
              </a:spcBef>
              <a:spcAft>
                <a:spcPts val="0"/>
              </a:spcAft>
              <a:buSzPts val="4000"/>
              <a:buNone/>
              <a:defRPr sz="4000"/>
            </a:lvl8pPr>
            <a:lvl9pPr lvl="8" algn="ctr">
              <a:spcBef>
                <a:spcPts val="0"/>
              </a:spcBef>
              <a:spcAft>
                <a:spcPts val="0"/>
              </a:spcAft>
              <a:buSzPts val="4000"/>
              <a:buNone/>
              <a:defRPr sz="4000"/>
            </a:lvl9pPr>
          </a:lstStyle>
          <a:p/>
        </p:txBody>
      </p:sp>
      <p:sp>
        <p:nvSpPr>
          <p:cNvPr id="23" name="Google Shape;23;p3"/>
          <p:cNvSpPr txBox="1"/>
          <p:nvPr>
            <p:ph idx="1" type="subTitle"/>
          </p:nvPr>
        </p:nvSpPr>
        <p:spPr>
          <a:xfrm>
            <a:off x="1885200" y="3836918"/>
            <a:ext cx="5376600" cy="7224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600"/>
              <a:buNone/>
              <a:defRPr sz="1600"/>
            </a:lvl1pPr>
            <a:lvl2pPr lvl="1" rtl="0" algn="ctr">
              <a:spcBef>
                <a:spcPts val="0"/>
              </a:spcBef>
              <a:spcAft>
                <a:spcPts val="0"/>
              </a:spcAft>
              <a:buSzPts val="1600"/>
              <a:buNone/>
              <a:defRPr sz="1600"/>
            </a:lvl2pPr>
            <a:lvl3pPr lvl="2" rtl="0" algn="ctr">
              <a:spcBef>
                <a:spcPts val="0"/>
              </a:spcBef>
              <a:spcAft>
                <a:spcPts val="0"/>
              </a:spcAft>
              <a:buSzPts val="1600"/>
              <a:buNone/>
              <a:defRPr sz="1600"/>
            </a:lvl3pPr>
            <a:lvl4pPr lvl="3" rtl="0" algn="ctr">
              <a:spcBef>
                <a:spcPts val="0"/>
              </a:spcBef>
              <a:spcAft>
                <a:spcPts val="0"/>
              </a:spcAft>
              <a:buSzPts val="1600"/>
              <a:buNone/>
              <a:defRPr sz="1600"/>
            </a:lvl4pPr>
            <a:lvl5pPr lvl="4" rtl="0" algn="ctr">
              <a:spcBef>
                <a:spcPts val="0"/>
              </a:spcBef>
              <a:spcAft>
                <a:spcPts val="0"/>
              </a:spcAft>
              <a:buSzPts val="1600"/>
              <a:buNone/>
              <a:defRPr sz="1600"/>
            </a:lvl5pPr>
            <a:lvl6pPr lvl="5" rtl="0" algn="ctr">
              <a:spcBef>
                <a:spcPts val="0"/>
              </a:spcBef>
              <a:spcAft>
                <a:spcPts val="0"/>
              </a:spcAft>
              <a:buSzPts val="1600"/>
              <a:buNone/>
              <a:defRPr sz="1600"/>
            </a:lvl6pPr>
            <a:lvl7pPr lvl="6" rtl="0" algn="ctr">
              <a:spcBef>
                <a:spcPts val="0"/>
              </a:spcBef>
              <a:spcAft>
                <a:spcPts val="0"/>
              </a:spcAft>
              <a:buSzPts val="1600"/>
              <a:buNone/>
              <a:defRPr sz="1600"/>
            </a:lvl7pPr>
            <a:lvl8pPr lvl="7" rtl="0" algn="ctr">
              <a:spcBef>
                <a:spcPts val="0"/>
              </a:spcBef>
              <a:spcAft>
                <a:spcPts val="0"/>
              </a:spcAft>
              <a:buSzPts val="1600"/>
              <a:buNone/>
              <a:defRPr sz="1600"/>
            </a:lvl8pPr>
            <a:lvl9pPr lvl="8" rtl="0" algn="ctr">
              <a:spcBef>
                <a:spcPts val="0"/>
              </a:spcBef>
              <a:spcAft>
                <a:spcPts val="0"/>
              </a:spcAft>
              <a:buSzPts val="1600"/>
              <a:buNone/>
              <a:defRPr sz="1600"/>
            </a:lvl9pPr>
          </a:lstStyle>
          <a:p/>
        </p:txBody>
      </p:sp>
      <p:sp>
        <p:nvSpPr>
          <p:cNvPr id="24" name="Google Shape;24;p3"/>
          <p:cNvSpPr txBox="1"/>
          <p:nvPr>
            <p:ph hasCustomPrompt="1" idx="2" type="title"/>
          </p:nvPr>
        </p:nvSpPr>
        <p:spPr>
          <a:xfrm>
            <a:off x="1824819" y="533375"/>
            <a:ext cx="749700" cy="5760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800"/>
              <a:buNone/>
              <a:defRPr/>
            </a:lvl1pPr>
            <a:lvl2pPr lvl="1" rtl="0" algn="ctr">
              <a:spcBef>
                <a:spcPts val="0"/>
              </a:spcBef>
              <a:spcAft>
                <a:spcPts val="0"/>
              </a:spcAft>
              <a:buSzPts val="2800"/>
              <a:buNone/>
              <a:defRPr/>
            </a:lvl2pPr>
            <a:lvl3pPr lvl="2" rtl="0" algn="ctr">
              <a:spcBef>
                <a:spcPts val="0"/>
              </a:spcBef>
              <a:spcAft>
                <a:spcPts val="0"/>
              </a:spcAft>
              <a:buSzPts val="2800"/>
              <a:buNone/>
              <a:defRPr/>
            </a:lvl3pPr>
            <a:lvl4pPr lvl="3" rtl="0" algn="ctr">
              <a:spcBef>
                <a:spcPts val="0"/>
              </a:spcBef>
              <a:spcAft>
                <a:spcPts val="0"/>
              </a:spcAft>
              <a:buSzPts val="2800"/>
              <a:buNone/>
              <a:defRPr/>
            </a:lvl4pPr>
            <a:lvl5pPr lvl="4" rtl="0" algn="ctr">
              <a:spcBef>
                <a:spcPts val="0"/>
              </a:spcBef>
              <a:spcAft>
                <a:spcPts val="0"/>
              </a:spcAft>
              <a:buSzPts val="2800"/>
              <a:buNone/>
              <a:defRPr/>
            </a:lvl5pPr>
            <a:lvl6pPr lvl="5" rtl="0" algn="ctr">
              <a:spcBef>
                <a:spcPts val="0"/>
              </a:spcBef>
              <a:spcAft>
                <a:spcPts val="0"/>
              </a:spcAft>
              <a:buSzPts val="2800"/>
              <a:buNone/>
              <a:defRPr/>
            </a:lvl6pPr>
            <a:lvl7pPr lvl="6" rtl="0" algn="ctr">
              <a:spcBef>
                <a:spcPts val="0"/>
              </a:spcBef>
              <a:spcAft>
                <a:spcPts val="0"/>
              </a:spcAft>
              <a:buSzPts val="2800"/>
              <a:buNone/>
              <a:defRPr/>
            </a:lvl7pPr>
            <a:lvl8pPr lvl="7" rtl="0" algn="ctr">
              <a:spcBef>
                <a:spcPts val="0"/>
              </a:spcBef>
              <a:spcAft>
                <a:spcPts val="0"/>
              </a:spcAft>
              <a:buSzPts val="2800"/>
              <a:buNone/>
              <a:defRPr/>
            </a:lvl8pPr>
            <a:lvl9pPr lvl="8" rtl="0" algn="ctr">
              <a:spcBef>
                <a:spcPts val="0"/>
              </a:spcBef>
              <a:spcAft>
                <a:spcPts val="0"/>
              </a:spcAft>
              <a:buSzPts val="2800"/>
              <a:buNone/>
              <a:defRPr/>
            </a:lvl9pPr>
          </a:lstStyle>
          <a:p>
            <a:r>
              <a:t>xx%</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vice mockup">
  <p:cSld name="CUSTOM_7">
    <p:spTree>
      <p:nvGrpSpPr>
        <p:cNvPr id="177" name="Shape 177"/>
        <p:cNvGrpSpPr/>
        <p:nvPr/>
      </p:nvGrpSpPr>
      <p:grpSpPr>
        <a:xfrm>
          <a:off x="0" y="0"/>
          <a:ext cx="0" cy="0"/>
          <a:chOff x="0" y="0"/>
          <a:chExt cx="0" cy="0"/>
        </a:xfrm>
      </p:grpSpPr>
      <p:sp>
        <p:nvSpPr>
          <p:cNvPr id="178" name="Google Shape;178;p21"/>
          <p:cNvSpPr/>
          <p:nvPr/>
        </p:nvSpPr>
        <p:spPr>
          <a:xfrm rot="10800000">
            <a:off x="7" y="-23"/>
            <a:ext cx="5896493" cy="3104485"/>
          </a:xfrm>
          <a:custGeom>
            <a:rect b="b" l="l" r="r" t="t"/>
            <a:pathLst>
              <a:path extrusionOk="0" h="29948" w="38136">
                <a:moveTo>
                  <a:pt x="37163" y="0"/>
                </a:moveTo>
                <a:cubicBezTo>
                  <a:pt x="36732" y="0"/>
                  <a:pt x="36166" y="151"/>
                  <a:pt x="35481" y="658"/>
                </a:cubicBezTo>
                <a:cubicBezTo>
                  <a:pt x="33778" y="1908"/>
                  <a:pt x="33707" y="6147"/>
                  <a:pt x="31147" y="6992"/>
                </a:cubicBezTo>
                <a:cubicBezTo>
                  <a:pt x="30908" y="7072"/>
                  <a:pt x="30643" y="7108"/>
                  <a:pt x="30357" y="7108"/>
                </a:cubicBezTo>
                <a:cubicBezTo>
                  <a:pt x="28146" y="7108"/>
                  <a:pt x="24643" y="4988"/>
                  <a:pt x="21393" y="4988"/>
                </a:cubicBezTo>
                <a:cubicBezTo>
                  <a:pt x="20568" y="4988"/>
                  <a:pt x="19758" y="5125"/>
                  <a:pt x="18991" y="5468"/>
                </a:cubicBezTo>
                <a:cubicBezTo>
                  <a:pt x="14800" y="7337"/>
                  <a:pt x="16431" y="14755"/>
                  <a:pt x="13407" y="17934"/>
                </a:cubicBezTo>
                <a:cubicBezTo>
                  <a:pt x="10382" y="21113"/>
                  <a:pt x="8525" y="20803"/>
                  <a:pt x="4417" y="22351"/>
                </a:cubicBezTo>
                <a:cubicBezTo>
                  <a:pt x="416" y="23859"/>
                  <a:pt x="19" y="29638"/>
                  <a:pt x="1" y="29935"/>
                </a:cubicBezTo>
                <a:lnTo>
                  <a:pt x="38136" y="29935"/>
                </a:lnTo>
                <a:lnTo>
                  <a:pt x="38136" y="325"/>
                </a:lnTo>
                <a:cubicBezTo>
                  <a:pt x="38136" y="325"/>
                  <a:pt x="37795" y="0"/>
                  <a:pt x="37163" y="0"/>
                </a:cubicBezTo>
                <a:close/>
                <a:moveTo>
                  <a:pt x="0" y="29935"/>
                </a:moveTo>
                <a:lnTo>
                  <a:pt x="0" y="29947"/>
                </a:lnTo>
                <a:cubicBezTo>
                  <a:pt x="0" y="29947"/>
                  <a:pt x="0" y="29943"/>
                  <a:pt x="1" y="29935"/>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21"/>
          <p:cNvSpPr txBox="1"/>
          <p:nvPr>
            <p:ph type="title"/>
          </p:nvPr>
        </p:nvSpPr>
        <p:spPr>
          <a:xfrm>
            <a:off x="5623700" y="1337225"/>
            <a:ext cx="2807100" cy="1005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0" name="Google Shape;180;p21"/>
          <p:cNvSpPr txBox="1"/>
          <p:nvPr>
            <p:ph idx="1" type="subTitle"/>
          </p:nvPr>
        </p:nvSpPr>
        <p:spPr>
          <a:xfrm>
            <a:off x="5623700" y="2379745"/>
            <a:ext cx="2807100" cy="1216200"/>
          </a:xfrm>
          <a:prstGeom prst="rect">
            <a:avLst/>
          </a:prstGeom>
        </p:spPr>
        <p:txBody>
          <a:bodyPr anchorCtr="0" anchor="t" bIns="91425" lIns="91425" spcFirstLastPara="1" rIns="91425" wrap="square" tIns="91425">
            <a:noAutofit/>
          </a:bodyPr>
          <a:lstStyle>
            <a:lvl1pPr lvl="0" rtl="0">
              <a:spcBef>
                <a:spcPts val="0"/>
              </a:spcBef>
              <a:spcAft>
                <a:spcPts val="0"/>
              </a:spcAft>
              <a:buSzPts val="1600"/>
              <a:buNone/>
              <a:defRPr sz="1600"/>
            </a:lvl1pPr>
            <a:lvl2pPr lvl="1" rtl="0">
              <a:spcBef>
                <a:spcPts val="0"/>
              </a:spcBef>
              <a:spcAft>
                <a:spcPts val="0"/>
              </a:spcAft>
              <a:buSzPts val="1600"/>
              <a:buNone/>
              <a:defRPr sz="1600"/>
            </a:lvl2pPr>
            <a:lvl3pPr lvl="2" rtl="0">
              <a:spcBef>
                <a:spcPts val="0"/>
              </a:spcBef>
              <a:spcAft>
                <a:spcPts val="0"/>
              </a:spcAft>
              <a:buSzPts val="1600"/>
              <a:buNone/>
              <a:defRPr sz="1600"/>
            </a:lvl3pPr>
            <a:lvl4pPr lvl="3" rtl="0">
              <a:spcBef>
                <a:spcPts val="0"/>
              </a:spcBef>
              <a:spcAft>
                <a:spcPts val="0"/>
              </a:spcAft>
              <a:buSzPts val="1600"/>
              <a:buNone/>
              <a:defRPr sz="1600"/>
            </a:lvl4pPr>
            <a:lvl5pPr lvl="4" rtl="0">
              <a:spcBef>
                <a:spcPts val="0"/>
              </a:spcBef>
              <a:spcAft>
                <a:spcPts val="0"/>
              </a:spcAft>
              <a:buSzPts val="1600"/>
              <a:buNone/>
              <a:defRPr sz="1600"/>
            </a:lvl5pPr>
            <a:lvl6pPr lvl="5" rtl="0">
              <a:spcBef>
                <a:spcPts val="0"/>
              </a:spcBef>
              <a:spcAft>
                <a:spcPts val="0"/>
              </a:spcAft>
              <a:buSzPts val="1600"/>
              <a:buNone/>
              <a:defRPr sz="1600"/>
            </a:lvl6pPr>
            <a:lvl7pPr lvl="6" rtl="0">
              <a:spcBef>
                <a:spcPts val="0"/>
              </a:spcBef>
              <a:spcAft>
                <a:spcPts val="0"/>
              </a:spcAft>
              <a:buSzPts val="1600"/>
              <a:buNone/>
              <a:defRPr sz="1600"/>
            </a:lvl7pPr>
            <a:lvl8pPr lvl="7" rtl="0">
              <a:spcBef>
                <a:spcPts val="0"/>
              </a:spcBef>
              <a:spcAft>
                <a:spcPts val="0"/>
              </a:spcAft>
              <a:buSzPts val="1600"/>
              <a:buNone/>
              <a:defRPr sz="1600"/>
            </a:lvl8pPr>
            <a:lvl9pPr lvl="8" rtl="0">
              <a:spcBef>
                <a:spcPts val="0"/>
              </a:spcBef>
              <a:spcAft>
                <a:spcPts val="0"/>
              </a:spcAft>
              <a:buSzPts val="1600"/>
              <a:buNone/>
              <a:defRPr sz="1600"/>
            </a:lvl9pPr>
          </a:lstStyle>
          <a:p/>
        </p:txBody>
      </p:sp>
      <p:sp>
        <p:nvSpPr>
          <p:cNvPr id="181" name="Google Shape;181;p21"/>
          <p:cNvSpPr/>
          <p:nvPr/>
        </p:nvSpPr>
        <p:spPr>
          <a:xfrm rot="10800000">
            <a:off x="6576606" y="3556043"/>
            <a:ext cx="2580534" cy="1607191"/>
          </a:xfrm>
          <a:custGeom>
            <a:rect b="b" l="l" r="r" t="t"/>
            <a:pathLst>
              <a:path extrusionOk="0" h="24587" w="40828">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21"/>
          <p:cNvSpPr/>
          <p:nvPr/>
        </p:nvSpPr>
        <p:spPr>
          <a:xfrm rot="10800000">
            <a:off x="6646432" y="3613517"/>
            <a:ext cx="2525518" cy="1571908"/>
          </a:xfrm>
          <a:custGeom>
            <a:rect b="b" l="l" r="r" t="t"/>
            <a:pathLst>
              <a:path extrusionOk="0" h="24587" w="40828">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noFill/>
          <a:ln cap="flat" cmpd="sng" w="28575">
            <a:solidFill>
              <a:schemeClr val="accent6"/>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p:cSld name="CUSTOM_8">
    <p:spTree>
      <p:nvGrpSpPr>
        <p:cNvPr id="183" name="Shape 183"/>
        <p:cNvGrpSpPr/>
        <p:nvPr/>
      </p:nvGrpSpPr>
      <p:grpSpPr>
        <a:xfrm>
          <a:off x="0" y="0"/>
          <a:ext cx="0" cy="0"/>
          <a:chOff x="0" y="0"/>
          <a:chExt cx="0" cy="0"/>
        </a:xfrm>
      </p:grpSpPr>
      <p:sp>
        <p:nvSpPr>
          <p:cNvPr id="184" name="Google Shape;184;p22"/>
          <p:cNvSpPr/>
          <p:nvPr/>
        </p:nvSpPr>
        <p:spPr>
          <a:xfrm rot="10800000">
            <a:off x="3704250" y="-8"/>
            <a:ext cx="5439749" cy="5143484"/>
          </a:xfrm>
          <a:custGeom>
            <a:rect b="b" l="l" r="r" t="t"/>
            <a:pathLst>
              <a:path extrusionOk="0" h="43268" w="42364">
                <a:moveTo>
                  <a:pt x="1" y="0"/>
                </a:moveTo>
                <a:lnTo>
                  <a:pt x="1" y="43267"/>
                </a:lnTo>
                <a:lnTo>
                  <a:pt x="42363" y="43267"/>
                </a:lnTo>
                <a:cubicBezTo>
                  <a:pt x="42363" y="43267"/>
                  <a:pt x="42268" y="37779"/>
                  <a:pt x="39006" y="33992"/>
                </a:cubicBezTo>
                <a:cubicBezTo>
                  <a:pt x="35767" y="30218"/>
                  <a:pt x="39351" y="28789"/>
                  <a:pt x="39875" y="23705"/>
                </a:cubicBezTo>
                <a:cubicBezTo>
                  <a:pt x="40375" y="18633"/>
                  <a:pt x="36958" y="18336"/>
                  <a:pt x="34470" y="14049"/>
                </a:cubicBezTo>
                <a:cubicBezTo>
                  <a:pt x="31981" y="9775"/>
                  <a:pt x="34041" y="0"/>
                  <a:pt x="3404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22"/>
          <p:cNvSpPr/>
          <p:nvPr/>
        </p:nvSpPr>
        <p:spPr>
          <a:xfrm rot="10800000">
            <a:off x="3908869" y="-28223"/>
            <a:ext cx="5291581" cy="5199948"/>
          </a:xfrm>
          <a:custGeom>
            <a:rect b="b" l="l" r="r" t="t"/>
            <a:pathLst>
              <a:path extrusionOk="0" h="43268" w="42364">
                <a:moveTo>
                  <a:pt x="1" y="0"/>
                </a:moveTo>
                <a:lnTo>
                  <a:pt x="1" y="43267"/>
                </a:lnTo>
                <a:lnTo>
                  <a:pt x="42363" y="43267"/>
                </a:lnTo>
                <a:cubicBezTo>
                  <a:pt x="42363" y="43267"/>
                  <a:pt x="42268" y="37779"/>
                  <a:pt x="39006" y="33992"/>
                </a:cubicBezTo>
                <a:cubicBezTo>
                  <a:pt x="35767" y="30218"/>
                  <a:pt x="39351" y="28789"/>
                  <a:pt x="39875" y="23705"/>
                </a:cubicBezTo>
                <a:cubicBezTo>
                  <a:pt x="40375" y="18633"/>
                  <a:pt x="36958" y="18336"/>
                  <a:pt x="34470" y="14049"/>
                </a:cubicBezTo>
                <a:cubicBezTo>
                  <a:pt x="31981" y="9775"/>
                  <a:pt x="34041" y="0"/>
                  <a:pt x="34041" y="0"/>
                </a:cubicBezTo>
                <a:close/>
              </a:path>
            </a:pathLst>
          </a:custGeom>
          <a:noFill/>
          <a:ln cap="flat" cmpd="sng" w="28575">
            <a:solidFill>
              <a:schemeClr val="accent2"/>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22"/>
          <p:cNvSpPr txBox="1"/>
          <p:nvPr>
            <p:ph type="title"/>
          </p:nvPr>
        </p:nvSpPr>
        <p:spPr>
          <a:xfrm>
            <a:off x="5431875" y="445025"/>
            <a:ext cx="2999100" cy="11064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7" name="Google Shape;187;p22"/>
          <p:cNvSpPr txBox="1"/>
          <p:nvPr/>
        </p:nvSpPr>
        <p:spPr>
          <a:xfrm>
            <a:off x="5431275" y="3605850"/>
            <a:ext cx="3093000" cy="670500"/>
          </a:xfrm>
          <a:prstGeom prst="rect">
            <a:avLst/>
          </a:prstGeom>
          <a:noFill/>
          <a:ln>
            <a:noFill/>
          </a:ln>
        </p:spPr>
        <p:txBody>
          <a:bodyPr anchorCtr="0" anchor="t" bIns="91425" lIns="91425" spcFirstLastPara="1" rIns="91425" wrap="square" tIns="91425">
            <a:noAutofit/>
          </a:bodyPr>
          <a:lstStyle/>
          <a:p>
            <a:pPr indent="0" lvl="0" marL="0" rtl="0" algn="l">
              <a:spcBef>
                <a:spcPts val="300"/>
              </a:spcBef>
              <a:spcAft>
                <a:spcPts val="0"/>
              </a:spcAft>
              <a:buNone/>
            </a:pPr>
            <a:r>
              <a:rPr lang="en" sz="1100">
                <a:solidFill>
                  <a:schemeClr val="dk1"/>
                </a:solidFill>
                <a:latin typeface="Baloo 2"/>
                <a:ea typeface="Baloo 2"/>
                <a:cs typeface="Baloo 2"/>
                <a:sym typeface="Baloo 2"/>
              </a:rPr>
              <a:t>CREDITS: This presentation template was created by </a:t>
            </a:r>
            <a:r>
              <a:rPr lang="en" sz="1100">
                <a:solidFill>
                  <a:schemeClr val="dk1"/>
                </a:solidFill>
                <a:uFill>
                  <a:noFill/>
                </a:uFill>
                <a:latin typeface="Baloo 2"/>
                <a:ea typeface="Baloo 2"/>
                <a:cs typeface="Baloo 2"/>
                <a:sym typeface="Baloo 2"/>
                <a:hlinkClick r:id="rId2">
                  <a:extLst>
                    <a:ext uri="{A12FA001-AC4F-418D-AE19-62706E023703}">
                      <ahyp:hlinkClr val="tx"/>
                    </a:ext>
                  </a:extLst>
                </a:hlinkClick>
              </a:rPr>
              <a:t>Slidesgo</a:t>
            </a:r>
            <a:r>
              <a:rPr lang="en" sz="1100">
                <a:solidFill>
                  <a:schemeClr val="dk1"/>
                </a:solidFill>
                <a:latin typeface="Baloo 2"/>
                <a:ea typeface="Baloo 2"/>
                <a:cs typeface="Baloo 2"/>
                <a:sym typeface="Baloo 2"/>
              </a:rPr>
              <a:t>, including icons by </a:t>
            </a:r>
            <a:r>
              <a:rPr lang="en" sz="1100">
                <a:solidFill>
                  <a:schemeClr val="dk1"/>
                </a:solidFill>
                <a:uFill>
                  <a:noFill/>
                </a:uFill>
                <a:latin typeface="Baloo 2"/>
                <a:ea typeface="Baloo 2"/>
                <a:cs typeface="Baloo 2"/>
                <a:sym typeface="Baloo 2"/>
                <a:hlinkClick r:id="rId3">
                  <a:extLst>
                    <a:ext uri="{A12FA001-AC4F-418D-AE19-62706E023703}">
                      <ahyp:hlinkClr val="tx"/>
                    </a:ext>
                  </a:extLst>
                </a:hlinkClick>
              </a:rPr>
              <a:t>Flaticon</a:t>
            </a:r>
            <a:r>
              <a:rPr lang="en" sz="1100">
                <a:solidFill>
                  <a:schemeClr val="dk1"/>
                </a:solidFill>
                <a:latin typeface="Baloo 2"/>
                <a:ea typeface="Baloo 2"/>
                <a:cs typeface="Baloo 2"/>
                <a:sym typeface="Baloo 2"/>
              </a:rPr>
              <a:t>, and infographics &amp; images by </a:t>
            </a:r>
            <a:r>
              <a:rPr lang="en" sz="1100">
                <a:solidFill>
                  <a:schemeClr val="dk1"/>
                </a:solidFill>
                <a:uFill>
                  <a:noFill/>
                </a:uFill>
                <a:latin typeface="Baloo 2"/>
                <a:ea typeface="Baloo 2"/>
                <a:cs typeface="Baloo 2"/>
                <a:sym typeface="Baloo 2"/>
                <a:hlinkClick r:id="rId4">
                  <a:extLst>
                    <a:ext uri="{A12FA001-AC4F-418D-AE19-62706E023703}">
                      <ahyp:hlinkClr val="tx"/>
                    </a:ext>
                  </a:extLst>
                </a:hlinkClick>
              </a:rPr>
              <a:t>Freepik</a:t>
            </a:r>
            <a:r>
              <a:rPr lang="en" sz="1100">
                <a:solidFill>
                  <a:schemeClr val="dk1"/>
                </a:solidFill>
                <a:latin typeface="Baloo 2"/>
                <a:ea typeface="Baloo 2"/>
                <a:cs typeface="Baloo 2"/>
                <a:sym typeface="Baloo 2"/>
              </a:rPr>
              <a:t>.</a:t>
            </a:r>
            <a:endParaRPr sz="1100">
              <a:solidFill>
                <a:schemeClr val="dk1"/>
              </a:solidFill>
              <a:latin typeface="Baloo 2"/>
              <a:ea typeface="Baloo 2"/>
              <a:cs typeface="Baloo 2"/>
              <a:sym typeface="Baloo 2"/>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1">
    <p:spTree>
      <p:nvGrpSpPr>
        <p:cNvPr id="188" name="Shape 188"/>
        <p:cNvGrpSpPr/>
        <p:nvPr/>
      </p:nvGrpSpPr>
      <p:grpSpPr>
        <a:xfrm>
          <a:off x="0" y="0"/>
          <a:ext cx="0" cy="0"/>
          <a:chOff x="0" y="0"/>
          <a:chExt cx="0" cy="0"/>
        </a:xfrm>
      </p:grpSpPr>
      <p:sp>
        <p:nvSpPr>
          <p:cNvPr id="189" name="Google Shape;189;p23"/>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90" name="Google Shape;190;p23"/>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91" name="Google Shape;191;p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5" name="Shape 25"/>
        <p:cNvGrpSpPr/>
        <p:nvPr/>
      </p:nvGrpSpPr>
      <p:grpSpPr>
        <a:xfrm>
          <a:off x="0" y="0"/>
          <a:ext cx="0" cy="0"/>
          <a:chOff x="0" y="0"/>
          <a:chExt cx="0" cy="0"/>
        </a:xfrm>
      </p:grpSpPr>
      <p:sp>
        <p:nvSpPr>
          <p:cNvPr id="26" name="Google Shape;26;p4"/>
          <p:cNvSpPr/>
          <p:nvPr/>
        </p:nvSpPr>
        <p:spPr>
          <a:xfrm rot="10800000">
            <a:off x="7543794" y="4385848"/>
            <a:ext cx="1600206" cy="776702"/>
          </a:xfrm>
          <a:custGeom>
            <a:rect b="b" l="l" r="r" t="t"/>
            <a:pathLst>
              <a:path extrusionOk="0" h="14118" w="32850">
                <a:moveTo>
                  <a:pt x="1" y="1"/>
                </a:moveTo>
                <a:lnTo>
                  <a:pt x="1" y="12945"/>
                </a:lnTo>
                <a:cubicBezTo>
                  <a:pt x="57" y="12959"/>
                  <a:pt x="113" y="13001"/>
                  <a:pt x="168" y="13015"/>
                </a:cubicBezTo>
                <a:cubicBezTo>
                  <a:pt x="1773" y="13750"/>
                  <a:pt x="3537" y="14117"/>
                  <a:pt x="5301" y="14117"/>
                </a:cubicBezTo>
                <a:cubicBezTo>
                  <a:pt x="7217" y="14117"/>
                  <a:pt x="9132" y="13684"/>
                  <a:pt x="10839" y="12820"/>
                </a:cubicBezTo>
                <a:cubicBezTo>
                  <a:pt x="13252" y="11578"/>
                  <a:pt x="15205" y="9598"/>
                  <a:pt x="17297" y="7868"/>
                </a:cubicBezTo>
                <a:cubicBezTo>
                  <a:pt x="19404" y="6124"/>
                  <a:pt x="21858" y="4576"/>
                  <a:pt x="24592" y="4506"/>
                </a:cubicBezTo>
                <a:cubicBezTo>
                  <a:pt x="24664" y="4504"/>
                  <a:pt x="24736" y="4503"/>
                  <a:pt x="24808" y="4503"/>
                </a:cubicBezTo>
                <a:cubicBezTo>
                  <a:pt x="26011" y="4503"/>
                  <a:pt x="27265" y="4752"/>
                  <a:pt x="28452" y="4752"/>
                </a:cubicBezTo>
                <a:cubicBezTo>
                  <a:pt x="29285" y="4752"/>
                  <a:pt x="30086" y="4630"/>
                  <a:pt x="30813" y="4213"/>
                </a:cubicBezTo>
                <a:cubicBezTo>
                  <a:pt x="32222" y="3404"/>
                  <a:pt x="32850" y="1521"/>
                  <a:pt x="32320"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4"/>
          <p:cNvSpPr/>
          <p:nvPr/>
        </p:nvSpPr>
        <p:spPr>
          <a:xfrm rot="10800000">
            <a:off x="7" y="5"/>
            <a:ext cx="2478918" cy="800095"/>
          </a:xfrm>
          <a:custGeom>
            <a:rect b="b" l="l" r="r" t="t"/>
            <a:pathLst>
              <a:path extrusionOk="0" h="11620" w="36002">
                <a:moveTo>
                  <a:pt x="36002" y="0"/>
                </a:moveTo>
                <a:cubicBezTo>
                  <a:pt x="34719" y="223"/>
                  <a:pt x="33463" y="865"/>
                  <a:pt x="32375" y="1632"/>
                </a:cubicBezTo>
                <a:cubicBezTo>
                  <a:pt x="30729" y="2818"/>
                  <a:pt x="29334" y="4338"/>
                  <a:pt x="27688" y="5538"/>
                </a:cubicBezTo>
                <a:cubicBezTo>
                  <a:pt x="25164" y="7393"/>
                  <a:pt x="22039" y="8439"/>
                  <a:pt x="18887" y="8467"/>
                </a:cubicBezTo>
                <a:cubicBezTo>
                  <a:pt x="18805" y="8468"/>
                  <a:pt x="18723" y="8469"/>
                  <a:pt x="18641" y="8469"/>
                </a:cubicBezTo>
                <a:cubicBezTo>
                  <a:pt x="16159" y="8469"/>
                  <a:pt x="13715" y="7869"/>
                  <a:pt x="11271" y="7504"/>
                </a:cubicBezTo>
                <a:cubicBezTo>
                  <a:pt x="10215" y="7354"/>
                  <a:pt x="9136" y="7249"/>
                  <a:pt x="8065" y="7249"/>
                </a:cubicBezTo>
                <a:cubicBezTo>
                  <a:pt x="6561" y="7249"/>
                  <a:pt x="5074" y="7456"/>
                  <a:pt x="3697" y="8035"/>
                </a:cubicBezTo>
                <a:cubicBezTo>
                  <a:pt x="2079" y="8718"/>
                  <a:pt x="670" y="10043"/>
                  <a:pt x="0" y="11619"/>
                </a:cubicBezTo>
                <a:lnTo>
                  <a:pt x="36002" y="11619"/>
                </a:lnTo>
                <a:lnTo>
                  <a:pt x="36002"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4"/>
          <p:cNvSpPr/>
          <p:nvPr/>
        </p:nvSpPr>
        <p:spPr>
          <a:xfrm rot="10800000">
            <a:off x="-19040" y="-38088"/>
            <a:ext cx="2421765" cy="736563"/>
          </a:xfrm>
          <a:custGeom>
            <a:rect b="b" l="l" r="r" t="t"/>
            <a:pathLst>
              <a:path extrusionOk="0" h="11620" w="36002">
                <a:moveTo>
                  <a:pt x="36002" y="0"/>
                </a:moveTo>
                <a:cubicBezTo>
                  <a:pt x="34719" y="223"/>
                  <a:pt x="33463" y="865"/>
                  <a:pt x="32375" y="1632"/>
                </a:cubicBezTo>
                <a:cubicBezTo>
                  <a:pt x="30729" y="2818"/>
                  <a:pt x="29334" y="4338"/>
                  <a:pt x="27688" y="5538"/>
                </a:cubicBezTo>
                <a:cubicBezTo>
                  <a:pt x="25164" y="7393"/>
                  <a:pt x="22039" y="8439"/>
                  <a:pt x="18887" y="8467"/>
                </a:cubicBezTo>
                <a:cubicBezTo>
                  <a:pt x="18805" y="8468"/>
                  <a:pt x="18723" y="8469"/>
                  <a:pt x="18641" y="8469"/>
                </a:cubicBezTo>
                <a:cubicBezTo>
                  <a:pt x="16159" y="8469"/>
                  <a:pt x="13715" y="7869"/>
                  <a:pt x="11271" y="7504"/>
                </a:cubicBezTo>
                <a:cubicBezTo>
                  <a:pt x="10215" y="7354"/>
                  <a:pt x="9136" y="7249"/>
                  <a:pt x="8065" y="7249"/>
                </a:cubicBezTo>
                <a:cubicBezTo>
                  <a:pt x="6561" y="7249"/>
                  <a:pt x="5074" y="7456"/>
                  <a:pt x="3697" y="8035"/>
                </a:cubicBezTo>
                <a:cubicBezTo>
                  <a:pt x="2079" y="8718"/>
                  <a:pt x="670" y="10043"/>
                  <a:pt x="0" y="11619"/>
                </a:cubicBezTo>
                <a:lnTo>
                  <a:pt x="36002" y="11619"/>
                </a:lnTo>
                <a:lnTo>
                  <a:pt x="36002" y="0"/>
                </a:lnTo>
                <a:close/>
              </a:path>
            </a:pathLst>
          </a:custGeom>
          <a:noFill/>
          <a:ln cap="flat" cmpd="sng" w="28575">
            <a:solidFill>
              <a:schemeClr val="accent1"/>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4"/>
          <p:cNvSpPr txBox="1"/>
          <p:nvPr>
            <p:ph type="title"/>
          </p:nvPr>
        </p:nvSpPr>
        <p:spPr>
          <a:xfrm>
            <a:off x="713100" y="445025"/>
            <a:ext cx="77178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0" name="Google Shape;30;p4"/>
          <p:cNvSpPr txBox="1"/>
          <p:nvPr>
            <p:ph idx="1" type="body"/>
          </p:nvPr>
        </p:nvSpPr>
        <p:spPr>
          <a:xfrm>
            <a:off x="713100" y="1152475"/>
            <a:ext cx="7717800" cy="3416400"/>
          </a:xfrm>
          <a:prstGeom prst="rect">
            <a:avLst/>
          </a:prstGeom>
        </p:spPr>
        <p:txBody>
          <a:bodyPr anchorCtr="0" anchor="t" bIns="91425" lIns="91425" spcFirstLastPara="1" rIns="91425" wrap="square" tIns="91425">
            <a:noAutofit/>
          </a:bodyPr>
          <a:lstStyle>
            <a:lvl1pPr indent="-330200" lvl="0" marL="457200">
              <a:spcBef>
                <a:spcPts val="0"/>
              </a:spcBef>
              <a:spcAft>
                <a:spcPts val="0"/>
              </a:spcAft>
              <a:buSzPts val="1600"/>
              <a:buChar char="●"/>
              <a:defRPr/>
            </a:lvl1pPr>
            <a:lvl2pPr indent="-330200" lvl="1" marL="914400">
              <a:spcBef>
                <a:spcPts val="0"/>
              </a:spcBef>
              <a:spcAft>
                <a:spcPts val="0"/>
              </a:spcAft>
              <a:buSzPts val="1600"/>
              <a:buChar char="○"/>
              <a:defRPr/>
            </a:lvl2pPr>
            <a:lvl3pPr indent="-330200" lvl="2" marL="1371600">
              <a:spcBef>
                <a:spcPts val="0"/>
              </a:spcBef>
              <a:spcAft>
                <a:spcPts val="0"/>
              </a:spcAft>
              <a:buSzPts val="1600"/>
              <a:buChar char="■"/>
              <a:defRPr/>
            </a:lvl3pPr>
            <a:lvl4pPr indent="-330200" lvl="3" marL="1828800">
              <a:spcBef>
                <a:spcPts val="0"/>
              </a:spcBef>
              <a:spcAft>
                <a:spcPts val="0"/>
              </a:spcAft>
              <a:buSzPts val="1600"/>
              <a:buChar char="●"/>
              <a:defRPr/>
            </a:lvl4pPr>
            <a:lvl5pPr indent="-330200" lvl="4" marL="2286000">
              <a:spcBef>
                <a:spcPts val="0"/>
              </a:spcBef>
              <a:spcAft>
                <a:spcPts val="0"/>
              </a:spcAft>
              <a:buSzPts val="1600"/>
              <a:buChar char="○"/>
              <a:defRPr/>
            </a:lvl5pPr>
            <a:lvl6pPr indent="-330200" lvl="5" marL="2743200">
              <a:spcBef>
                <a:spcPts val="0"/>
              </a:spcBef>
              <a:spcAft>
                <a:spcPts val="0"/>
              </a:spcAft>
              <a:buSzPts val="1600"/>
              <a:buChar char="■"/>
              <a:defRPr/>
            </a:lvl6pPr>
            <a:lvl7pPr indent="-330200" lvl="6" marL="3200400">
              <a:spcBef>
                <a:spcPts val="0"/>
              </a:spcBef>
              <a:spcAft>
                <a:spcPts val="0"/>
              </a:spcAft>
              <a:buSzPts val="1600"/>
              <a:buChar char="●"/>
              <a:defRPr/>
            </a:lvl7pPr>
            <a:lvl8pPr indent="-330200" lvl="7" marL="3657600">
              <a:spcBef>
                <a:spcPts val="0"/>
              </a:spcBef>
              <a:spcAft>
                <a:spcPts val="0"/>
              </a:spcAft>
              <a:buSzPts val="1600"/>
              <a:buChar char="○"/>
              <a:defRPr/>
            </a:lvl8pPr>
            <a:lvl9pPr indent="-330200" lvl="8" marL="4114800">
              <a:spcBef>
                <a:spcPts val="0"/>
              </a:spcBef>
              <a:spcAft>
                <a:spcPts val="0"/>
              </a:spcAft>
              <a:buSzPts val="16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1" name="Shape 31"/>
        <p:cNvGrpSpPr/>
        <p:nvPr/>
      </p:nvGrpSpPr>
      <p:grpSpPr>
        <a:xfrm>
          <a:off x="0" y="0"/>
          <a:ext cx="0" cy="0"/>
          <a:chOff x="0" y="0"/>
          <a:chExt cx="0" cy="0"/>
        </a:xfrm>
      </p:grpSpPr>
      <p:grpSp>
        <p:nvGrpSpPr>
          <p:cNvPr id="32" name="Google Shape;32;p5"/>
          <p:cNvGrpSpPr/>
          <p:nvPr/>
        </p:nvGrpSpPr>
        <p:grpSpPr>
          <a:xfrm>
            <a:off x="-25" y="1390650"/>
            <a:ext cx="9144000" cy="3752700"/>
            <a:chOff x="-25" y="1390650"/>
            <a:chExt cx="9144000" cy="3752700"/>
          </a:xfrm>
        </p:grpSpPr>
        <p:sp>
          <p:nvSpPr>
            <p:cNvPr id="33" name="Google Shape;33;p5"/>
            <p:cNvSpPr/>
            <p:nvPr/>
          </p:nvSpPr>
          <p:spPr>
            <a:xfrm>
              <a:off x="-25" y="1390650"/>
              <a:ext cx="9143955" cy="3152727"/>
            </a:xfrm>
            <a:custGeom>
              <a:rect b="b" l="l" r="r" t="t"/>
              <a:pathLst>
                <a:path extrusionOk="0" h="17253" w="48078">
                  <a:moveTo>
                    <a:pt x="24551" y="0"/>
                  </a:moveTo>
                  <a:cubicBezTo>
                    <a:pt x="19562" y="0"/>
                    <a:pt x="12918" y="5739"/>
                    <a:pt x="7775" y="5942"/>
                  </a:cubicBezTo>
                  <a:cubicBezTo>
                    <a:pt x="7443" y="5956"/>
                    <a:pt x="7121" y="5962"/>
                    <a:pt x="6809" y="5962"/>
                  </a:cubicBezTo>
                  <a:cubicBezTo>
                    <a:pt x="2312" y="5962"/>
                    <a:pt x="0" y="4608"/>
                    <a:pt x="0" y="4608"/>
                  </a:cubicBezTo>
                  <a:lnTo>
                    <a:pt x="0" y="17253"/>
                  </a:lnTo>
                  <a:lnTo>
                    <a:pt x="48077" y="17253"/>
                  </a:lnTo>
                  <a:lnTo>
                    <a:pt x="48077" y="3727"/>
                  </a:lnTo>
                  <a:cubicBezTo>
                    <a:pt x="48077" y="3727"/>
                    <a:pt x="46378" y="2205"/>
                    <a:pt x="44452" y="2205"/>
                  </a:cubicBezTo>
                  <a:cubicBezTo>
                    <a:pt x="44320" y="2205"/>
                    <a:pt x="44187" y="2212"/>
                    <a:pt x="44053" y="2227"/>
                  </a:cubicBezTo>
                  <a:cubicBezTo>
                    <a:pt x="41970" y="2465"/>
                    <a:pt x="40076" y="4275"/>
                    <a:pt x="36278" y="4870"/>
                  </a:cubicBezTo>
                  <a:cubicBezTo>
                    <a:pt x="36082" y="4901"/>
                    <a:pt x="35888" y="4915"/>
                    <a:pt x="35696" y="4915"/>
                  </a:cubicBezTo>
                  <a:cubicBezTo>
                    <a:pt x="32171" y="4915"/>
                    <a:pt x="29282" y="0"/>
                    <a:pt x="2455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5"/>
            <p:cNvSpPr/>
            <p:nvPr/>
          </p:nvSpPr>
          <p:spPr>
            <a:xfrm>
              <a:off x="-25" y="4210050"/>
              <a:ext cx="9144000" cy="9333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5" name="Google Shape;35;p5"/>
          <p:cNvSpPr/>
          <p:nvPr/>
        </p:nvSpPr>
        <p:spPr>
          <a:xfrm rot="-688733">
            <a:off x="5453358" y="4569571"/>
            <a:ext cx="3692609" cy="351392"/>
          </a:xfrm>
          <a:custGeom>
            <a:rect b="b" l="l" r="r" t="t"/>
            <a:pathLst>
              <a:path extrusionOk="0" fill="none" h="1703" w="17896">
                <a:moveTo>
                  <a:pt x="17896" y="1465"/>
                </a:moveTo>
                <a:cubicBezTo>
                  <a:pt x="17622" y="762"/>
                  <a:pt x="17229" y="36"/>
                  <a:pt x="16776" y="24"/>
                </a:cubicBezTo>
                <a:cubicBezTo>
                  <a:pt x="16205" y="0"/>
                  <a:pt x="16074" y="1084"/>
                  <a:pt x="15360" y="1274"/>
                </a:cubicBezTo>
                <a:cubicBezTo>
                  <a:pt x="14550" y="1489"/>
                  <a:pt x="14240" y="274"/>
                  <a:pt x="13359" y="453"/>
                </a:cubicBezTo>
                <a:cubicBezTo>
                  <a:pt x="12621" y="596"/>
                  <a:pt x="12574" y="1524"/>
                  <a:pt x="11907" y="1572"/>
                </a:cubicBezTo>
                <a:cubicBezTo>
                  <a:pt x="11145" y="1632"/>
                  <a:pt x="10966" y="465"/>
                  <a:pt x="10157" y="393"/>
                </a:cubicBezTo>
                <a:cubicBezTo>
                  <a:pt x="9323" y="322"/>
                  <a:pt x="9192" y="1465"/>
                  <a:pt x="8275" y="1572"/>
                </a:cubicBezTo>
                <a:cubicBezTo>
                  <a:pt x="7240" y="1703"/>
                  <a:pt x="6978" y="274"/>
                  <a:pt x="5870" y="322"/>
                </a:cubicBezTo>
                <a:cubicBezTo>
                  <a:pt x="4882" y="358"/>
                  <a:pt x="4751" y="1489"/>
                  <a:pt x="3822" y="1429"/>
                </a:cubicBezTo>
                <a:cubicBezTo>
                  <a:pt x="2918" y="1382"/>
                  <a:pt x="2679" y="227"/>
                  <a:pt x="1739" y="131"/>
                </a:cubicBezTo>
                <a:cubicBezTo>
                  <a:pt x="1060" y="48"/>
                  <a:pt x="393" y="691"/>
                  <a:pt x="1" y="1131"/>
                </a:cubicBezTo>
              </a:path>
            </a:pathLst>
          </a:custGeom>
          <a:noFill/>
          <a:ln cap="flat" cmpd="sng" w="38100">
            <a:solidFill>
              <a:schemeClr val="lt1"/>
            </a:solidFill>
            <a:prstDash val="dash"/>
            <a:miter lim="1190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 name="Google Shape;36;p5"/>
          <p:cNvSpPr txBox="1"/>
          <p:nvPr>
            <p:ph type="title"/>
          </p:nvPr>
        </p:nvSpPr>
        <p:spPr>
          <a:xfrm>
            <a:off x="713100" y="445025"/>
            <a:ext cx="77178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7" name="Google Shape;37;p5"/>
          <p:cNvSpPr txBox="1"/>
          <p:nvPr>
            <p:ph idx="1" type="subTitle"/>
          </p:nvPr>
        </p:nvSpPr>
        <p:spPr>
          <a:xfrm>
            <a:off x="1049732" y="1833761"/>
            <a:ext cx="2808000" cy="4482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800"/>
              <a:buFont typeface="Pangolin"/>
              <a:buNone/>
              <a:defRPr b="1" sz="1800">
                <a:latin typeface="Pangolin"/>
                <a:ea typeface="Pangolin"/>
                <a:cs typeface="Pangolin"/>
                <a:sym typeface="Pangolin"/>
              </a:defRPr>
            </a:lvl1pPr>
            <a:lvl2pPr lvl="1" rtl="0" algn="ctr">
              <a:spcBef>
                <a:spcPts val="0"/>
              </a:spcBef>
              <a:spcAft>
                <a:spcPts val="0"/>
              </a:spcAft>
              <a:buSzPts val="1800"/>
              <a:buNone/>
              <a:defRPr b="1" sz="1800"/>
            </a:lvl2pPr>
            <a:lvl3pPr lvl="2" rtl="0" algn="ctr">
              <a:spcBef>
                <a:spcPts val="0"/>
              </a:spcBef>
              <a:spcAft>
                <a:spcPts val="0"/>
              </a:spcAft>
              <a:buSzPts val="1800"/>
              <a:buNone/>
              <a:defRPr b="1" sz="1800"/>
            </a:lvl3pPr>
            <a:lvl4pPr lvl="3" rtl="0" algn="ctr">
              <a:spcBef>
                <a:spcPts val="0"/>
              </a:spcBef>
              <a:spcAft>
                <a:spcPts val="0"/>
              </a:spcAft>
              <a:buSzPts val="1800"/>
              <a:buNone/>
              <a:defRPr b="1" sz="1800"/>
            </a:lvl4pPr>
            <a:lvl5pPr lvl="4" rtl="0" algn="ctr">
              <a:spcBef>
                <a:spcPts val="0"/>
              </a:spcBef>
              <a:spcAft>
                <a:spcPts val="0"/>
              </a:spcAft>
              <a:buSzPts val="1800"/>
              <a:buNone/>
              <a:defRPr b="1" sz="1800"/>
            </a:lvl5pPr>
            <a:lvl6pPr lvl="5" rtl="0" algn="ctr">
              <a:spcBef>
                <a:spcPts val="0"/>
              </a:spcBef>
              <a:spcAft>
                <a:spcPts val="0"/>
              </a:spcAft>
              <a:buSzPts val="1800"/>
              <a:buNone/>
              <a:defRPr b="1" sz="1800"/>
            </a:lvl6pPr>
            <a:lvl7pPr lvl="6" rtl="0" algn="ctr">
              <a:spcBef>
                <a:spcPts val="0"/>
              </a:spcBef>
              <a:spcAft>
                <a:spcPts val="0"/>
              </a:spcAft>
              <a:buSzPts val="1800"/>
              <a:buNone/>
              <a:defRPr b="1" sz="1800"/>
            </a:lvl7pPr>
            <a:lvl8pPr lvl="7" rtl="0" algn="ctr">
              <a:spcBef>
                <a:spcPts val="0"/>
              </a:spcBef>
              <a:spcAft>
                <a:spcPts val="0"/>
              </a:spcAft>
              <a:buSzPts val="1800"/>
              <a:buNone/>
              <a:defRPr b="1" sz="1800"/>
            </a:lvl8pPr>
            <a:lvl9pPr lvl="8" rtl="0" algn="ctr">
              <a:spcBef>
                <a:spcPts val="0"/>
              </a:spcBef>
              <a:spcAft>
                <a:spcPts val="0"/>
              </a:spcAft>
              <a:buSzPts val="1800"/>
              <a:buNone/>
              <a:defRPr b="1" sz="1800"/>
            </a:lvl9pPr>
          </a:lstStyle>
          <a:p/>
        </p:txBody>
      </p:sp>
      <p:sp>
        <p:nvSpPr>
          <p:cNvPr id="38" name="Google Shape;38;p5"/>
          <p:cNvSpPr txBox="1"/>
          <p:nvPr>
            <p:ph idx="2" type="subTitle"/>
          </p:nvPr>
        </p:nvSpPr>
        <p:spPr>
          <a:xfrm>
            <a:off x="1050613" y="2184217"/>
            <a:ext cx="2807100" cy="12069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600"/>
              <a:buNone/>
              <a:defRPr sz="1600"/>
            </a:lvl1pPr>
            <a:lvl2pPr lvl="1" rtl="0" algn="ctr">
              <a:spcBef>
                <a:spcPts val="0"/>
              </a:spcBef>
              <a:spcAft>
                <a:spcPts val="0"/>
              </a:spcAft>
              <a:buSzPts val="1600"/>
              <a:buNone/>
              <a:defRPr sz="1600"/>
            </a:lvl2pPr>
            <a:lvl3pPr lvl="2" rtl="0" algn="ctr">
              <a:spcBef>
                <a:spcPts val="0"/>
              </a:spcBef>
              <a:spcAft>
                <a:spcPts val="0"/>
              </a:spcAft>
              <a:buSzPts val="1600"/>
              <a:buNone/>
              <a:defRPr sz="1600"/>
            </a:lvl3pPr>
            <a:lvl4pPr lvl="3" rtl="0" algn="ctr">
              <a:spcBef>
                <a:spcPts val="0"/>
              </a:spcBef>
              <a:spcAft>
                <a:spcPts val="0"/>
              </a:spcAft>
              <a:buSzPts val="1600"/>
              <a:buNone/>
              <a:defRPr sz="1600"/>
            </a:lvl4pPr>
            <a:lvl5pPr lvl="4" rtl="0" algn="ctr">
              <a:spcBef>
                <a:spcPts val="0"/>
              </a:spcBef>
              <a:spcAft>
                <a:spcPts val="0"/>
              </a:spcAft>
              <a:buSzPts val="1600"/>
              <a:buNone/>
              <a:defRPr sz="1600"/>
            </a:lvl5pPr>
            <a:lvl6pPr lvl="5" rtl="0" algn="ctr">
              <a:spcBef>
                <a:spcPts val="0"/>
              </a:spcBef>
              <a:spcAft>
                <a:spcPts val="0"/>
              </a:spcAft>
              <a:buSzPts val="1600"/>
              <a:buNone/>
              <a:defRPr sz="1600"/>
            </a:lvl6pPr>
            <a:lvl7pPr lvl="6" rtl="0" algn="ctr">
              <a:spcBef>
                <a:spcPts val="0"/>
              </a:spcBef>
              <a:spcAft>
                <a:spcPts val="0"/>
              </a:spcAft>
              <a:buSzPts val="1600"/>
              <a:buNone/>
              <a:defRPr sz="1600"/>
            </a:lvl7pPr>
            <a:lvl8pPr lvl="7" rtl="0" algn="ctr">
              <a:spcBef>
                <a:spcPts val="0"/>
              </a:spcBef>
              <a:spcAft>
                <a:spcPts val="0"/>
              </a:spcAft>
              <a:buSzPts val="1600"/>
              <a:buNone/>
              <a:defRPr sz="1600"/>
            </a:lvl8pPr>
            <a:lvl9pPr lvl="8" rtl="0" algn="ctr">
              <a:spcBef>
                <a:spcPts val="0"/>
              </a:spcBef>
              <a:spcAft>
                <a:spcPts val="0"/>
              </a:spcAft>
              <a:buSzPts val="1600"/>
              <a:buNone/>
              <a:defRPr sz="1600"/>
            </a:lvl9pPr>
          </a:lstStyle>
          <a:p/>
        </p:txBody>
      </p:sp>
      <p:sp>
        <p:nvSpPr>
          <p:cNvPr id="39" name="Google Shape;39;p5"/>
          <p:cNvSpPr txBox="1"/>
          <p:nvPr>
            <p:ph idx="3" type="subTitle"/>
          </p:nvPr>
        </p:nvSpPr>
        <p:spPr>
          <a:xfrm>
            <a:off x="5286225" y="1833761"/>
            <a:ext cx="2808000" cy="4482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800"/>
              <a:buFont typeface="Pangolin"/>
              <a:buNone/>
              <a:defRPr b="1" sz="1800">
                <a:latin typeface="Pangolin"/>
                <a:ea typeface="Pangolin"/>
                <a:cs typeface="Pangolin"/>
                <a:sym typeface="Pangolin"/>
              </a:defRPr>
            </a:lvl1pPr>
            <a:lvl2pPr lvl="1" rtl="0" algn="ctr">
              <a:spcBef>
                <a:spcPts val="0"/>
              </a:spcBef>
              <a:spcAft>
                <a:spcPts val="0"/>
              </a:spcAft>
              <a:buSzPts val="1800"/>
              <a:buNone/>
              <a:defRPr b="1" sz="1800"/>
            </a:lvl2pPr>
            <a:lvl3pPr lvl="2" rtl="0" algn="ctr">
              <a:spcBef>
                <a:spcPts val="0"/>
              </a:spcBef>
              <a:spcAft>
                <a:spcPts val="0"/>
              </a:spcAft>
              <a:buSzPts val="1800"/>
              <a:buNone/>
              <a:defRPr b="1" sz="1800"/>
            </a:lvl3pPr>
            <a:lvl4pPr lvl="3" rtl="0" algn="ctr">
              <a:spcBef>
                <a:spcPts val="0"/>
              </a:spcBef>
              <a:spcAft>
                <a:spcPts val="0"/>
              </a:spcAft>
              <a:buSzPts val="1800"/>
              <a:buNone/>
              <a:defRPr b="1" sz="1800"/>
            </a:lvl4pPr>
            <a:lvl5pPr lvl="4" rtl="0" algn="ctr">
              <a:spcBef>
                <a:spcPts val="0"/>
              </a:spcBef>
              <a:spcAft>
                <a:spcPts val="0"/>
              </a:spcAft>
              <a:buSzPts val="1800"/>
              <a:buNone/>
              <a:defRPr b="1" sz="1800"/>
            </a:lvl5pPr>
            <a:lvl6pPr lvl="5" rtl="0" algn="ctr">
              <a:spcBef>
                <a:spcPts val="0"/>
              </a:spcBef>
              <a:spcAft>
                <a:spcPts val="0"/>
              </a:spcAft>
              <a:buSzPts val="1800"/>
              <a:buNone/>
              <a:defRPr b="1" sz="1800"/>
            </a:lvl6pPr>
            <a:lvl7pPr lvl="6" rtl="0" algn="ctr">
              <a:spcBef>
                <a:spcPts val="0"/>
              </a:spcBef>
              <a:spcAft>
                <a:spcPts val="0"/>
              </a:spcAft>
              <a:buSzPts val="1800"/>
              <a:buNone/>
              <a:defRPr b="1" sz="1800"/>
            </a:lvl7pPr>
            <a:lvl8pPr lvl="7" rtl="0" algn="ctr">
              <a:spcBef>
                <a:spcPts val="0"/>
              </a:spcBef>
              <a:spcAft>
                <a:spcPts val="0"/>
              </a:spcAft>
              <a:buSzPts val="1800"/>
              <a:buNone/>
              <a:defRPr b="1" sz="1800"/>
            </a:lvl8pPr>
            <a:lvl9pPr lvl="8" rtl="0" algn="ctr">
              <a:spcBef>
                <a:spcPts val="0"/>
              </a:spcBef>
              <a:spcAft>
                <a:spcPts val="0"/>
              </a:spcAft>
              <a:buSzPts val="1800"/>
              <a:buNone/>
              <a:defRPr b="1" sz="1800"/>
            </a:lvl9pPr>
          </a:lstStyle>
          <a:p/>
        </p:txBody>
      </p:sp>
      <p:sp>
        <p:nvSpPr>
          <p:cNvPr id="40" name="Google Shape;40;p5"/>
          <p:cNvSpPr txBox="1"/>
          <p:nvPr>
            <p:ph idx="4" type="subTitle"/>
          </p:nvPr>
        </p:nvSpPr>
        <p:spPr>
          <a:xfrm>
            <a:off x="5287125" y="2184217"/>
            <a:ext cx="2807100" cy="12069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600"/>
              <a:buNone/>
              <a:defRPr sz="1600"/>
            </a:lvl1pPr>
            <a:lvl2pPr lvl="1" rtl="0" algn="ctr">
              <a:spcBef>
                <a:spcPts val="0"/>
              </a:spcBef>
              <a:spcAft>
                <a:spcPts val="0"/>
              </a:spcAft>
              <a:buSzPts val="1600"/>
              <a:buNone/>
              <a:defRPr sz="1600"/>
            </a:lvl2pPr>
            <a:lvl3pPr lvl="2" rtl="0" algn="ctr">
              <a:spcBef>
                <a:spcPts val="0"/>
              </a:spcBef>
              <a:spcAft>
                <a:spcPts val="0"/>
              </a:spcAft>
              <a:buSzPts val="1600"/>
              <a:buNone/>
              <a:defRPr sz="1600"/>
            </a:lvl3pPr>
            <a:lvl4pPr lvl="3" rtl="0" algn="ctr">
              <a:spcBef>
                <a:spcPts val="0"/>
              </a:spcBef>
              <a:spcAft>
                <a:spcPts val="0"/>
              </a:spcAft>
              <a:buSzPts val="1600"/>
              <a:buNone/>
              <a:defRPr sz="1600"/>
            </a:lvl4pPr>
            <a:lvl5pPr lvl="4" rtl="0" algn="ctr">
              <a:spcBef>
                <a:spcPts val="0"/>
              </a:spcBef>
              <a:spcAft>
                <a:spcPts val="0"/>
              </a:spcAft>
              <a:buSzPts val="1600"/>
              <a:buNone/>
              <a:defRPr sz="1600"/>
            </a:lvl5pPr>
            <a:lvl6pPr lvl="5" rtl="0" algn="ctr">
              <a:spcBef>
                <a:spcPts val="0"/>
              </a:spcBef>
              <a:spcAft>
                <a:spcPts val="0"/>
              </a:spcAft>
              <a:buSzPts val="1600"/>
              <a:buNone/>
              <a:defRPr sz="1600"/>
            </a:lvl6pPr>
            <a:lvl7pPr lvl="6" rtl="0" algn="ctr">
              <a:spcBef>
                <a:spcPts val="0"/>
              </a:spcBef>
              <a:spcAft>
                <a:spcPts val="0"/>
              </a:spcAft>
              <a:buSzPts val="1600"/>
              <a:buNone/>
              <a:defRPr sz="1600"/>
            </a:lvl7pPr>
            <a:lvl8pPr lvl="7" rtl="0" algn="ctr">
              <a:spcBef>
                <a:spcPts val="0"/>
              </a:spcBef>
              <a:spcAft>
                <a:spcPts val="0"/>
              </a:spcAft>
              <a:buSzPts val="1600"/>
              <a:buNone/>
              <a:defRPr sz="1600"/>
            </a:lvl8pPr>
            <a:lvl9pPr lvl="8" rtl="0" algn="ctr">
              <a:spcBef>
                <a:spcPts val="0"/>
              </a:spcBef>
              <a:spcAft>
                <a:spcPts val="0"/>
              </a:spcAft>
              <a:buSzPts val="1600"/>
              <a:buNone/>
              <a:defRPr sz="1600"/>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1" name="Shape 41"/>
        <p:cNvGrpSpPr/>
        <p:nvPr/>
      </p:nvGrpSpPr>
      <p:grpSpPr>
        <a:xfrm>
          <a:off x="0" y="0"/>
          <a:ext cx="0" cy="0"/>
          <a:chOff x="0" y="0"/>
          <a:chExt cx="0" cy="0"/>
        </a:xfrm>
      </p:grpSpPr>
      <p:sp>
        <p:nvSpPr>
          <p:cNvPr id="42" name="Google Shape;42;p6"/>
          <p:cNvSpPr/>
          <p:nvPr/>
        </p:nvSpPr>
        <p:spPr>
          <a:xfrm flipH="1">
            <a:off x="-41" y="4264970"/>
            <a:ext cx="1668641" cy="878525"/>
          </a:xfrm>
          <a:custGeom>
            <a:rect b="b" l="l" r="r" t="t"/>
            <a:pathLst>
              <a:path extrusionOk="0" h="29948" w="38136">
                <a:moveTo>
                  <a:pt x="37163" y="0"/>
                </a:moveTo>
                <a:cubicBezTo>
                  <a:pt x="36732" y="0"/>
                  <a:pt x="36166" y="151"/>
                  <a:pt x="35481" y="658"/>
                </a:cubicBezTo>
                <a:cubicBezTo>
                  <a:pt x="33778" y="1908"/>
                  <a:pt x="33707" y="6147"/>
                  <a:pt x="31147" y="6992"/>
                </a:cubicBezTo>
                <a:cubicBezTo>
                  <a:pt x="30908" y="7072"/>
                  <a:pt x="30643" y="7108"/>
                  <a:pt x="30357" y="7108"/>
                </a:cubicBezTo>
                <a:cubicBezTo>
                  <a:pt x="28146" y="7108"/>
                  <a:pt x="24643" y="4988"/>
                  <a:pt x="21393" y="4988"/>
                </a:cubicBezTo>
                <a:cubicBezTo>
                  <a:pt x="20568" y="4988"/>
                  <a:pt x="19758" y="5125"/>
                  <a:pt x="18991" y="5468"/>
                </a:cubicBezTo>
                <a:cubicBezTo>
                  <a:pt x="14800" y="7337"/>
                  <a:pt x="16431" y="14755"/>
                  <a:pt x="13407" y="17934"/>
                </a:cubicBezTo>
                <a:cubicBezTo>
                  <a:pt x="10382" y="21113"/>
                  <a:pt x="8525" y="20803"/>
                  <a:pt x="4417" y="22351"/>
                </a:cubicBezTo>
                <a:cubicBezTo>
                  <a:pt x="416" y="23859"/>
                  <a:pt x="19" y="29638"/>
                  <a:pt x="1" y="29935"/>
                </a:cubicBezTo>
                <a:lnTo>
                  <a:pt x="38136" y="29935"/>
                </a:lnTo>
                <a:lnTo>
                  <a:pt x="38136" y="325"/>
                </a:lnTo>
                <a:cubicBezTo>
                  <a:pt x="38136" y="325"/>
                  <a:pt x="37795" y="0"/>
                  <a:pt x="37163" y="0"/>
                </a:cubicBezTo>
                <a:close/>
                <a:moveTo>
                  <a:pt x="0" y="29935"/>
                </a:moveTo>
                <a:lnTo>
                  <a:pt x="0" y="29947"/>
                </a:lnTo>
                <a:cubicBezTo>
                  <a:pt x="0" y="29947"/>
                  <a:pt x="0" y="29943"/>
                  <a:pt x="1" y="29935"/>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p6"/>
          <p:cNvSpPr/>
          <p:nvPr/>
        </p:nvSpPr>
        <p:spPr>
          <a:xfrm flipH="1">
            <a:off x="7226297" y="4"/>
            <a:ext cx="1917691" cy="1194375"/>
          </a:xfrm>
          <a:custGeom>
            <a:rect b="b" l="l" r="r" t="t"/>
            <a:pathLst>
              <a:path extrusionOk="0" h="24587" w="40828">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6"/>
          <p:cNvSpPr txBox="1"/>
          <p:nvPr>
            <p:ph type="title"/>
          </p:nvPr>
        </p:nvSpPr>
        <p:spPr>
          <a:xfrm>
            <a:off x="713100" y="445025"/>
            <a:ext cx="77178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5" name="Shape 45"/>
        <p:cNvGrpSpPr/>
        <p:nvPr/>
      </p:nvGrpSpPr>
      <p:grpSpPr>
        <a:xfrm>
          <a:off x="0" y="0"/>
          <a:ext cx="0" cy="0"/>
          <a:chOff x="0" y="0"/>
          <a:chExt cx="0" cy="0"/>
        </a:xfrm>
      </p:grpSpPr>
      <p:sp>
        <p:nvSpPr>
          <p:cNvPr id="46" name="Google Shape;46;p7"/>
          <p:cNvSpPr/>
          <p:nvPr/>
        </p:nvSpPr>
        <p:spPr>
          <a:xfrm>
            <a:off x="6981825" y="3445550"/>
            <a:ext cx="2162216" cy="1697977"/>
          </a:xfrm>
          <a:custGeom>
            <a:rect b="b" l="l" r="r" t="t"/>
            <a:pathLst>
              <a:path extrusionOk="0" h="29948" w="38136">
                <a:moveTo>
                  <a:pt x="37163" y="0"/>
                </a:moveTo>
                <a:cubicBezTo>
                  <a:pt x="36732" y="0"/>
                  <a:pt x="36166" y="151"/>
                  <a:pt x="35481" y="658"/>
                </a:cubicBezTo>
                <a:cubicBezTo>
                  <a:pt x="33778" y="1908"/>
                  <a:pt x="33707" y="6147"/>
                  <a:pt x="31147" y="6992"/>
                </a:cubicBezTo>
                <a:cubicBezTo>
                  <a:pt x="30908" y="7072"/>
                  <a:pt x="30643" y="7108"/>
                  <a:pt x="30357" y="7108"/>
                </a:cubicBezTo>
                <a:cubicBezTo>
                  <a:pt x="28146" y="7108"/>
                  <a:pt x="24643" y="4988"/>
                  <a:pt x="21393" y="4988"/>
                </a:cubicBezTo>
                <a:cubicBezTo>
                  <a:pt x="20568" y="4988"/>
                  <a:pt x="19758" y="5125"/>
                  <a:pt x="18991" y="5468"/>
                </a:cubicBezTo>
                <a:cubicBezTo>
                  <a:pt x="14800" y="7337"/>
                  <a:pt x="16431" y="14755"/>
                  <a:pt x="13407" y="17934"/>
                </a:cubicBezTo>
                <a:cubicBezTo>
                  <a:pt x="10382" y="21113"/>
                  <a:pt x="8525" y="20803"/>
                  <a:pt x="4417" y="22351"/>
                </a:cubicBezTo>
                <a:cubicBezTo>
                  <a:pt x="416" y="23859"/>
                  <a:pt x="19" y="29638"/>
                  <a:pt x="1" y="29935"/>
                </a:cubicBezTo>
                <a:lnTo>
                  <a:pt x="38136" y="29935"/>
                </a:lnTo>
                <a:lnTo>
                  <a:pt x="38136" y="325"/>
                </a:lnTo>
                <a:cubicBezTo>
                  <a:pt x="38136" y="325"/>
                  <a:pt x="37795" y="0"/>
                  <a:pt x="37163" y="0"/>
                </a:cubicBezTo>
                <a:close/>
                <a:moveTo>
                  <a:pt x="0" y="29935"/>
                </a:moveTo>
                <a:lnTo>
                  <a:pt x="0" y="29947"/>
                </a:lnTo>
                <a:cubicBezTo>
                  <a:pt x="0" y="29947"/>
                  <a:pt x="0" y="29943"/>
                  <a:pt x="1" y="29935"/>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7"/>
          <p:cNvSpPr/>
          <p:nvPr/>
        </p:nvSpPr>
        <p:spPr>
          <a:xfrm flipH="1">
            <a:off x="-44" y="0"/>
            <a:ext cx="1762171" cy="5143530"/>
          </a:xfrm>
          <a:custGeom>
            <a:rect b="b" l="l" r="r" t="t"/>
            <a:pathLst>
              <a:path extrusionOk="0" h="39911" w="17396">
                <a:moveTo>
                  <a:pt x="13740" y="1"/>
                </a:moveTo>
                <a:cubicBezTo>
                  <a:pt x="13740" y="1"/>
                  <a:pt x="16574" y="9085"/>
                  <a:pt x="15716" y="13157"/>
                </a:cubicBezTo>
                <a:cubicBezTo>
                  <a:pt x="14835" y="17241"/>
                  <a:pt x="11299" y="15098"/>
                  <a:pt x="8596" y="19039"/>
                </a:cubicBezTo>
                <a:cubicBezTo>
                  <a:pt x="5906" y="22992"/>
                  <a:pt x="10490" y="29874"/>
                  <a:pt x="8596" y="31207"/>
                </a:cubicBezTo>
                <a:cubicBezTo>
                  <a:pt x="8288" y="31428"/>
                  <a:pt x="7901" y="31510"/>
                  <a:pt x="7464" y="31510"/>
                </a:cubicBezTo>
                <a:cubicBezTo>
                  <a:pt x="6179" y="31510"/>
                  <a:pt x="4469" y="30797"/>
                  <a:pt x="3100" y="30797"/>
                </a:cubicBezTo>
                <a:cubicBezTo>
                  <a:pt x="2097" y="30797"/>
                  <a:pt x="1277" y="31179"/>
                  <a:pt x="941" y="32505"/>
                </a:cubicBezTo>
                <a:cubicBezTo>
                  <a:pt x="0" y="36243"/>
                  <a:pt x="2369" y="39911"/>
                  <a:pt x="2369" y="39911"/>
                </a:cubicBezTo>
                <a:lnTo>
                  <a:pt x="17395" y="39911"/>
                </a:lnTo>
                <a:lnTo>
                  <a:pt x="17395"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7"/>
          <p:cNvSpPr txBox="1"/>
          <p:nvPr>
            <p:ph type="title"/>
          </p:nvPr>
        </p:nvSpPr>
        <p:spPr>
          <a:xfrm>
            <a:off x="4952288" y="1422475"/>
            <a:ext cx="3026700" cy="557700"/>
          </a:xfrm>
          <a:prstGeom prst="rect">
            <a:avLst/>
          </a:prstGeom>
        </p:spPr>
        <p:txBody>
          <a:bodyPr anchorCtr="0" anchor="b"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9" name="Google Shape;49;p7"/>
          <p:cNvSpPr txBox="1"/>
          <p:nvPr>
            <p:ph idx="1" type="subTitle"/>
          </p:nvPr>
        </p:nvSpPr>
        <p:spPr>
          <a:xfrm>
            <a:off x="4952288" y="1980125"/>
            <a:ext cx="3026700" cy="1737300"/>
          </a:xfrm>
          <a:prstGeom prst="rect">
            <a:avLst/>
          </a:prstGeom>
        </p:spPr>
        <p:txBody>
          <a:bodyPr anchorCtr="0" anchor="t" bIns="91425" lIns="91425" spcFirstLastPara="1" rIns="91425" wrap="square" tIns="91425">
            <a:noAutofit/>
          </a:bodyPr>
          <a:lstStyle>
            <a:lvl1pPr lvl="0" rtl="0">
              <a:spcBef>
                <a:spcPts val="0"/>
              </a:spcBef>
              <a:spcAft>
                <a:spcPts val="0"/>
              </a:spcAft>
              <a:buSzPts val="1600"/>
              <a:buNone/>
              <a:defRPr sz="1600"/>
            </a:lvl1pPr>
            <a:lvl2pPr lvl="1" rtl="0">
              <a:spcBef>
                <a:spcPts val="0"/>
              </a:spcBef>
              <a:spcAft>
                <a:spcPts val="0"/>
              </a:spcAft>
              <a:buSzPts val="1600"/>
              <a:buNone/>
              <a:defRPr sz="1600"/>
            </a:lvl2pPr>
            <a:lvl3pPr lvl="2" rtl="0">
              <a:spcBef>
                <a:spcPts val="0"/>
              </a:spcBef>
              <a:spcAft>
                <a:spcPts val="0"/>
              </a:spcAft>
              <a:buSzPts val="1600"/>
              <a:buNone/>
              <a:defRPr sz="1600"/>
            </a:lvl3pPr>
            <a:lvl4pPr lvl="3" rtl="0">
              <a:spcBef>
                <a:spcPts val="0"/>
              </a:spcBef>
              <a:spcAft>
                <a:spcPts val="0"/>
              </a:spcAft>
              <a:buSzPts val="1600"/>
              <a:buNone/>
              <a:defRPr sz="1600"/>
            </a:lvl4pPr>
            <a:lvl5pPr lvl="4" rtl="0">
              <a:spcBef>
                <a:spcPts val="0"/>
              </a:spcBef>
              <a:spcAft>
                <a:spcPts val="0"/>
              </a:spcAft>
              <a:buSzPts val="1600"/>
              <a:buNone/>
              <a:defRPr sz="1600"/>
            </a:lvl5pPr>
            <a:lvl6pPr lvl="5" rtl="0">
              <a:spcBef>
                <a:spcPts val="0"/>
              </a:spcBef>
              <a:spcAft>
                <a:spcPts val="0"/>
              </a:spcAft>
              <a:buSzPts val="1600"/>
              <a:buNone/>
              <a:defRPr sz="1600"/>
            </a:lvl6pPr>
            <a:lvl7pPr lvl="6" rtl="0">
              <a:spcBef>
                <a:spcPts val="0"/>
              </a:spcBef>
              <a:spcAft>
                <a:spcPts val="0"/>
              </a:spcAft>
              <a:buSzPts val="1600"/>
              <a:buNone/>
              <a:defRPr sz="1600"/>
            </a:lvl7pPr>
            <a:lvl8pPr lvl="7" rtl="0">
              <a:spcBef>
                <a:spcPts val="0"/>
              </a:spcBef>
              <a:spcAft>
                <a:spcPts val="0"/>
              </a:spcAft>
              <a:buSzPts val="1600"/>
              <a:buNone/>
              <a:defRPr sz="1600"/>
            </a:lvl8pPr>
            <a:lvl9pPr lvl="8" rtl="0">
              <a:spcBef>
                <a:spcPts val="0"/>
              </a:spcBef>
              <a:spcAft>
                <a:spcPts val="0"/>
              </a:spcAft>
              <a:buSzPts val="1600"/>
              <a:buNone/>
              <a:defRPr sz="1600"/>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50" name="Shape 50"/>
        <p:cNvGrpSpPr/>
        <p:nvPr/>
      </p:nvGrpSpPr>
      <p:grpSpPr>
        <a:xfrm>
          <a:off x="0" y="0"/>
          <a:ext cx="0" cy="0"/>
          <a:chOff x="0" y="0"/>
          <a:chExt cx="0" cy="0"/>
        </a:xfrm>
      </p:grpSpPr>
      <p:sp>
        <p:nvSpPr>
          <p:cNvPr id="51" name="Google Shape;51;p8"/>
          <p:cNvSpPr/>
          <p:nvPr/>
        </p:nvSpPr>
        <p:spPr>
          <a:xfrm rot="10800000">
            <a:off x="4212134" y="2071547"/>
            <a:ext cx="4931512" cy="3071470"/>
          </a:xfrm>
          <a:custGeom>
            <a:rect b="b" l="l" r="r" t="t"/>
            <a:pathLst>
              <a:path extrusionOk="0" h="24587" w="40828">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8"/>
          <p:cNvSpPr/>
          <p:nvPr/>
        </p:nvSpPr>
        <p:spPr>
          <a:xfrm>
            <a:off x="11" y="-7050"/>
            <a:ext cx="4768588" cy="2356541"/>
          </a:xfrm>
          <a:custGeom>
            <a:rect b="b" l="l" r="r" t="t"/>
            <a:pathLst>
              <a:path extrusionOk="0" h="14118" w="32850">
                <a:moveTo>
                  <a:pt x="1" y="1"/>
                </a:moveTo>
                <a:lnTo>
                  <a:pt x="1" y="12945"/>
                </a:lnTo>
                <a:cubicBezTo>
                  <a:pt x="57" y="12959"/>
                  <a:pt x="113" y="13001"/>
                  <a:pt x="168" y="13015"/>
                </a:cubicBezTo>
                <a:cubicBezTo>
                  <a:pt x="1773" y="13750"/>
                  <a:pt x="3537" y="14117"/>
                  <a:pt x="5301" y="14117"/>
                </a:cubicBezTo>
                <a:cubicBezTo>
                  <a:pt x="7217" y="14117"/>
                  <a:pt x="9132" y="13684"/>
                  <a:pt x="10839" y="12820"/>
                </a:cubicBezTo>
                <a:cubicBezTo>
                  <a:pt x="13252" y="11578"/>
                  <a:pt x="15205" y="9598"/>
                  <a:pt x="17297" y="7868"/>
                </a:cubicBezTo>
                <a:cubicBezTo>
                  <a:pt x="19404" y="6124"/>
                  <a:pt x="21858" y="4576"/>
                  <a:pt x="24592" y="4506"/>
                </a:cubicBezTo>
                <a:cubicBezTo>
                  <a:pt x="24664" y="4504"/>
                  <a:pt x="24736" y="4503"/>
                  <a:pt x="24808" y="4503"/>
                </a:cubicBezTo>
                <a:cubicBezTo>
                  <a:pt x="26011" y="4503"/>
                  <a:pt x="27265" y="4752"/>
                  <a:pt x="28452" y="4752"/>
                </a:cubicBezTo>
                <a:cubicBezTo>
                  <a:pt x="29285" y="4752"/>
                  <a:pt x="30086" y="4630"/>
                  <a:pt x="30813" y="4213"/>
                </a:cubicBezTo>
                <a:cubicBezTo>
                  <a:pt x="32222" y="3404"/>
                  <a:pt x="32850" y="1521"/>
                  <a:pt x="32320"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8"/>
          <p:cNvSpPr/>
          <p:nvPr/>
        </p:nvSpPr>
        <p:spPr>
          <a:xfrm rot="10800000">
            <a:off x="4345570" y="2181385"/>
            <a:ext cx="4826380" cy="3004040"/>
          </a:xfrm>
          <a:custGeom>
            <a:rect b="b" l="l" r="r" t="t"/>
            <a:pathLst>
              <a:path extrusionOk="0" h="24587" w="40828">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noFill/>
          <a:ln cap="flat" cmpd="sng" w="28575">
            <a:solidFill>
              <a:schemeClr val="accent6"/>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8"/>
          <p:cNvSpPr txBox="1"/>
          <p:nvPr>
            <p:ph type="title"/>
          </p:nvPr>
        </p:nvSpPr>
        <p:spPr>
          <a:xfrm>
            <a:off x="2125950" y="1116275"/>
            <a:ext cx="4892100" cy="2478000"/>
          </a:xfrm>
          <a:prstGeom prst="rect">
            <a:avLst/>
          </a:prstGeom>
        </p:spPr>
        <p:txBody>
          <a:bodyPr anchorCtr="0" anchor="ctr" bIns="91425" lIns="91425" spcFirstLastPara="1" rIns="91425" wrap="square" tIns="91425">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55" name="Shape 55"/>
        <p:cNvGrpSpPr/>
        <p:nvPr/>
      </p:nvGrpSpPr>
      <p:grpSpPr>
        <a:xfrm>
          <a:off x="0" y="0"/>
          <a:ext cx="0" cy="0"/>
          <a:chOff x="0" y="0"/>
          <a:chExt cx="0" cy="0"/>
        </a:xfrm>
      </p:grpSpPr>
      <p:grpSp>
        <p:nvGrpSpPr>
          <p:cNvPr id="56" name="Google Shape;56;p9"/>
          <p:cNvGrpSpPr/>
          <p:nvPr/>
        </p:nvGrpSpPr>
        <p:grpSpPr>
          <a:xfrm rot="10800000">
            <a:off x="-4" y="-6500"/>
            <a:ext cx="4915193" cy="5156400"/>
            <a:chOff x="4003316" y="-6500"/>
            <a:chExt cx="4826387" cy="5156400"/>
          </a:xfrm>
        </p:grpSpPr>
        <p:sp>
          <p:nvSpPr>
            <p:cNvPr id="57" name="Google Shape;57;p9"/>
            <p:cNvSpPr/>
            <p:nvPr/>
          </p:nvSpPr>
          <p:spPr>
            <a:xfrm rot="-5400000">
              <a:off x="2250685" y="1746286"/>
              <a:ext cx="5156245" cy="1650983"/>
            </a:xfrm>
            <a:custGeom>
              <a:rect b="b" l="l" r="r" t="t"/>
              <a:pathLst>
                <a:path extrusionOk="0" h="17253" w="48078">
                  <a:moveTo>
                    <a:pt x="24551" y="0"/>
                  </a:moveTo>
                  <a:cubicBezTo>
                    <a:pt x="19562" y="0"/>
                    <a:pt x="12918" y="5739"/>
                    <a:pt x="7775" y="5942"/>
                  </a:cubicBezTo>
                  <a:cubicBezTo>
                    <a:pt x="7443" y="5956"/>
                    <a:pt x="7121" y="5962"/>
                    <a:pt x="6809" y="5962"/>
                  </a:cubicBezTo>
                  <a:cubicBezTo>
                    <a:pt x="2312" y="5962"/>
                    <a:pt x="0" y="4608"/>
                    <a:pt x="0" y="4608"/>
                  </a:cubicBezTo>
                  <a:lnTo>
                    <a:pt x="0" y="17253"/>
                  </a:lnTo>
                  <a:lnTo>
                    <a:pt x="48077" y="17253"/>
                  </a:lnTo>
                  <a:lnTo>
                    <a:pt x="48077" y="3727"/>
                  </a:lnTo>
                  <a:cubicBezTo>
                    <a:pt x="48077" y="3727"/>
                    <a:pt x="46378" y="2205"/>
                    <a:pt x="44452" y="2205"/>
                  </a:cubicBezTo>
                  <a:cubicBezTo>
                    <a:pt x="44320" y="2205"/>
                    <a:pt x="44187" y="2212"/>
                    <a:pt x="44053" y="2227"/>
                  </a:cubicBezTo>
                  <a:cubicBezTo>
                    <a:pt x="41970" y="2465"/>
                    <a:pt x="40076" y="4275"/>
                    <a:pt x="36278" y="4870"/>
                  </a:cubicBezTo>
                  <a:cubicBezTo>
                    <a:pt x="36082" y="4901"/>
                    <a:pt x="35888" y="4915"/>
                    <a:pt x="35696" y="4915"/>
                  </a:cubicBezTo>
                  <a:cubicBezTo>
                    <a:pt x="32171" y="4915"/>
                    <a:pt x="29282" y="0"/>
                    <a:pt x="2455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9"/>
            <p:cNvSpPr/>
            <p:nvPr/>
          </p:nvSpPr>
          <p:spPr>
            <a:xfrm rot="-5400000">
              <a:off x="4662404" y="982600"/>
              <a:ext cx="5156400" cy="31782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9" name="Google Shape;59;p9"/>
          <p:cNvSpPr txBox="1"/>
          <p:nvPr>
            <p:ph type="title"/>
          </p:nvPr>
        </p:nvSpPr>
        <p:spPr>
          <a:xfrm>
            <a:off x="713100" y="1233175"/>
            <a:ext cx="31500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60" name="Google Shape;60;p9"/>
          <p:cNvSpPr txBox="1"/>
          <p:nvPr>
            <p:ph idx="1" type="subTitle"/>
          </p:nvPr>
        </p:nvSpPr>
        <p:spPr>
          <a:xfrm>
            <a:off x="713100" y="2803075"/>
            <a:ext cx="31500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61" name="Google Shape;61;p9"/>
          <p:cNvSpPr txBox="1"/>
          <p:nvPr>
            <p:ph idx="2" type="body"/>
          </p:nvPr>
        </p:nvSpPr>
        <p:spPr>
          <a:xfrm>
            <a:off x="4939500" y="724075"/>
            <a:ext cx="3491400" cy="3695100"/>
          </a:xfrm>
          <a:prstGeom prst="rect">
            <a:avLst/>
          </a:prstGeom>
        </p:spPr>
        <p:txBody>
          <a:bodyPr anchorCtr="0" anchor="ctr" bIns="91425" lIns="91425" spcFirstLastPara="1" rIns="91425" wrap="square" tIns="91425">
            <a:noAutofit/>
          </a:bodyPr>
          <a:lstStyle>
            <a:lvl1pPr indent="-330200" lvl="0" marL="457200">
              <a:spcBef>
                <a:spcPts val="0"/>
              </a:spcBef>
              <a:spcAft>
                <a:spcPts val="0"/>
              </a:spcAft>
              <a:buSzPts val="1600"/>
              <a:buChar char="●"/>
              <a:defRPr/>
            </a:lvl1pPr>
            <a:lvl2pPr indent="-330200" lvl="1" marL="914400">
              <a:spcBef>
                <a:spcPts val="0"/>
              </a:spcBef>
              <a:spcAft>
                <a:spcPts val="0"/>
              </a:spcAft>
              <a:buSzPts val="1600"/>
              <a:buChar char="○"/>
              <a:defRPr/>
            </a:lvl2pPr>
            <a:lvl3pPr indent="-330200" lvl="2" marL="1371600">
              <a:spcBef>
                <a:spcPts val="0"/>
              </a:spcBef>
              <a:spcAft>
                <a:spcPts val="0"/>
              </a:spcAft>
              <a:buSzPts val="1600"/>
              <a:buChar char="■"/>
              <a:defRPr/>
            </a:lvl3pPr>
            <a:lvl4pPr indent="-330200" lvl="3" marL="1828800">
              <a:spcBef>
                <a:spcPts val="0"/>
              </a:spcBef>
              <a:spcAft>
                <a:spcPts val="0"/>
              </a:spcAft>
              <a:buSzPts val="1600"/>
              <a:buChar char="●"/>
              <a:defRPr/>
            </a:lvl4pPr>
            <a:lvl5pPr indent="-330200" lvl="4" marL="2286000">
              <a:spcBef>
                <a:spcPts val="0"/>
              </a:spcBef>
              <a:spcAft>
                <a:spcPts val="0"/>
              </a:spcAft>
              <a:buSzPts val="1600"/>
              <a:buChar char="○"/>
              <a:defRPr/>
            </a:lvl5pPr>
            <a:lvl6pPr indent="-330200" lvl="5" marL="2743200">
              <a:spcBef>
                <a:spcPts val="0"/>
              </a:spcBef>
              <a:spcAft>
                <a:spcPts val="0"/>
              </a:spcAft>
              <a:buSzPts val="1600"/>
              <a:buChar char="■"/>
              <a:defRPr/>
            </a:lvl6pPr>
            <a:lvl7pPr indent="-330200" lvl="6" marL="3200400">
              <a:spcBef>
                <a:spcPts val="0"/>
              </a:spcBef>
              <a:spcAft>
                <a:spcPts val="0"/>
              </a:spcAft>
              <a:buSzPts val="1600"/>
              <a:buChar char="●"/>
              <a:defRPr/>
            </a:lvl7pPr>
            <a:lvl8pPr indent="-330200" lvl="7" marL="3657600">
              <a:spcBef>
                <a:spcPts val="0"/>
              </a:spcBef>
              <a:spcAft>
                <a:spcPts val="0"/>
              </a:spcAft>
              <a:buSzPts val="1600"/>
              <a:buChar char="○"/>
              <a:defRPr/>
            </a:lvl8pPr>
            <a:lvl9pPr indent="-330200" lvl="8" marL="4114800">
              <a:spcBef>
                <a:spcPts val="0"/>
              </a:spcBef>
              <a:spcAft>
                <a:spcPts val="0"/>
              </a:spcAft>
              <a:buSzPts val="1600"/>
              <a:buChar char="■"/>
              <a:defRPr/>
            </a:lvl9pPr>
          </a:lstStyle>
          <a:p/>
        </p:txBody>
      </p:sp>
      <p:sp>
        <p:nvSpPr>
          <p:cNvPr id="62" name="Google Shape;62;p9"/>
          <p:cNvSpPr/>
          <p:nvPr/>
        </p:nvSpPr>
        <p:spPr>
          <a:xfrm flipH="1" rot="10800000">
            <a:off x="7836575" y="-6"/>
            <a:ext cx="1307397" cy="688355"/>
          </a:xfrm>
          <a:custGeom>
            <a:rect b="b" l="l" r="r" t="t"/>
            <a:pathLst>
              <a:path extrusionOk="0" h="29948" w="38136">
                <a:moveTo>
                  <a:pt x="37163" y="0"/>
                </a:moveTo>
                <a:cubicBezTo>
                  <a:pt x="36732" y="0"/>
                  <a:pt x="36166" y="151"/>
                  <a:pt x="35481" y="658"/>
                </a:cubicBezTo>
                <a:cubicBezTo>
                  <a:pt x="33778" y="1908"/>
                  <a:pt x="33707" y="6147"/>
                  <a:pt x="31147" y="6992"/>
                </a:cubicBezTo>
                <a:cubicBezTo>
                  <a:pt x="30908" y="7072"/>
                  <a:pt x="30643" y="7108"/>
                  <a:pt x="30357" y="7108"/>
                </a:cubicBezTo>
                <a:cubicBezTo>
                  <a:pt x="28146" y="7108"/>
                  <a:pt x="24643" y="4988"/>
                  <a:pt x="21393" y="4988"/>
                </a:cubicBezTo>
                <a:cubicBezTo>
                  <a:pt x="20568" y="4988"/>
                  <a:pt x="19758" y="5125"/>
                  <a:pt x="18991" y="5468"/>
                </a:cubicBezTo>
                <a:cubicBezTo>
                  <a:pt x="14800" y="7337"/>
                  <a:pt x="16431" y="14755"/>
                  <a:pt x="13407" y="17934"/>
                </a:cubicBezTo>
                <a:cubicBezTo>
                  <a:pt x="10382" y="21113"/>
                  <a:pt x="8525" y="20803"/>
                  <a:pt x="4417" y="22351"/>
                </a:cubicBezTo>
                <a:cubicBezTo>
                  <a:pt x="416" y="23859"/>
                  <a:pt x="19" y="29638"/>
                  <a:pt x="1" y="29935"/>
                </a:cubicBezTo>
                <a:lnTo>
                  <a:pt x="38136" y="29935"/>
                </a:lnTo>
                <a:lnTo>
                  <a:pt x="38136" y="325"/>
                </a:lnTo>
                <a:cubicBezTo>
                  <a:pt x="38136" y="325"/>
                  <a:pt x="37795" y="0"/>
                  <a:pt x="37163" y="0"/>
                </a:cubicBezTo>
                <a:close/>
                <a:moveTo>
                  <a:pt x="0" y="29935"/>
                </a:moveTo>
                <a:lnTo>
                  <a:pt x="0" y="29947"/>
                </a:lnTo>
                <a:cubicBezTo>
                  <a:pt x="0" y="29947"/>
                  <a:pt x="0" y="29943"/>
                  <a:pt x="1" y="29935"/>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63" name="Shape 63"/>
        <p:cNvGrpSpPr/>
        <p:nvPr/>
      </p:nvGrpSpPr>
      <p:grpSpPr>
        <a:xfrm>
          <a:off x="0" y="0"/>
          <a:ext cx="0" cy="0"/>
          <a:chOff x="0" y="0"/>
          <a:chExt cx="0" cy="0"/>
        </a:xfrm>
      </p:grpSpPr>
      <p:grpSp>
        <p:nvGrpSpPr>
          <p:cNvPr id="64" name="Google Shape;64;p10"/>
          <p:cNvGrpSpPr/>
          <p:nvPr/>
        </p:nvGrpSpPr>
        <p:grpSpPr>
          <a:xfrm flipH="1">
            <a:off x="2222281" y="-105"/>
            <a:ext cx="6921666" cy="3144780"/>
            <a:chOff x="1367050" y="3059225"/>
            <a:chExt cx="1407100" cy="848450"/>
          </a:xfrm>
        </p:grpSpPr>
        <p:sp>
          <p:nvSpPr>
            <p:cNvPr id="65" name="Google Shape;65;p10"/>
            <p:cNvSpPr/>
            <p:nvPr/>
          </p:nvSpPr>
          <p:spPr>
            <a:xfrm>
              <a:off x="1367050" y="3059225"/>
              <a:ext cx="1001268" cy="430317"/>
            </a:xfrm>
            <a:custGeom>
              <a:rect b="b" l="l" r="r" t="t"/>
              <a:pathLst>
                <a:path extrusionOk="0" h="14118" w="32850">
                  <a:moveTo>
                    <a:pt x="1" y="1"/>
                  </a:moveTo>
                  <a:lnTo>
                    <a:pt x="1" y="12945"/>
                  </a:lnTo>
                  <a:cubicBezTo>
                    <a:pt x="57" y="12959"/>
                    <a:pt x="113" y="13001"/>
                    <a:pt x="168" y="13015"/>
                  </a:cubicBezTo>
                  <a:cubicBezTo>
                    <a:pt x="1773" y="13750"/>
                    <a:pt x="3537" y="14117"/>
                    <a:pt x="5301" y="14117"/>
                  </a:cubicBezTo>
                  <a:cubicBezTo>
                    <a:pt x="7217" y="14117"/>
                    <a:pt x="9132" y="13684"/>
                    <a:pt x="10839" y="12820"/>
                  </a:cubicBezTo>
                  <a:cubicBezTo>
                    <a:pt x="13252" y="11578"/>
                    <a:pt x="15205" y="9598"/>
                    <a:pt x="17297" y="7868"/>
                  </a:cubicBezTo>
                  <a:cubicBezTo>
                    <a:pt x="19404" y="6124"/>
                    <a:pt x="21858" y="4576"/>
                    <a:pt x="24592" y="4506"/>
                  </a:cubicBezTo>
                  <a:cubicBezTo>
                    <a:pt x="24664" y="4504"/>
                    <a:pt x="24736" y="4503"/>
                    <a:pt x="24808" y="4503"/>
                  </a:cubicBezTo>
                  <a:cubicBezTo>
                    <a:pt x="26011" y="4503"/>
                    <a:pt x="27265" y="4752"/>
                    <a:pt x="28452" y="4752"/>
                  </a:cubicBezTo>
                  <a:cubicBezTo>
                    <a:pt x="29285" y="4752"/>
                    <a:pt x="30086" y="4630"/>
                    <a:pt x="30813" y="4213"/>
                  </a:cubicBezTo>
                  <a:cubicBezTo>
                    <a:pt x="32222" y="3404"/>
                    <a:pt x="32850" y="1521"/>
                    <a:pt x="3232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10"/>
            <p:cNvSpPr/>
            <p:nvPr/>
          </p:nvSpPr>
          <p:spPr>
            <a:xfrm>
              <a:off x="1367050" y="3059925"/>
              <a:ext cx="1407100" cy="847750"/>
            </a:xfrm>
            <a:custGeom>
              <a:rect b="b" l="l" r="r" t="t"/>
              <a:pathLst>
                <a:path extrusionOk="0" h="33910" w="56284">
                  <a:moveTo>
                    <a:pt x="32320" y="1"/>
                  </a:moveTo>
                  <a:cubicBezTo>
                    <a:pt x="32850" y="1493"/>
                    <a:pt x="32222" y="3390"/>
                    <a:pt x="30813" y="4199"/>
                  </a:cubicBezTo>
                  <a:cubicBezTo>
                    <a:pt x="30091" y="4613"/>
                    <a:pt x="29297" y="4734"/>
                    <a:pt x="28470" y="4734"/>
                  </a:cubicBezTo>
                  <a:cubicBezTo>
                    <a:pt x="27293" y="4734"/>
                    <a:pt x="26051" y="4488"/>
                    <a:pt x="24857" y="4488"/>
                  </a:cubicBezTo>
                  <a:cubicBezTo>
                    <a:pt x="24769" y="4488"/>
                    <a:pt x="24680" y="4489"/>
                    <a:pt x="24592" y="4492"/>
                  </a:cubicBezTo>
                  <a:cubicBezTo>
                    <a:pt x="21872" y="4562"/>
                    <a:pt x="19417" y="6110"/>
                    <a:pt x="17297" y="7854"/>
                  </a:cubicBezTo>
                  <a:cubicBezTo>
                    <a:pt x="15191" y="9597"/>
                    <a:pt x="13252" y="11592"/>
                    <a:pt x="10839" y="12806"/>
                  </a:cubicBezTo>
                  <a:cubicBezTo>
                    <a:pt x="9125" y="13674"/>
                    <a:pt x="7197" y="14111"/>
                    <a:pt x="5269" y="14111"/>
                  </a:cubicBezTo>
                  <a:cubicBezTo>
                    <a:pt x="3511" y="14111"/>
                    <a:pt x="1752" y="13747"/>
                    <a:pt x="154" y="13015"/>
                  </a:cubicBezTo>
                  <a:cubicBezTo>
                    <a:pt x="113" y="13001"/>
                    <a:pt x="57" y="12973"/>
                    <a:pt x="1" y="12945"/>
                  </a:cubicBezTo>
                  <a:lnTo>
                    <a:pt x="1" y="32752"/>
                  </a:lnTo>
                  <a:cubicBezTo>
                    <a:pt x="2032" y="33526"/>
                    <a:pt x="4211" y="33909"/>
                    <a:pt x="6393" y="33909"/>
                  </a:cubicBezTo>
                  <a:cubicBezTo>
                    <a:pt x="10265" y="33909"/>
                    <a:pt x="14145" y="32703"/>
                    <a:pt x="17214" y="30339"/>
                  </a:cubicBezTo>
                  <a:cubicBezTo>
                    <a:pt x="22974" y="25903"/>
                    <a:pt x="25429" y="18427"/>
                    <a:pt x="30186" y="12931"/>
                  </a:cubicBezTo>
                  <a:cubicBezTo>
                    <a:pt x="33938" y="8593"/>
                    <a:pt x="39155" y="5552"/>
                    <a:pt x="44776" y="4436"/>
                  </a:cubicBezTo>
                  <a:cubicBezTo>
                    <a:pt x="47329" y="3934"/>
                    <a:pt x="49979" y="3795"/>
                    <a:pt x="52406" y="2874"/>
                  </a:cubicBezTo>
                  <a:cubicBezTo>
                    <a:pt x="53912" y="2302"/>
                    <a:pt x="55363" y="1298"/>
                    <a:pt x="56284"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7" name="Google Shape;67;p10"/>
          <p:cNvSpPr/>
          <p:nvPr/>
        </p:nvSpPr>
        <p:spPr>
          <a:xfrm flipH="1">
            <a:off x="37" y="4099275"/>
            <a:ext cx="2044566" cy="1044287"/>
          </a:xfrm>
          <a:custGeom>
            <a:rect b="b" l="l" r="r" t="t"/>
            <a:pathLst>
              <a:path extrusionOk="0" h="29948" w="38136">
                <a:moveTo>
                  <a:pt x="37163" y="0"/>
                </a:moveTo>
                <a:cubicBezTo>
                  <a:pt x="36732" y="0"/>
                  <a:pt x="36166" y="151"/>
                  <a:pt x="35481" y="658"/>
                </a:cubicBezTo>
                <a:cubicBezTo>
                  <a:pt x="33778" y="1908"/>
                  <a:pt x="33707" y="6147"/>
                  <a:pt x="31147" y="6992"/>
                </a:cubicBezTo>
                <a:cubicBezTo>
                  <a:pt x="30908" y="7072"/>
                  <a:pt x="30643" y="7108"/>
                  <a:pt x="30357" y="7108"/>
                </a:cubicBezTo>
                <a:cubicBezTo>
                  <a:pt x="28146" y="7108"/>
                  <a:pt x="24643" y="4988"/>
                  <a:pt x="21393" y="4988"/>
                </a:cubicBezTo>
                <a:cubicBezTo>
                  <a:pt x="20568" y="4988"/>
                  <a:pt x="19758" y="5125"/>
                  <a:pt x="18991" y="5468"/>
                </a:cubicBezTo>
                <a:cubicBezTo>
                  <a:pt x="14800" y="7337"/>
                  <a:pt x="16431" y="14755"/>
                  <a:pt x="13407" y="17934"/>
                </a:cubicBezTo>
                <a:cubicBezTo>
                  <a:pt x="10382" y="21113"/>
                  <a:pt x="8525" y="20803"/>
                  <a:pt x="4417" y="22351"/>
                </a:cubicBezTo>
                <a:cubicBezTo>
                  <a:pt x="416" y="23859"/>
                  <a:pt x="19" y="29638"/>
                  <a:pt x="1" y="29935"/>
                </a:cubicBezTo>
                <a:lnTo>
                  <a:pt x="38136" y="29935"/>
                </a:lnTo>
                <a:lnTo>
                  <a:pt x="38136" y="325"/>
                </a:lnTo>
                <a:cubicBezTo>
                  <a:pt x="38136" y="325"/>
                  <a:pt x="37795" y="0"/>
                  <a:pt x="37163" y="0"/>
                </a:cubicBezTo>
                <a:close/>
                <a:moveTo>
                  <a:pt x="0" y="29935"/>
                </a:moveTo>
                <a:lnTo>
                  <a:pt x="0" y="29947"/>
                </a:lnTo>
                <a:cubicBezTo>
                  <a:pt x="0" y="29947"/>
                  <a:pt x="0" y="29943"/>
                  <a:pt x="1" y="29935"/>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10"/>
          <p:cNvSpPr txBox="1"/>
          <p:nvPr>
            <p:ph type="title"/>
          </p:nvPr>
        </p:nvSpPr>
        <p:spPr>
          <a:xfrm>
            <a:off x="5814700" y="448056"/>
            <a:ext cx="2560200" cy="1920300"/>
          </a:xfrm>
          <a:prstGeom prst="rect">
            <a:avLst/>
          </a:prstGeom>
        </p:spPr>
        <p:txBody>
          <a:bodyPr anchorCtr="0" anchor="t" bIns="91425" lIns="91425" spcFirstLastPara="1" rIns="91425" wrap="square" tIns="91425">
            <a:noAutofit/>
          </a:bodyPr>
          <a:lstStyle>
            <a:lvl1pPr lvl="0" rtl="0" algn="r">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22" Type="http://schemas.openxmlformats.org/officeDocument/2006/relationships/slideLayout" Target="../slideLayouts/slideLayout22.xml"/><Relationship Id="rId10" Type="http://schemas.openxmlformats.org/officeDocument/2006/relationships/slideLayout" Target="../slideLayouts/slideLayout10.xml"/><Relationship Id="rId21" Type="http://schemas.openxmlformats.org/officeDocument/2006/relationships/slideLayout" Target="../slideLayouts/slideLayout2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23" Type="http://schemas.openxmlformats.org/officeDocument/2006/relationships/theme" Target="../theme/theme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accen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713100" y="445025"/>
            <a:ext cx="77178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Font typeface="Pangolin"/>
              <a:buNone/>
              <a:defRPr b="1" sz="2800">
                <a:solidFill>
                  <a:schemeClr val="dk1"/>
                </a:solidFill>
                <a:latin typeface="Pangolin"/>
                <a:ea typeface="Pangolin"/>
                <a:cs typeface="Pangolin"/>
                <a:sym typeface="Pangolin"/>
              </a:defRPr>
            </a:lvl1pPr>
            <a:lvl2pPr lvl="1">
              <a:spcBef>
                <a:spcPts val="0"/>
              </a:spcBef>
              <a:spcAft>
                <a:spcPts val="0"/>
              </a:spcAft>
              <a:buClr>
                <a:schemeClr val="dk1"/>
              </a:buClr>
              <a:buSzPts val="2800"/>
              <a:buFont typeface="Pangolin"/>
              <a:buNone/>
              <a:defRPr b="1" sz="2800">
                <a:solidFill>
                  <a:schemeClr val="dk1"/>
                </a:solidFill>
                <a:latin typeface="Pangolin"/>
                <a:ea typeface="Pangolin"/>
                <a:cs typeface="Pangolin"/>
                <a:sym typeface="Pangolin"/>
              </a:defRPr>
            </a:lvl2pPr>
            <a:lvl3pPr lvl="2">
              <a:spcBef>
                <a:spcPts val="0"/>
              </a:spcBef>
              <a:spcAft>
                <a:spcPts val="0"/>
              </a:spcAft>
              <a:buClr>
                <a:schemeClr val="dk1"/>
              </a:buClr>
              <a:buSzPts val="2800"/>
              <a:buFont typeface="Pangolin"/>
              <a:buNone/>
              <a:defRPr b="1" sz="2800">
                <a:solidFill>
                  <a:schemeClr val="dk1"/>
                </a:solidFill>
                <a:latin typeface="Pangolin"/>
                <a:ea typeface="Pangolin"/>
                <a:cs typeface="Pangolin"/>
                <a:sym typeface="Pangolin"/>
              </a:defRPr>
            </a:lvl3pPr>
            <a:lvl4pPr lvl="3">
              <a:spcBef>
                <a:spcPts val="0"/>
              </a:spcBef>
              <a:spcAft>
                <a:spcPts val="0"/>
              </a:spcAft>
              <a:buClr>
                <a:schemeClr val="dk1"/>
              </a:buClr>
              <a:buSzPts val="2800"/>
              <a:buFont typeface="Pangolin"/>
              <a:buNone/>
              <a:defRPr b="1" sz="2800">
                <a:solidFill>
                  <a:schemeClr val="dk1"/>
                </a:solidFill>
                <a:latin typeface="Pangolin"/>
                <a:ea typeface="Pangolin"/>
                <a:cs typeface="Pangolin"/>
                <a:sym typeface="Pangolin"/>
              </a:defRPr>
            </a:lvl4pPr>
            <a:lvl5pPr lvl="4">
              <a:spcBef>
                <a:spcPts val="0"/>
              </a:spcBef>
              <a:spcAft>
                <a:spcPts val="0"/>
              </a:spcAft>
              <a:buClr>
                <a:schemeClr val="dk1"/>
              </a:buClr>
              <a:buSzPts val="2800"/>
              <a:buFont typeface="Pangolin"/>
              <a:buNone/>
              <a:defRPr b="1" sz="2800">
                <a:solidFill>
                  <a:schemeClr val="dk1"/>
                </a:solidFill>
                <a:latin typeface="Pangolin"/>
                <a:ea typeface="Pangolin"/>
                <a:cs typeface="Pangolin"/>
                <a:sym typeface="Pangolin"/>
              </a:defRPr>
            </a:lvl5pPr>
            <a:lvl6pPr lvl="5">
              <a:spcBef>
                <a:spcPts val="0"/>
              </a:spcBef>
              <a:spcAft>
                <a:spcPts val="0"/>
              </a:spcAft>
              <a:buClr>
                <a:schemeClr val="dk1"/>
              </a:buClr>
              <a:buSzPts val="2800"/>
              <a:buFont typeface="Pangolin"/>
              <a:buNone/>
              <a:defRPr b="1" sz="2800">
                <a:solidFill>
                  <a:schemeClr val="dk1"/>
                </a:solidFill>
                <a:latin typeface="Pangolin"/>
                <a:ea typeface="Pangolin"/>
                <a:cs typeface="Pangolin"/>
                <a:sym typeface="Pangolin"/>
              </a:defRPr>
            </a:lvl6pPr>
            <a:lvl7pPr lvl="6">
              <a:spcBef>
                <a:spcPts val="0"/>
              </a:spcBef>
              <a:spcAft>
                <a:spcPts val="0"/>
              </a:spcAft>
              <a:buClr>
                <a:schemeClr val="dk1"/>
              </a:buClr>
              <a:buSzPts val="2800"/>
              <a:buFont typeface="Pangolin"/>
              <a:buNone/>
              <a:defRPr b="1" sz="2800">
                <a:solidFill>
                  <a:schemeClr val="dk1"/>
                </a:solidFill>
                <a:latin typeface="Pangolin"/>
                <a:ea typeface="Pangolin"/>
                <a:cs typeface="Pangolin"/>
                <a:sym typeface="Pangolin"/>
              </a:defRPr>
            </a:lvl7pPr>
            <a:lvl8pPr lvl="7">
              <a:spcBef>
                <a:spcPts val="0"/>
              </a:spcBef>
              <a:spcAft>
                <a:spcPts val="0"/>
              </a:spcAft>
              <a:buClr>
                <a:schemeClr val="dk1"/>
              </a:buClr>
              <a:buSzPts val="2800"/>
              <a:buFont typeface="Pangolin"/>
              <a:buNone/>
              <a:defRPr b="1" sz="2800">
                <a:solidFill>
                  <a:schemeClr val="dk1"/>
                </a:solidFill>
                <a:latin typeface="Pangolin"/>
                <a:ea typeface="Pangolin"/>
                <a:cs typeface="Pangolin"/>
                <a:sym typeface="Pangolin"/>
              </a:defRPr>
            </a:lvl8pPr>
            <a:lvl9pPr lvl="8">
              <a:spcBef>
                <a:spcPts val="0"/>
              </a:spcBef>
              <a:spcAft>
                <a:spcPts val="0"/>
              </a:spcAft>
              <a:buClr>
                <a:schemeClr val="dk1"/>
              </a:buClr>
              <a:buSzPts val="2800"/>
              <a:buFont typeface="Pangolin"/>
              <a:buNone/>
              <a:defRPr b="1" sz="2800">
                <a:solidFill>
                  <a:schemeClr val="dk1"/>
                </a:solidFill>
                <a:latin typeface="Pangolin"/>
                <a:ea typeface="Pangolin"/>
                <a:cs typeface="Pangolin"/>
                <a:sym typeface="Pangolin"/>
              </a:defRPr>
            </a:lvl9pPr>
          </a:lstStyle>
          <a:p/>
        </p:txBody>
      </p:sp>
      <p:sp>
        <p:nvSpPr>
          <p:cNvPr id="7" name="Google Shape;7;p1"/>
          <p:cNvSpPr txBox="1"/>
          <p:nvPr>
            <p:ph idx="1" type="body"/>
          </p:nvPr>
        </p:nvSpPr>
        <p:spPr>
          <a:xfrm>
            <a:off x="713100" y="1152475"/>
            <a:ext cx="7717800" cy="3416400"/>
          </a:xfrm>
          <a:prstGeom prst="rect">
            <a:avLst/>
          </a:prstGeom>
          <a:noFill/>
          <a:ln>
            <a:noFill/>
          </a:ln>
        </p:spPr>
        <p:txBody>
          <a:bodyPr anchorCtr="0" anchor="t" bIns="91425" lIns="91425" spcFirstLastPara="1" rIns="91425" wrap="square" tIns="91425">
            <a:noAutofit/>
          </a:bodyPr>
          <a:lstStyle>
            <a:lvl1pPr indent="-330200" lvl="0" marL="457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1pPr>
            <a:lvl2pPr indent="-330200" lvl="1" marL="9144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2pPr>
            <a:lvl3pPr indent="-330200" lvl="2" marL="13716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3pPr>
            <a:lvl4pPr indent="-330200" lvl="3" marL="18288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4pPr>
            <a:lvl5pPr indent="-330200" lvl="4" marL="22860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5pPr>
            <a:lvl6pPr indent="-330200" lvl="5" marL="2743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6pPr>
            <a:lvl7pPr indent="-330200" lvl="6" marL="32004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7pPr>
            <a:lvl8pPr indent="-330200" lvl="7" marL="36576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8pPr>
            <a:lvl9pPr indent="-330200" lvl="8" marL="41148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C9DD">
            <a:alpha val="96090"/>
          </a:srgbClr>
        </a:solidFill>
      </p:bgPr>
    </p:bg>
    <p:spTree>
      <p:nvGrpSpPr>
        <p:cNvPr id="195" name="Shape 195"/>
        <p:cNvGrpSpPr/>
        <p:nvPr/>
      </p:nvGrpSpPr>
      <p:grpSpPr>
        <a:xfrm>
          <a:off x="0" y="0"/>
          <a:ext cx="0" cy="0"/>
          <a:chOff x="0" y="0"/>
          <a:chExt cx="0" cy="0"/>
        </a:xfrm>
      </p:grpSpPr>
      <p:sp>
        <p:nvSpPr>
          <p:cNvPr id="196" name="Google Shape;196;p24"/>
          <p:cNvSpPr txBox="1"/>
          <p:nvPr>
            <p:ph type="title"/>
          </p:nvPr>
        </p:nvSpPr>
        <p:spPr>
          <a:xfrm>
            <a:off x="5797125" y="2178925"/>
            <a:ext cx="3262200" cy="2910300"/>
          </a:xfrm>
          <a:prstGeom prst="rect">
            <a:avLst/>
          </a:prstGeom>
          <a:solidFill>
            <a:srgbClr val="FFFFFF">
              <a:alpha val="32020"/>
            </a:srgbClr>
          </a:solidFill>
        </p:spPr>
        <p:txBody>
          <a:bodyPr anchorCtr="0" anchor="t" bIns="91425" lIns="91425" spcFirstLastPara="1" rIns="91425" wrap="square" tIns="91425">
            <a:noAutofit/>
          </a:bodyPr>
          <a:lstStyle/>
          <a:p>
            <a:pPr indent="0" lvl="0" marL="0" rtl="0" algn="l">
              <a:spcBef>
                <a:spcPts val="0"/>
              </a:spcBef>
              <a:spcAft>
                <a:spcPts val="0"/>
              </a:spcAft>
              <a:buNone/>
            </a:pPr>
            <a:r>
              <a:rPr lang="en" sz="2400">
                <a:latin typeface="Arial"/>
                <a:ea typeface="Arial"/>
                <a:cs typeface="Arial"/>
                <a:sym typeface="Arial"/>
              </a:rPr>
              <a:t>A</a:t>
            </a:r>
            <a:r>
              <a:rPr lang="en" sz="2400">
                <a:latin typeface="Arial"/>
                <a:ea typeface="Arial"/>
                <a:cs typeface="Arial"/>
                <a:sym typeface="Arial"/>
              </a:rPr>
              <a:t>genda</a:t>
            </a:r>
            <a:endParaRPr sz="2400">
              <a:latin typeface="Arial"/>
              <a:ea typeface="Arial"/>
              <a:cs typeface="Arial"/>
              <a:sym typeface="Arial"/>
            </a:endParaRPr>
          </a:p>
          <a:p>
            <a:pPr indent="-193040" lvl="0" marL="274320" rtl="0" algn="l">
              <a:lnSpc>
                <a:spcPct val="115000"/>
              </a:lnSpc>
              <a:spcBef>
                <a:spcPts val="0"/>
              </a:spcBef>
              <a:spcAft>
                <a:spcPts val="0"/>
              </a:spcAft>
              <a:buSzPts val="1600"/>
              <a:buFont typeface="Arial"/>
              <a:buChar char="●"/>
            </a:pPr>
            <a:r>
              <a:rPr b="0" lang="en" sz="1600">
                <a:latin typeface="Arial"/>
                <a:ea typeface="Arial"/>
                <a:cs typeface="Arial"/>
                <a:sym typeface="Arial"/>
              </a:rPr>
              <a:t>D</a:t>
            </a:r>
            <a:r>
              <a:rPr b="0" lang="en" sz="1600">
                <a:latin typeface="Arial"/>
                <a:ea typeface="Arial"/>
                <a:cs typeface="Arial"/>
                <a:sym typeface="Arial"/>
              </a:rPr>
              <a:t>iscuss power and influences on interpersonal relationships</a:t>
            </a:r>
            <a:endParaRPr b="0" sz="1600">
              <a:latin typeface="Arial"/>
              <a:ea typeface="Arial"/>
              <a:cs typeface="Arial"/>
              <a:sym typeface="Arial"/>
            </a:endParaRPr>
          </a:p>
          <a:p>
            <a:pPr indent="-193040" lvl="0" marL="274320" rtl="0" algn="l">
              <a:lnSpc>
                <a:spcPct val="115000"/>
              </a:lnSpc>
              <a:spcBef>
                <a:spcPts val="0"/>
              </a:spcBef>
              <a:spcAft>
                <a:spcPts val="0"/>
              </a:spcAft>
              <a:buSzPts val="1600"/>
              <a:buFont typeface="Arial"/>
              <a:buChar char="●"/>
            </a:pPr>
            <a:r>
              <a:rPr b="0" lang="en" sz="1600">
                <a:latin typeface="Arial"/>
                <a:ea typeface="Arial"/>
                <a:cs typeface="Arial"/>
                <a:sym typeface="Arial"/>
              </a:rPr>
              <a:t>Gallery Walk/Pass the Problem </a:t>
            </a:r>
            <a:r>
              <a:rPr b="0" lang="en" sz="1600">
                <a:latin typeface="Arial"/>
                <a:ea typeface="Arial"/>
                <a:cs typeface="Arial"/>
                <a:sym typeface="Arial"/>
              </a:rPr>
              <a:t>(in small groups)</a:t>
            </a:r>
            <a:endParaRPr b="0" sz="1600">
              <a:latin typeface="Arial"/>
              <a:ea typeface="Arial"/>
              <a:cs typeface="Arial"/>
              <a:sym typeface="Arial"/>
            </a:endParaRPr>
          </a:p>
          <a:p>
            <a:pPr indent="-193040" lvl="0" marL="274320" rtl="0" algn="l">
              <a:lnSpc>
                <a:spcPct val="115000"/>
              </a:lnSpc>
              <a:spcBef>
                <a:spcPts val="0"/>
              </a:spcBef>
              <a:spcAft>
                <a:spcPts val="0"/>
              </a:spcAft>
              <a:buSzPts val="1600"/>
              <a:buFont typeface="Arial"/>
              <a:buChar char="●"/>
            </a:pPr>
            <a:r>
              <a:rPr b="0" lang="en" sz="1600">
                <a:latin typeface="Arial"/>
                <a:ea typeface="Arial"/>
                <a:cs typeface="Arial"/>
                <a:sym typeface="Arial"/>
              </a:rPr>
              <a:t>C</a:t>
            </a:r>
            <a:r>
              <a:rPr b="0" lang="en" sz="1600">
                <a:latin typeface="Arial"/>
                <a:ea typeface="Arial"/>
                <a:cs typeface="Arial"/>
                <a:sym typeface="Arial"/>
              </a:rPr>
              <a:t>lass share out &amp; discussion</a:t>
            </a:r>
            <a:endParaRPr b="0" sz="1600">
              <a:latin typeface="Arial"/>
              <a:ea typeface="Arial"/>
              <a:cs typeface="Arial"/>
              <a:sym typeface="Arial"/>
            </a:endParaRPr>
          </a:p>
          <a:p>
            <a:pPr indent="-193040" lvl="0" marL="274320" rtl="0" algn="l">
              <a:lnSpc>
                <a:spcPct val="115000"/>
              </a:lnSpc>
              <a:spcBef>
                <a:spcPts val="0"/>
              </a:spcBef>
              <a:spcAft>
                <a:spcPts val="0"/>
              </a:spcAft>
              <a:buSzPts val="1600"/>
              <a:buFont typeface="Baloo 2"/>
              <a:buChar char="●"/>
            </a:pPr>
            <a:r>
              <a:rPr lang="en" sz="1600">
                <a:latin typeface="Arial"/>
                <a:ea typeface="Arial"/>
                <a:cs typeface="Arial"/>
                <a:sym typeface="Arial"/>
              </a:rPr>
              <a:t>H</a:t>
            </a:r>
            <a:r>
              <a:rPr lang="en" sz="1600">
                <a:latin typeface="Arial"/>
                <a:ea typeface="Arial"/>
                <a:cs typeface="Arial"/>
                <a:sym typeface="Arial"/>
              </a:rPr>
              <a:t>omework: </a:t>
            </a:r>
            <a:r>
              <a:rPr b="0" lang="en" sz="1600">
                <a:latin typeface="Arial"/>
                <a:ea typeface="Arial"/>
                <a:cs typeface="Arial"/>
                <a:sym typeface="Arial"/>
              </a:rPr>
              <a:t>Power &amp; Cultural Differences  reflection questions</a:t>
            </a:r>
            <a:endParaRPr b="0" sz="1600">
              <a:latin typeface="Arial"/>
              <a:ea typeface="Arial"/>
              <a:cs typeface="Arial"/>
              <a:sym typeface="Arial"/>
            </a:endParaRPr>
          </a:p>
        </p:txBody>
      </p:sp>
      <p:pic>
        <p:nvPicPr>
          <p:cNvPr id="197" name="Google Shape;197;p24"/>
          <p:cNvPicPr preferRelativeResize="0"/>
          <p:nvPr/>
        </p:nvPicPr>
        <p:blipFill>
          <a:blip r:embed="rId3">
            <a:alphaModFix/>
          </a:blip>
          <a:stretch>
            <a:fillRect/>
          </a:stretch>
        </p:blipFill>
        <p:spPr>
          <a:xfrm>
            <a:off x="5824425" y="54275"/>
            <a:ext cx="3207600" cy="2040000"/>
          </a:xfrm>
          <a:prstGeom prst="rect">
            <a:avLst/>
          </a:prstGeom>
          <a:noFill/>
          <a:ln cap="flat" cmpd="sng" w="19050">
            <a:solidFill>
              <a:schemeClr val="lt1"/>
            </a:solidFill>
            <a:prstDash val="solid"/>
            <a:round/>
            <a:headEnd len="sm" w="sm" type="none"/>
            <a:tailEnd len="sm" w="sm" type="none"/>
          </a:ln>
        </p:spPr>
      </p:pic>
      <p:sp>
        <p:nvSpPr>
          <p:cNvPr id="198" name="Google Shape;198;p24"/>
          <p:cNvSpPr/>
          <p:nvPr/>
        </p:nvSpPr>
        <p:spPr>
          <a:xfrm>
            <a:off x="455902" y="117775"/>
            <a:ext cx="5145078" cy="305349"/>
          </a:xfrm>
          <a:prstGeom prst="rect">
            <a:avLst/>
          </a:prstGeom>
        </p:spPr>
        <p:txBody>
          <a:bodyPr>
            <a:prstTxWarp prst="textPlain"/>
          </a:bodyPr>
          <a:lstStyle/>
          <a:p>
            <a:pPr lvl="0" algn="ctr"/>
            <a:r>
              <a:rPr b="1" i="0">
                <a:ln>
                  <a:noFill/>
                </a:ln>
                <a:solidFill>
                  <a:schemeClr val="dk1"/>
                </a:solidFill>
                <a:latin typeface="Arial"/>
              </a:rPr>
              <a:t>Unit: Advocating for Interpersonal Safety</a:t>
            </a:r>
          </a:p>
        </p:txBody>
      </p:sp>
      <p:sp>
        <p:nvSpPr>
          <p:cNvPr id="199" name="Google Shape;199;p24"/>
          <p:cNvSpPr/>
          <p:nvPr/>
        </p:nvSpPr>
        <p:spPr>
          <a:xfrm>
            <a:off x="106275" y="444375"/>
            <a:ext cx="5690878" cy="518826"/>
          </a:xfrm>
          <a:prstGeom prst="rect">
            <a:avLst/>
          </a:prstGeom>
        </p:spPr>
        <p:txBody>
          <a:bodyPr>
            <a:prstTxWarp prst="textPlain"/>
          </a:bodyPr>
          <a:lstStyle/>
          <a:p>
            <a:pPr lvl="0" algn="ctr"/>
            <a:r>
              <a:rPr b="1" i="0">
                <a:ln>
                  <a:noFill/>
                </a:ln>
                <a:solidFill>
                  <a:srgbClr val="FE6594"/>
                </a:solidFill>
                <a:latin typeface="Arial"/>
              </a:rPr>
              <a:t>Topic: Discrimination and Violence -Relationships</a:t>
            </a:r>
          </a:p>
        </p:txBody>
      </p:sp>
      <p:sp>
        <p:nvSpPr>
          <p:cNvPr id="200" name="Google Shape;200;p24"/>
          <p:cNvSpPr txBox="1"/>
          <p:nvPr>
            <p:ph type="title"/>
          </p:nvPr>
        </p:nvSpPr>
        <p:spPr>
          <a:xfrm>
            <a:off x="139275" y="996038"/>
            <a:ext cx="5536500" cy="2658900"/>
          </a:xfrm>
          <a:prstGeom prst="rect">
            <a:avLst/>
          </a:prstGeom>
          <a:solidFill>
            <a:srgbClr val="FFFFFF">
              <a:alpha val="32020"/>
            </a:srgbClr>
          </a:solidFill>
        </p:spPr>
        <p:txBody>
          <a:bodyPr anchorCtr="0" anchor="t" bIns="91425" lIns="91425" spcFirstLastPara="1" rIns="91425" wrap="square" tIns="91425">
            <a:noAutofit/>
          </a:bodyPr>
          <a:lstStyle/>
          <a:p>
            <a:pPr indent="0" lvl="0" marL="0" rtl="0" algn="l">
              <a:spcBef>
                <a:spcPts val="0"/>
              </a:spcBef>
              <a:spcAft>
                <a:spcPts val="0"/>
              </a:spcAft>
              <a:buNone/>
            </a:pPr>
            <a:r>
              <a:rPr lang="en" sz="1800">
                <a:latin typeface="Arial"/>
                <a:ea typeface="Arial"/>
                <a:cs typeface="Arial"/>
                <a:sym typeface="Arial"/>
              </a:rPr>
              <a:t>I</a:t>
            </a:r>
            <a:r>
              <a:rPr lang="en" sz="1800">
                <a:latin typeface="Arial"/>
                <a:ea typeface="Arial"/>
                <a:cs typeface="Arial"/>
                <a:sym typeface="Arial"/>
              </a:rPr>
              <a:t>ndicator: </a:t>
            </a:r>
            <a:r>
              <a:rPr b="0" lang="en" sz="1600">
                <a:latin typeface="Arial"/>
                <a:ea typeface="Arial"/>
                <a:cs typeface="Arial"/>
                <a:sym typeface="Arial"/>
              </a:rPr>
              <a:t>1d.hs2.6 – Identify the influence of power and cultural differences on interpersonal relationships. </a:t>
            </a:r>
            <a:endParaRPr b="0" sz="1600">
              <a:latin typeface="Arial"/>
              <a:ea typeface="Arial"/>
              <a:cs typeface="Arial"/>
              <a:sym typeface="Arial"/>
            </a:endParaRPr>
          </a:p>
          <a:p>
            <a:pPr indent="0" lvl="0" marL="0" rtl="0" algn="l">
              <a:spcBef>
                <a:spcPts val="0"/>
              </a:spcBef>
              <a:spcAft>
                <a:spcPts val="0"/>
              </a:spcAft>
              <a:buNone/>
            </a:pPr>
            <a:r>
              <a:t/>
            </a:r>
            <a:endParaRPr b="0" sz="1600">
              <a:latin typeface="Arial"/>
              <a:ea typeface="Arial"/>
              <a:cs typeface="Arial"/>
              <a:sym typeface="Arial"/>
            </a:endParaRPr>
          </a:p>
          <a:p>
            <a:pPr indent="0" lvl="0" marL="0" rtl="0" algn="l">
              <a:spcBef>
                <a:spcPts val="0"/>
              </a:spcBef>
              <a:spcAft>
                <a:spcPts val="0"/>
              </a:spcAft>
              <a:buNone/>
            </a:pPr>
            <a:r>
              <a:rPr lang="en" sz="1800">
                <a:latin typeface="Arial"/>
                <a:ea typeface="Arial"/>
                <a:cs typeface="Arial"/>
                <a:sym typeface="Arial"/>
              </a:rPr>
              <a:t>O</a:t>
            </a:r>
            <a:r>
              <a:rPr lang="en" sz="1800">
                <a:latin typeface="Arial"/>
                <a:ea typeface="Arial"/>
                <a:cs typeface="Arial"/>
                <a:sym typeface="Arial"/>
              </a:rPr>
              <a:t>bjectives: </a:t>
            </a:r>
            <a:r>
              <a:rPr b="0" lang="en" sz="1600">
                <a:latin typeface="Arial"/>
                <a:ea typeface="Arial"/>
                <a:cs typeface="Arial"/>
                <a:sym typeface="Arial"/>
              </a:rPr>
              <a:t>.</a:t>
            </a:r>
            <a:endParaRPr b="0" sz="1600">
              <a:latin typeface="Arial"/>
              <a:ea typeface="Arial"/>
              <a:cs typeface="Arial"/>
              <a:sym typeface="Arial"/>
            </a:endParaRPr>
          </a:p>
          <a:p>
            <a:pPr indent="0" lvl="0" marL="274320" rtl="0" algn="l">
              <a:spcBef>
                <a:spcPts val="0"/>
              </a:spcBef>
              <a:spcAft>
                <a:spcPts val="0"/>
              </a:spcAft>
              <a:buNone/>
            </a:pPr>
            <a:r>
              <a:t/>
            </a:r>
            <a:endParaRPr b="0" sz="1600">
              <a:latin typeface="Arial"/>
              <a:ea typeface="Arial"/>
              <a:cs typeface="Arial"/>
              <a:sym typeface="Arial"/>
            </a:endParaRPr>
          </a:p>
          <a:p>
            <a:pPr indent="-193040" lvl="0" marL="274320" rtl="0" algn="l">
              <a:spcBef>
                <a:spcPts val="0"/>
              </a:spcBef>
              <a:spcAft>
                <a:spcPts val="0"/>
              </a:spcAft>
              <a:buSzPts val="1600"/>
              <a:buFont typeface="Arial"/>
              <a:buAutoNum type="arabicPeriod"/>
            </a:pPr>
            <a:r>
              <a:rPr b="0" lang="en" sz="1600">
                <a:latin typeface="Arial"/>
                <a:ea typeface="Arial"/>
                <a:cs typeface="Arial"/>
                <a:sym typeface="Arial"/>
              </a:rPr>
              <a:t>Identify the influence of power and cultural differences on interpersonal relationships.</a:t>
            </a:r>
            <a:endParaRPr b="0" sz="1600">
              <a:latin typeface="Arial"/>
              <a:ea typeface="Arial"/>
              <a:cs typeface="Arial"/>
              <a:sym typeface="Arial"/>
            </a:endParaRPr>
          </a:p>
          <a:p>
            <a:pPr indent="0" lvl="0" marL="274320" rtl="0" algn="l">
              <a:spcBef>
                <a:spcPts val="0"/>
              </a:spcBef>
              <a:spcAft>
                <a:spcPts val="0"/>
              </a:spcAft>
              <a:buNone/>
            </a:pPr>
            <a:r>
              <a:t/>
            </a:r>
            <a:endParaRPr b="0" sz="1600">
              <a:latin typeface="Arial"/>
              <a:ea typeface="Arial"/>
              <a:cs typeface="Arial"/>
              <a:sym typeface="Arial"/>
            </a:endParaRPr>
          </a:p>
          <a:p>
            <a:pPr indent="0" lvl="0" marL="0" rtl="0" algn="l">
              <a:spcBef>
                <a:spcPts val="0"/>
              </a:spcBef>
              <a:spcAft>
                <a:spcPts val="0"/>
              </a:spcAft>
              <a:buNone/>
            </a:pPr>
            <a:r>
              <a:t/>
            </a:r>
            <a:endParaRPr b="0" sz="1600">
              <a:latin typeface="Arial"/>
              <a:ea typeface="Arial"/>
              <a:cs typeface="Arial"/>
              <a:sym typeface="Arial"/>
            </a:endParaRPr>
          </a:p>
          <a:p>
            <a:pPr indent="0" lvl="0" marL="0" rtl="0" algn="l">
              <a:spcBef>
                <a:spcPts val="0"/>
              </a:spcBef>
              <a:spcAft>
                <a:spcPts val="0"/>
              </a:spcAft>
              <a:buNone/>
            </a:pPr>
            <a:r>
              <a:t/>
            </a:r>
            <a:endParaRPr b="0" sz="1600">
              <a:latin typeface="Arial"/>
              <a:ea typeface="Arial"/>
              <a:cs typeface="Arial"/>
              <a:sym typeface="Arial"/>
            </a:endParaRPr>
          </a:p>
        </p:txBody>
      </p:sp>
      <p:sp>
        <p:nvSpPr>
          <p:cNvPr id="201" name="Google Shape;201;p24"/>
          <p:cNvSpPr txBox="1"/>
          <p:nvPr>
            <p:ph type="title"/>
          </p:nvPr>
        </p:nvSpPr>
        <p:spPr>
          <a:xfrm>
            <a:off x="106263" y="3800700"/>
            <a:ext cx="5536500" cy="1342800"/>
          </a:xfrm>
          <a:prstGeom prst="rect">
            <a:avLst/>
          </a:prstGeom>
          <a:solidFill>
            <a:srgbClr val="FE6594"/>
          </a:solidFill>
        </p:spPr>
        <p:txBody>
          <a:bodyPr anchorCtr="0" anchor="ctr" bIns="91425" lIns="91425" spcFirstLastPara="1" rIns="91425" wrap="square" tIns="91425">
            <a:noAutofit/>
          </a:bodyPr>
          <a:lstStyle/>
          <a:p>
            <a:pPr indent="0" lvl="0" marL="0" rtl="0" algn="l">
              <a:spcBef>
                <a:spcPts val="0"/>
              </a:spcBef>
              <a:spcAft>
                <a:spcPts val="0"/>
              </a:spcAft>
              <a:buNone/>
            </a:pPr>
            <a:r>
              <a:rPr lang="en" sz="2300">
                <a:solidFill>
                  <a:schemeClr val="lt1"/>
                </a:solidFill>
                <a:latin typeface="Arial"/>
                <a:ea typeface="Arial"/>
                <a:cs typeface="Arial"/>
                <a:sym typeface="Arial"/>
              </a:rPr>
              <a:t>A</a:t>
            </a:r>
            <a:r>
              <a:rPr lang="en" sz="2300">
                <a:solidFill>
                  <a:schemeClr val="lt1"/>
                </a:solidFill>
                <a:latin typeface="Arial"/>
                <a:ea typeface="Arial"/>
                <a:cs typeface="Arial"/>
                <a:sym typeface="Arial"/>
              </a:rPr>
              <a:t>ctivator:</a:t>
            </a:r>
            <a:r>
              <a:rPr b="0" lang="en" sz="2300">
                <a:solidFill>
                  <a:schemeClr val="lt1"/>
                </a:solidFill>
                <a:latin typeface="Arial"/>
                <a:ea typeface="Arial"/>
                <a:cs typeface="Arial"/>
                <a:sym typeface="Arial"/>
              </a:rPr>
              <a:t> What kinds of things do you, as a teen, have power over in your life?</a:t>
            </a:r>
            <a:r>
              <a:rPr b="0" i="1" lang="en" sz="2000">
                <a:solidFill>
                  <a:schemeClr val="lt1"/>
                </a:solidFill>
                <a:latin typeface="Arial"/>
                <a:ea typeface="Arial"/>
                <a:cs typeface="Arial"/>
                <a:sym typeface="Arial"/>
              </a:rPr>
              <a:t> </a:t>
            </a:r>
            <a:endParaRPr b="0" i="1" sz="2000">
              <a:solidFill>
                <a:schemeClr val="lt1"/>
              </a:solidFill>
              <a:latin typeface="Arial"/>
              <a:ea typeface="Arial"/>
              <a:cs typeface="Arial"/>
              <a:sym typeface="Arial"/>
            </a:endParaRPr>
          </a:p>
          <a:p>
            <a:pPr indent="0" lvl="0" marL="0" rtl="0" algn="l">
              <a:spcBef>
                <a:spcPts val="0"/>
              </a:spcBef>
              <a:spcAft>
                <a:spcPts val="0"/>
              </a:spcAft>
              <a:buNone/>
            </a:pPr>
            <a:r>
              <a:rPr b="0" i="1" lang="en" sz="2000">
                <a:solidFill>
                  <a:schemeClr val="lt1"/>
                </a:solidFill>
                <a:latin typeface="Arial"/>
                <a:ea typeface="Arial"/>
                <a:cs typeface="Arial"/>
                <a:sym typeface="Arial"/>
              </a:rPr>
              <a:t>Explain why you have control over those things.</a:t>
            </a:r>
            <a:endParaRPr b="0" i="1" sz="2000">
              <a:solidFill>
                <a:schemeClr val="lt1"/>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C9DD"/>
        </a:solidFill>
      </p:bgPr>
    </p:bg>
    <p:spTree>
      <p:nvGrpSpPr>
        <p:cNvPr id="337" name="Shape 337"/>
        <p:cNvGrpSpPr/>
        <p:nvPr/>
      </p:nvGrpSpPr>
      <p:grpSpPr>
        <a:xfrm>
          <a:off x="0" y="0"/>
          <a:ext cx="0" cy="0"/>
          <a:chOff x="0" y="0"/>
          <a:chExt cx="0" cy="0"/>
        </a:xfrm>
      </p:grpSpPr>
      <p:sp>
        <p:nvSpPr>
          <p:cNvPr id="338" name="Google Shape;338;p33"/>
          <p:cNvSpPr/>
          <p:nvPr/>
        </p:nvSpPr>
        <p:spPr>
          <a:xfrm>
            <a:off x="545938" y="1301138"/>
            <a:ext cx="2534700" cy="822000"/>
          </a:xfrm>
          <a:prstGeom prst="roundRect">
            <a:avLst>
              <a:gd fmla="val 16667" name="adj"/>
            </a:avLst>
          </a:prstGeom>
          <a:solidFill>
            <a:srgbClr val="FFFFFF"/>
          </a:solid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2400"/>
              <a:t>Age</a:t>
            </a:r>
            <a:endParaRPr sz="2400"/>
          </a:p>
        </p:txBody>
      </p:sp>
      <p:sp>
        <p:nvSpPr>
          <p:cNvPr id="339" name="Google Shape;339;p33"/>
          <p:cNvSpPr/>
          <p:nvPr/>
        </p:nvSpPr>
        <p:spPr>
          <a:xfrm>
            <a:off x="3216837" y="1853138"/>
            <a:ext cx="2534700" cy="822000"/>
          </a:xfrm>
          <a:prstGeom prst="roundRect">
            <a:avLst>
              <a:gd fmla="val 16667" name="adj"/>
            </a:avLst>
          </a:prstGeom>
          <a:solidFill>
            <a:srgbClr val="FFFFFF"/>
          </a:solid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2400"/>
              <a:t>Race</a:t>
            </a:r>
            <a:endParaRPr sz="2400"/>
          </a:p>
        </p:txBody>
      </p:sp>
      <p:sp>
        <p:nvSpPr>
          <p:cNvPr id="340" name="Google Shape;340;p33"/>
          <p:cNvSpPr/>
          <p:nvPr/>
        </p:nvSpPr>
        <p:spPr>
          <a:xfrm>
            <a:off x="5982968" y="1853138"/>
            <a:ext cx="2534700" cy="822000"/>
          </a:xfrm>
          <a:prstGeom prst="roundRect">
            <a:avLst>
              <a:gd fmla="val 16667" name="adj"/>
            </a:avLst>
          </a:prstGeom>
          <a:solidFill>
            <a:srgbClr val="FFFFFF"/>
          </a:solid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2400"/>
              <a:t>Ethnicity</a:t>
            </a:r>
            <a:endParaRPr sz="2400"/>
          </a:p>
        </p:txBody>
      </p:sp>
      <p:sp>
        <p:nvSpPr>
          <p:cNvPr id="341" name="Google Shape;341;p33"/>
          <p:cNvSpPr/>
          <p:nvPr/>
        </p:nvSpPr>
        <p:spPr>
          <a:xfrm>
            <a:off x="545938" y="2243145"/>
            <a:ext cx="2534700" cy="822000"/>
          </a:xfrm>
          <a:prstGeom prst="roundRect">
            <a:avLst>
              <a:gd fmla="val 16667" name="adj"/>
            </a:avLst>
          </a:prstGeom>
          <a:solidFill>
            <a:srgbClr val="FFFFFF"/>
          </a:solid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2400"/>
              <a:t>Sexual orientation</a:t>
            </a:r>
            <a:endParaRPr sz="2400"/>
          </a:p>
        </p:txBody>
      </p:sp>
      <p:sp>
        <p:nvSpPr>
          <p:cNvPr id="342" name="Google Shape;342;p33"/>
          <p:cNvSpPr/>
          <p:nvPr/>
        </p:nvSpPr>
        <p:spPr>
          <a:xfrm>
            <a:off x="3216837" y="2837145"/>
            <a:ext cx="2534700" cy="822000"/>
          </a:xfrm>
          <a:prstGeom prst="roundRect">
            <a:avLst>
              <a:gd fmla="val 16667" name="adj"/>
            </a:avLst>
          </a:prstGeom>
          <a:solidFill>
            <a:srgbClr val="FFFFFF"/>
          </a:solid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2400"/>
              <a:t>Gender</a:t>
            </a:r>
            <a:endParaRPr sz="2400"/>
          </a:p>
        </p:txBody>
      </p:sp>
      <p:sp>
        <p:nvSpPr>
          <p:cNvPr id="343" name="Google Shape;343;p33"/>
          <p:cNvSpPr/>
          <p:nvPr/>
        </p:nvSpPr>
        <p:spPr>
          <a:xfrm>
            <a:off x="5982968" y="2837145"/>
            <a:ext cx="2534700" cy="822000"/>
          </a:xfrm>
          <a:prstGeom prst="roundRect">
            <a:avLst>
              <a:gd fmla="val 16667" name="adj"/>
            </a:avLst>
          </a:prstGeom>
          <a:solidFill>
            <a:srgbClr val="FFFFFF"/>
          </a:solid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2400"/>
              <a:t>Gender</a:t>
            </a:r>
            <a:endParaRPr sz="2400"/>
          </a:p>
          <a:p>
            <a:pPr indent="0" lvl="0" marL="0" rtl="0" algn="ctr">
              <a:spcBef>
                <a:spcPts val="0"/>
              </a:spcBef>
              <a:spcAft>
                <a:spcPts val="0"/>
              </a:spcAft>
              <a:buNone/>
            </a:pPr>
            <a:r>
              <a:rPr lang="en" sz="2400"/>
              <a:t>identity</a:t>
            </a:r>
            <a:endParaRPr sz="2400"/>
          </a:p>
        </p:txBody>
      </p:sp>
      <p:sp>
        <p:nvSpPr>
          <p:cNvPr id="344" name="Google Shape;344;p33"/>
          <p:cNvSpPr/>
          <p:nvPr/>
        </p:nvSpPr>
        <p:spPr>
          <a:xfrm>
            <a:off x="545922" y="3233138"/>
            <a:ext cx="2534700" cy="822000"/>
          </a:xfrm>
          <a:prstGeom prst="roundRect">
            <a:avLst>
              <a:gd fmla="val 16667" name="adj"/>
            </a:avLst>
          </a:prstGeom>
          <a:solidFill>
            <a:srgbClr val="FFFFFF"/>
          </a:solid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2400"/>
              <a:t>Socioeconomic status</a:t>
            </a:r>
            <a:endParaRPr sz="2400"/>
          </a:p>
        </p:txBody>
      </p:sp>
      <p:sp>
        <p:nvSpPr>
          <p:cNvPr id="345" name="Google Shape;345;p33"/>
          <p:cNvSpPr/>
          <p:nvPr/>
        </p:nvSpPr>
        <p:spPr>
          <a:xfrm>
            <a:off x="3216837" y="3821138"/>
            <a:ext cx="2534700" cy="822000"/>
          </a:xfrm>
          <a:prstGeom prst="roundRect">
            <a:avLst>
              <a:gd fmla="val 16667" name="adj"/>
            </a:avLst>
          </a:prstGeom>
          <a:solidFill>
            <a:srgbClr val="FFFFFF"/>
          </a:solid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2400"/>
              <a:t>Immigration status</a:t>
            </a:r>
            <a:endParaRPr sz="2400"/>
          </a:p>
        </p:txBody>
      </p:sp>
      <p:sp>
        <p:nvSpPr>
          <p:cNvPr id="346" name="Google Shape;346;p33"/>
          <p:cNvSpPr/>
          <p:nvPr/>
        </p:nvSpPr>
        <p:spPr>
          <a:xfrm>
            <a:off x="5982978" y="3821150"/>
            <a:ext cx="2615100" cy="822000"/>
          </a:xfrm>
          <a:prstGeom prst="roundRect">
            <a:avLst>
              <a:gd fmla="val 16667" name="adj"/>
            </a:avLst>
          </a:prstGeom>
          <a:solidFill>
            <a:srgbClr val="FFFFFF"/>
          </a:solid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2000"/>
              <a:t>Ability/Capacity- Physical &amp; Mental</a:t>
            </a:r>
            <a:endParaRPr sz="2000"/>
          </a:p>
        </p:txBody>
      </p:sp>
      <p:sp>
        <p:nvSpPr>
          <p:cNvPr id="347" name="Google Shape;347;p33"/>
          <p:cNvSpPr txBox="1"/>
          <p:nvPr/>
        </p:nvSpPr>
        <p:spPr>
          <a:xfrm>
            <a:off x="158700" y="77450"/>
            <a:ext cx="8826600" cy="1103700"/>
          </a:xfrm>
          <a:prstGeom prst="rect">
            <a:avLst/>
          </a:prstGeom>
          <a:noFill/>
          <a:ln>
            <a:noFill/>
          </a:ln>
          <a:effectLst>
            <a:outerShdw blurRad="57150" rotWithShape="0" algn="bl" dir="5400000" dist="47625">
              <a:schemeClr val="lt1"/>
            </a:outerShdw>
          </a:effectLst>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sz="3000"/>
              <a:t>How could these different factors of power impact a person’s interpersonal relationship?</a:t>
            </a:r>
            <a:endParaRPr sz="3000"/>
          </a:p>
        </p:txBody>
      </p:sp>
      <p:sp>
        <p:nvSpPr>
          <p:cNvPr id="348" name="Google Shape;348;p33"/>
          <p:cNvSpPr/>
          <p:nvPr/>
        </p:nvSpPr>
        <p:spPr>
          <a:xfrm>
            <a:off x="545937" y="4223138"/>
            <a:ext cx="2534700" cy="822000"/>
          </a:xfrm>
          <a:prstGeom prst="roundRect">
            <a:avLst>
              <a:gd fmla="val 16667" name="adj"/>
            </a:avLst>
          </a:prstGeom>
          <a:solidFill>
            <a:srgbClr val="FFFFFF"/>
          </a:solid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2400"/>
              <a:t>Religion</a:t>
            </a:r>
            <a:endParaRPr sz="24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C9DD"/>
        </a:solidFill>
      </p:bgPr>
    </p:bg>
    <p:spTree>
      <p:nvGrpSpPr>
        <p:cNvPr id="352" name="Shape 352"/>
        <p:cNvGrpSpPr/>
        <p:nvPr/>
      </p:nvGrpSpPr>
      <p:grpSpPr>
        <a:xfrm>
          <a:off x="0" y="0"/>
          <a:ext cx="0" cy="0"/>
          <a:chOff x="0" y="0"/>
          <a:chExt cx="0" cy="0"/>
        </a:xfrm>
      </p:grpSpPr>
      <p:sp>
        <p:nvSpPr>
          <p:cNvPr id="353" name="Google Shape;353;p34"/>
          <p:cNvSpPr/>
          <p:nvPr/>
        </p:nvSpPr>
        <p:spPr>
          <a:xfrm>
            <a:off x="6269950" y="1872913"/>
            <a:ext cx="4259476" cy="411877"/>
          </a:xfrm>
          <a:custGeom>
            <a:rect b="b" l="l" r="r" t="t"/>
            <a:pathLst>
              <a:path extrusionOk="0" fill="none" h="1727" w="17860">
                <a:moveTo>
                  <a:pt x="17860" y="1465"/>
                </a:moveTo>
                <a:cubicBezTo>
                  <a:pt x="17550" y="989"/>
                  <a:pt x="16717" y="453"/>
                  <a:pt x="16110" y="429"/>
                </a:cubicBezTo>
                <a:cubicBezTo>
                  <a:pt x="15193" y="417"/>
                  <a:pt x="14871" y="1727"/>
                  <a:pt x="13979" y="1715"/>
                </a:cubicBezTo>
                <a:cubicBezTo>
                  <a:pt x="13133" y="1703"/>
                  <a:pt x="13074" y="512"/>
                  <a:pt x="12121" y="274"/>
                </a:cubicBezTo>
                <a:cubicBezTo>
                  <a:pt x="11002" y="1"/>
                  <a:pt x="10645" y="1536"/>
                  <a:pt x="9347" y="1417"/>
                </a:cubicBezTo>
                <a:cubicBezTo>
                  <a:pt x="8335" y="1322"/>
                  <a:pt x="8228" y="346"/>
                  <a:pt x="7263" y="405"/>
                </a:cubicBezTo>
                <a:cubicBezTo>
                  <a:pt x="6299" y="465"/>
                  <a:pt x="6192" y="1441"/>
                  <a:pt x="5251" y="1489"/>
                </a:cubicBezTo>
                <a:cubicBezTo>
                  <a:pt x="4203" y="1536"/>
                  <a:pt x="4120" y="310"/>
                  <a:pt x="3037" y="346"/>
                </a:cubicBezTo>
                <a:cubicBezTo>
                  <a:pt x="2215" y="370"/>
                  <a:pt x="1858" y="1084"/>
                  <a:pt x="691" y="1060"/>
                </a:cubicBezTo>
                <a:cubicBezTo>
                  <a:pt x="393" y="1060"/>
                  <a:pt x="155" y="1001"/>
                  <a:pt x="1" y="953"/>
                </a:cubicBezTo>
              </a:path>
            </a:pathLst>
          </a:custGeom>
          <a:noFill/>
          <a:ln cap="flat" cmpd="sng" w="38100">
            <a:solidFill>
              <a:schemeClr val="lt1"/>
            </a:solidFill>
            <a:prstDash val="solid"/>
            <a:miter lim="1190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34"/>
          <p:cNvSpPr/>
          <p:nvPr/>
        </p:nvSpPr>
        <p:spPr>
          <a:xfrm>
            <a:off x="-1" y="2963325"/>
            <a:ext cx="9144007" cy="117673"/>
          </a:xfrm>
          <a:custGeom>
            <a:rect b="b" l="l" r="r" t="t"/>
            <a:pathLst>
              <a:path extrusionOk="0" fill="none" h="1727" w="17860">
                <a:moveTo>
                  <a:pt x="17860" y="1465"/>
                </a:moveTo>
                <a:cubicBezTo>
                  <a:pt x="17550" y="989"/>
                  <a:pt x="16717" y="453"/>
                  <a:pt x="16110" y="429"/>
                </a:cubicBezTo>
                <a:cubicBezTo>
                  <a:pt x="15193" y="417"/>
                  <a:pt x="14871" y="1727"/>
                  <a:pt x="13979" y="1715"/>
                </a:cubicBezTo>
                <a:cubicBezTo>
                  <a:pt x="13133" y="1703"/>
                  <a:pt x="13074" y="512"/>
                  <a:pt x="12121" y="274"/>
                </a:cubicBezTo>
                <a:cubicBezTo>
                  <a:pt x="11002" y="1"/>
                  <a:pt x="10645" y="1536"/>
                  <a:pt x="9347" y="1417"/>
                </a:cubicBezTo>
                <a:cubicBezTo>
                  <a:pt x="8335" y="1322"/>
                  <a:pt x="8228" y="346"/>
                  <a:pt x="7263" y="405"/>
                </a:cubicBezTo>
                <a:cubicBezTo>
                  <a:pt x="6299" y="465"/>
                  <a:pt x="6192" y="1441"/>
                  <a:pt x="5251" y="1489"/>
                </a:cubicBezTo>
                <a:cubicBezTo>
                  <a:pt x="4203" y="1536"/>
                  <a:pt x="4120" y="310"/>
                  <a:pt x="3037" y="346"/>
                </a:cubicBezTo>
                <a:cubicBezTo>
                  <a:pt x="2215" y="370"/>
                  <a:pt x="1858" y="1084"/>
                  <a:pt x="691" y="1060"/>
                </a:cubicBezTo>
                <a:cubicBezTo>
                  <a:pt x="393" y="1060"/>
                  <a:pt x="155" y="1001"/>
                  <a:pt x="1" y="953"/>
                </a:cubicBezTo>
              </a:path>
            </a:pathLst>
          </a:custGeom>
          <a:noFill/>
          <a:ln cap="flat" cmpd="sng" w="28575">
            <a:solidFill>
              <a:schemeClr val="dk1"/>
            </a:solidFill>
            <a:prstDash val="dash"/>
            <a:miter lim="1190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55" name="Google Shape;355;p34"/>
          <p:cNvGrpSpPr/>
          <p:nvPr/>
        </p:nvGrpSpPr>
        <p:grpSpPr>
          <a:xfrm>
            <a:off x="4203071" y="3075633"/>
            <a:ext cx="3248962" cy="1757317"/>
            <a:chOff x="2793470" y="3159723"/>
            <a:chExt cx="2156200" cy="1615775"/>
          </a:xfrm>
        </p:grpSpPr>
        <p:sp>
          <p:nvSpPr>
            <p:cNvPr id="356" name="Google Shape;356;p34"/>
            <p:cNvSpPr/>
            <p:nvPr/>
          </p:nvSpPr>
          <p:spPr>
            <a:xfrm rot="45231">
              <a:off x="3122592" y="3319287"/>
              <a:ext cx="1801356" cy="1444822"/>
            </a:xfrm>
            <a:prstGeom prst="roundRect">
              <a:avLst>
                <a:gd fmla="val 24491" name="adj"/>
              </a:avLst>
            </a:prstGeom>
            <a:solidFill>
              <a:srgbClr val="FE65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34"/>
            <p:cNvSpPr/>
            <p:nvPr/>
          </p:nvSpPr>
          <p:spPr>
            <a:xfrm rot="45231">
              <a:off x="2819192" y="3171112"/>
              <a:ext cx="1801356" cy="1444822"/>
            </a:xfrm>
            <a:prstGeom prst="roundRect">
              <a:avLst>
                <a:gd fmla="val 24491" name="adj"/>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1800"/>
                <a:t>Something I learned today that will influence my relationships is…</a:t>
              </a:r>
              <a:endParaRPr b="1" sz="1800"/>
            </a:p>
          </p:txBody>
        </p:sp>
      </p:grpSp>
      <p:grpSp>
        <p:nvGrpSpPr>
          <p:cNvPr id="358" name="Google Shape;358;p34"/>
          <p:cNvGrpSpPr/>
          <p:nvPr/>
        </p:nvGrpSpPr>
        <p:grpSpPr>
          <a:xfrm>
            <a:off x="4086892" y="1186674"/>
            <a:ext cx="2681007" cy="1579448"/>
            <a:chOff x="4498795" y="1305150"/>
            <a:chExt cx="2028147" cy="1579448"/>
          </a:xfrm>
        </p:grpSpPr>
        <p:sp>
          <p:nvSpPr>
            <p:cNvPr id="359" name="Google Shape;359;p34"/>
            <p:cNvSpPr/>
            <p:nvPr/>
          </p:nvSpPr>
          <p:spPr>
            <a:xfrm rot="45139">
              <a:off x="4881522" y="1315384"/>
              <a:ext cx="1622240" cy="1301031"/>
            </a:xfrm>
            <a:prstGeom prst="roundRect">
              <a:avLst>
                <a:gd fmla="val 24491" name="adj"/>
              </a:avLst>
            </a:prstGeom>
            <a:solidFill>
              <a:srgbClr val="FE65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34"/>
            <p:cNvSpPr/>
            <p:nvPr/>
          </p:nvSpPr>
          <p:spPr>
            <a:xfrm rot="45231">
              <a:off x="4524517" y="1428387"/>
              <a:ext cx="1801356" cy="1444822"/>
            </a:xfrm>
            <a:prstGeom prst="roundRect">
              <a:avLst>
                <a:gd fmla="val 24491" name="adj"/>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1" name="Google Shape;361;p34"/>
          <p:cNvGrpSpPr/>
          <p:nvPr/>
        </p:nvGrpSpPr>
        <p:grpSpPr>
          <a:xfrm>
            <a:off x="998042" y="1093150"/>
            <a:ext cx="2156162" cy="1683000"/>
            <a:chOff x="1088636" y="1245544"/>
            <a:chExt cx="1975050" cy="1683000"/>
          </a:xfrm>
        </p:grpSpPr>
        <p:sp>
          <p:nvSpPr>
            <p:cNvPr id="362" name="Google Shape;362;p34"/>
            <p:cNvSpPr/>
            <p:nvPr/>
          </p:nvSpPr>
          <p:spPr>
            <a:xfrm rot="-211261">
              <a:off x="1246235" y="1300703"/>
              <a:ext cx="1802503" cy="1445184"/>
            </a:xfrm>
            <a:prstGeom prst="roundRect">
              <a:avLst>
                <a:gd fmla="val 24491" name="adj"/>
              </a:avLst>
            </a:prstGeom>
            <a:solidFill>
              <a:srgbClr val="FE65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34"/>
            <p:cNvSpPr/>
            <p:nvPr/>
          </p:nvSpPr>
          <p:spPr>
            <a:xfrm rot="-211261">
              <a:off x="1103585" y="1428203"/>
              <a:ext cx="1802503" cy="1445184"/>
            </a:xfrm>
            <a:prstGeom prst="roundRect">
              <a:avLst>
                <a:gd fmla="val 24491" name="adj"/>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4" name="Google Shape;364;p34"/>
          <p:cNvSpPr txBox="1"/>
          <p:nvPr/>
        </p:nvSpPr>
        <p:spPr>
          <a:xfrm rot="-259320">
            <a:off x="1091509" y="1464031"/>
            <a:ext cx="1787383" cy="1016882"/>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2000">
                <a:solidFill>
                  <a:schemeClr val="dk1"/>
                </a:solidFill>
              </a:rPr>
              <a:t>1 thing I learned today.</a:t>
            </a:r>
            <a:endParaRPr b="1" sz="2000">
              <a:solidFill>
                <a:schemeClr val="dk1"/>
              </a:solidFill>
            </a:endParaRPr>
          </a:p>
        </p:txBody>
      </p:sp>
      <p:sp>
        <p:nvSpPr>
          <p:cNvPr id="365" name="Google Shape;365;p34"/>
          <p:cNvSpPr txBox="1"/>
          <p:nvPr/>
        </p:nvSpPr>
        <p:spPr>
          <a:xfrm>
            <a:off x="2272698" y="3268187"/>
            <a:ext cx="2598300" cy="1491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endParaRPr>
          </a:p>
        </p:txBody>
      </p:sp>
      <p:sp>
        <p:nvSpPr>
          <p:cNvPr id="366" name="Google Shape;366;p34"/>
          <p:cNvSpPr txBox="1"/>
          <p:nvPr/>
        </p:nvSpPr>
        <p:spPr>
          <a:xfrm>
            <a:off x="4203079" y="1325105"/>
            <a:ext cx="2241900" cy="1371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700">
                <a:solidFill>
                  <a:schemeClr val="dk1"/>
                </a:solidFill>
              </a:rPr>
              <a:t>After today’s lesson, I will now consider….</a:t>
            </a:r>
            <a:endParaRPr b="1" sz="1700">
              <a:solidFill>
                <a:schemeClr val="dk1"/>
              </a:solidFill>
            </a:endParaRPr>
          </a:p>
        </p:txBody>
      </p:sp>
      <p:sp>
        <p:nvSpPr>
          <p:cNvPr id="367" name="Google Shape;367;p34"/>
          <p:cNvSpPr/>
          <p:nvPr/>
        </p:nvSpPr>
        <p:spPr>
          <a:xfrm>
            <a:off x="1898365" y="2907016"/>
            <a:ext cx="230296" cy="230296"/>
          </a:xfrm>
          <a:custGeom>
            <a:rect b="b" l="l" r="r" t="t"/>
            <a:pathLst>
              <a:path extrusionOk="0" h="47804" w="47804">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68" name="Google Shape;368;p34"/>
          <p:cNvSpPr/>
          <p:nvPr/>
        </p:nvSpPr>
        <p:spPr>
          <a:xfrm>
            <a:off x="3604727" y="2879693"/>
            <a:ext cx="230296" cy="230296"/>
          </a:xfrm>
          <a:custGeom>
            <a:rect b="b" l="l" r="r" t="t"/>
            <a:pathLst>
              <a:path extrusionOk="0" h="47804" w="47804">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69" name="Google Shape;369;p34"/>
          <p:cNvSpPr/>
          <p:nvPr/>
        </p:nvSpPr>
        <p:spPr>
          <a:xfrm>
            <a:off x="5312252" y="2916123"/>
            <a:ext cx="230296" cy="230296"/>
          </a:xfrm>
          <a:custGeom>
            <a:rect b="b" l="l" r="r" t="t"/>
            <a:pathLst>
              <a:path extrusionOk="0" h="47804" w="47804">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70" name="Google Shape;370;p34"/>
          <p:cNvSpPr/>
          <p:nvPr/>
        </p:nvSpPr>
        <p:spPr>
          <a:xfrm>
            <a:off x="7015352" y="2965011"/>
            <a:ext cx="230296" cy="230296"/>
          </a:xfrm>
          <a:custGeom>
            <a:rect b="b" l="l" r="r" t="t"/>
            <a:pathLst>
              <a:path extrusionOk="0" h="47804" w="47804">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71" name="Google Shape;371;p34"/>
          <p:cNvSpPr/>
          <p:nvPr/>
        </p:nvSpPr>
        <p:spPr>
          <a:xfrm rot="2006702">
            <a:off x="5029613" y="177816"/>
            <a:ext cx="588826" cy="566095"/>
          </a:xfrm>
          <a:custGeom>
            <a:rect b="b" l="l" r="r" t="t"/>
            <a:pathLst>
              <a:path extrusionOk="0" h="7590" w="7895">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cap="flat" cmpd="sng" w="3810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34"/>
          <p:cNvSpPr/>
          <p:nvPr/>
        </p:nvSpPr>
        <p:spPr>
          <a:xfrm>
            <a:off x="387501" y="4057449"/>
            <a:ext cx="668292" cy="656326"/>
          </a:xfrm>
          <a:custGeom>
            <a:rect b="b" l="l" r="r" t="t"/>
            <a:pathLst>
              <a:path extrusionOk="0" h="7590" w="7895">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cap="flat" cmpd="sng" w="3810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p34"/>
          <p:cNvSpPr/>
          <p:nvPr/>
        </p:nvSpPr>
        <p:spPr>
          <a:xfrm>
            <a:off x="165675" y="149525"/>
            <a:ext cx="7079984" cy="955550"/>
          </a:xfrm>
          <a:prstGeom prst="rect">
            <a:avLst/>
          </a:prstGeom>
        </p:spPr>
        <p:txBody>
          <a:bodyPr>
            <a:prstTxWarp prst="textPlain"/>
          </a:bodyPr>
          <a:lstStyle/>
          <a:p>
            <a:pPr lvl="0" algn="ctr"/>
            <a:r>
              <a:rPr b="1" i="0">
                <a:ln cap="flat" cmpd="sng" w="19050">
                  <a:solidFill>
                    <a:schemeClr val="lt1"/>
                  </a:solidFill>
                  <a:prstDash val="solid"/>
                  <a:round/>
                  <a:headEnd len="sm" w="sm" type="none"/>
                  <a:tailEnd len="sm" w="sm" type="none"/>
                </a:ln>
                <a:solidFill>
                  <a:schemeClr val="dk1"/>
                </a:solidFill>
                <a:latin typeface="Arial"/>
              </a:rPr>
              <a:t>Reflect on one of these prompts...</a:t>
            </a:r>
          </a:p>
        </p:txBody>
      </p:sp>
      <p:sp>
        <p:nvSpPr>
          <p:cNvPr id="374" name="Google Shape;374;p34"/>
          <p:cNvSpPr/>
          <p:nvPr/>
        </p:nvSpPr>
        <p:spPr>
          <a:xfrm rot="-407579">
            <a:off x="735099" y="1707486"/>
            <a:ext cx="219800" cy="742754"/>
          </a:xfrm>
          <a:prstGeom prst="rect">
            <a:avLst/>
          </a:prstGeom>
        </p:spPr>
        <p:txBody>
          <a:bodyPr>
            <a:prstTxWarp prst="textPlain"/>
          </a:bodyPr>
          <a:lstStyle/>
          <a:p>
            <a:pPr lvl="0" algn="ctr"/>
            <a:r>
              <a:rPr b="1" i="0">
                <a:ln cap="flat" cmpd="sng" w="19050">
                  <a:solidFill>
                    <a:schemeClr val="lt1"/>
                  </a:solidFill>
                  <a:prstDash val="solid"/>
                  <a:round/>
                  <a:headEnd len="sm" w="sm" type="none"/>
                  <a:tailEnd len="sm" w="sm" type="none"/>
                </a:ln>
                <a:solidFill>
                  <a:schemeClr val="dk1"/>
                </a:solidFill>
                <a:latin typeface="Arial"/>
              </a:rPr>
              <a:t>1</a:t>
            </a:r>
          </a:p>
        </p:txBody>
      </p:sp>
      <p:sp>
        <p:nvSpPr>
          <p:cNvPr id="375" name="Google Shape;375;p34"/>
          <p:cNvSpPr/>
          <p:nvPr/>
        </p:nvSpPr>
        <p:spPr>
          <a:xfrm rot="-161708">
            <a:off x="3959778" y="1982153"/>
            <a:ext cx="336700" cy="742754"/>
          </a:xfrm>
          <a:prstGeom prst="rect">
            <a:avLst/>
          </a:prstGeom>
        </p:spPr>
        <p:txBody>
          <a:bodyPr>
            <a:prstTxWarp prst="textPlain"/>
          </a:bodyPr>
          <a:lstStyle/>
          <a:p>
            <a:pPr lvl="0" algn="ctr"/>
            <a:r>
              <a:rPr b="1" i="0">
                <a:ln cap="flat" cmpd="sng" w="19050">
                  <a:solidFill>
                    <a:schemeClr val="lt1"/>
                  </a:solidFill>
                  <a:prstDash val="solid"/>
                  <a:round/>
                  <a:headEnd len="sm" w="sm" type="none"/>
                  <a:tailEnd len="sm" w="sm" type="none"/>
                </a:ln>
                <a:solidFill>
                  <a:schemeClr val="dk1"/>
                </a:solidFill>
                <a:latin typeface="Arial"/>
              </a:rPr>
              <a:t>2</a:t>
            </a:r>
          </a:p>
        </p:txBody>
      </p:sp>
      <p:sp>
        <p:nvSpPr>
          <p:cNvPr id="376" name="Google Shape;376;p34"/>
          <p:cNvSpPr/>
          <p:nvPr/>
        </p:nvSpPr>
        <p:spPr>
          <a:xfrm rot="-161708">
            <a:off x="3852597" y="3837316"/>
            <a:ext cx="333200" cy="755151"/>
          </a:xfrm>
          <a:prstGeom prst="rect">
            <a:avLst/>
          </a:prstGeom>
        </p:spPr>
        <p:txBody>
          <a:bodyPr>
            <a:prstTxWarp prst="textPlain"/>
          </a:bodyPr>
          <a:lstStyle/>
          <a:p>
            <a:pPr lvl="0" algn="ctr"/>
            <a:r>
              <a:rPr b="1" i="0">
                <a:ln cap="flat" cmpd="sng" w="19050">
                  <a:solidFill>
                    <a:schemeClr val="lt1"/>
                  </a:solidFill>
                  <a:prstDash val="solid"/>
                  <a:round/>
                  <a:headEnd len="sm" w="sm" type="none"/>
                  <a:tailEnd len="sm" w="sm" type="none"/>
                </a:ln>
                <a:solidFill>
                  <a:schemeClr val="dk1"/>
                </a:solidFill>
                <a:latin typeface="Arial"/>
              </a:rPr>
              <a:t>3</a:t>
            </a:r>
          </a:p>
        </p:txBody>
      </p:sp>
      <p:grpSp>
        <p:nvGrpSpPr>
          <p:cNvPr id="377" name="Google Shape;377;p34"/>
          <p:cNvGrpSpPr/>
          <p:nvPr/>
        </p:nvGrpSpPr>
        <p:grpSpPr>
          <a:xfrm>
            <a:off x="7245650" y="472477"/>
            <a:ext cx="1915210" cy="1400449"/>
            <a:chOff x="3348925" y="3556225"/>
            <a:chExt cx="776300" cy="567650"/>
          </a:xfrm>
        </p:grpSpPr>
        <p:sp>
          <p:nvSpPr>
            <p:cNvPr id="378" name="Google Shape;378;p34"/>
            <p:cNvSpPr/>
            <p:nvPr/>
          </p:nvSpPr>
          <p:spPr>
            <a:xfrm>
              <a:off x="3628125" y="3573200"/>
              <a:ext cx="481025" cy="443825"/>
            </a:xfrm>
            <a:custGeom>
              <a:rect b="b" l="l" r="r" t="t"/>
              <a:pathLst>
                <a:path extrusionOk="0" h="17753" w="19241">
                  <a:moveTo>
                    <a:pt x="19241" y="5274"/>
                  </a:moveTo>
                  <a:cubicBezTo>
                    <a:pt x="19157" y="6656"/>
                    <a:pt x="19050" y="8096"/>
                    <a:pt x="18955" y="9537"/>
                  </a:cubicBezTo>
                  <a:cubicBezTo>
                    <a:pt x="18919" y="10287"/>
                    <a:pt x="18931" y="11049"/>
                    <a:pt x="18884" y="11787"/>
                  </a:cubicBezTo>
                  <a:cubicBezTo>
                    <a:pt x="18800" y="13275"/>
                    <a:pt x="17610" y="14335"/>
                    <a:pt x="16098" y="14276"/>
                  </a:cubicBezTo>
                  <a:cubicBezTo>
                    <a:pt x="15990" y="14276"/>
                    <a:pt x="15907" y="14228"/>
                    <a:pt x="15800" y="14228"/>
                  </a:cubicBezTo>
                  <a:cubicBezTo>
                    <a:pt x="15371" y="14216"/>
                    <a:pt x="15264" y="14287"/>
                    <a:pt x="15240" y="14740"/>
                  </a:cubicBezTo>
                  <a:cubicBezTo>
                    <a:pt x="15193" y="15252"/>
                    <a:pt x="15181" y="15776"/>
                    <a:pt x="15145" y="16312"/>
                  </a:cubicBezTo>
                  <a:cubicBezTo>
                    <a:pt x="15145" y="16466"/>
                    <a:pt x="15145" y="16609"/>
                    <a:pt x="15121" y="16764"/>
                  </a:cubicBezTo>
                  <a:cubicBezTo>
                    <a:pt x="15074" y="17074"/>
                    <a:pt x="15121" y="17478"/>
                    <a:pt x="14764" y="17609"/>
                  </a:cubicBezTo>
                  <a:cubicBezTo>
                    <a:pt x="14371" y="17752"/>
                    <a:pt x="14014" y="17562"/>
                    <a:pt x="13764" y="17264"/>
                  </a:cubicBezTo>
                  <a:cubicBezTo>
                    <a:pt x="13097" y="16526"/>
                    <a:pt x="12419" y="15776"/>
                    <a:pt x="11811" y="14990"/>
                  </a:cubicBezTo>
                  <a:cubicBezTo>
                    <a:pt x="11526" y="14633"/>
                    <a:pt x="11228" y="14478"/>
                    <a:pt x="10799" y="14478"/>
                  </a:cubicBezTo>
                  <a:cubicBezTo>
                    <a:pt x="9668" y="14478"/>
                    <a:pt x="8549" y="14514"/>
                    <a:pt x="7442" y="14442"/>
                  </a:cubicBezTo>
                  <a:cubicBezTo>
                    <a:pt x="6394" y="14359"/>
                    <a:pt x="5358" y="14180"/>
                    <a:pt x="4334" y="14002"/>
                  </a:cubicBezTo>
                  <a:cubicBezTo>
                    <a:pt x="3810" y="13918"/>
                    <a:pt x="3763" y="13811"/>
                    <a:pt x="3763" y="13216"/>
                  </a:cubicBezTo>
                  <a:cubicBezTo>
                    <a:pt x="3763" y="12121"/>
                    <a:pt x="3679" y="11025"/>
                    <a:pt x="3394" y="9954"/>
                  </a:cubicBezTo>
                  <a:cubicBezTo>
                    <a:pt x="3179" y="9168"/>
                    <a:pt x="2727" y="8703"/>
                    <a:pt x="1905" y="8608"/>
                  </a:cubicBezTo>
                  <a:cubicBezTo>
                    <a:pt x="1489" y="8549"/>
                    <a:pt x="1072" y="8453"/>
                    <a:pt x="643" y="8430"/>
                  </a:cubicBezTo>
                  <a:cubicBezTo>
                    <a:pt x="286" y="8394"/>
                    <a:pt x="72" y="8227"/>
                    <a:pt x="60" y="7870"/>
                  </a:cubicBezTo>
                  <a:cubicBezTo>
                    <a:pt x="24" y="7251"/>
                    <a:pt x="0" y="6620"/>
                    <a:pt x="12" y="6001"/>
                  </a:cubicBezTo>
                  <a:cubicBezTo>
                    <a:pt x="48" y="5251"/>
                    <a:pt x="84" y="4501"/>
                    <a:pt x="191" y="3750"/>
                  </a:cubicBezTo>
                  <a:cubicBezTo>
                    <a:pt x="286" y="3143"/>
                    <a:pt x="441" y="2536"/>
                    <a:pt x="608" y="1941"/>
                  </a:cubicBezTo>
                  <a:cubicBezTo>
                    <a:pt x="881" y="881"/>
                    <a:pt x="1727" y="488"/>
                    <a:pt x="2643" y="286"/>
                  </a:cubicBezTo>
                  <a:cubicBezTo>
                    <a:pt x="3751" y="36"/>
                    <a:pt x="4870" y="0"/>
                    <a:pt x="6001" y="95"/>
                  </a:cubicBezTo>
                  <a:cubicBezTo>
                    <a:pt x="7870" y="226"/>
                    <a:pt x="9752" y="286"/>
                    <a:pt x="11609" y="417"/>
                  </a:cubicBezTo>
                  <a:cubicBezTo>
                    <a:pt x="13538" y="548"/>
                    <a:pt x="15490" y="750"/>
                    <a:pt x="17431" y="929"/>
                  </a:cubicBezTo>
                  <a:cubicBezTo>
                    <a:pt x="17622" y="941"/>
                    <a:pt x="17812" y="1012"/>
                    <a:pt x="18003" y="1060"/>
                  </a:cubicBezTo>
                  <a:cubicBezTo>
                    <a:pt x="18598" y="1203"/>
                    <a:pt x="18979" y="1584"/>
                    <a:pt x="19015" y="2203"/>
                  </a:cubicBezTo>
                  <a:cubicBezTo>
                    <a:pt x="19110" y="3203"/>
                    <a:pt x="19169" y="4203"/>
                    <a:pt x="19241" y="5274"/>
                  </a:cubicBezTo>
                  <a:close/>
                  <a:moveTo>
                    <a:pt x="9549" y="11585"/>
                  </a:moveTo>
                  <a:cubicBezTo>
                    <a:pt x="9609" y="11585"/>
                    <a:pt x="9763" y="11597"/>
                    <a:pt x="9894" y="11537"/>
                  </a:cubicBezTo>
                  <a:cubicBezTo>
                    <a:pt x="11025" y="11061"/>
                    <a:pt x="11907" y="10347"/>
                    <a:pt x="12228" y="9096"/>
                  </a:cubicBezTo>
                  <a:cubicBezTo>
                    <a:pt x="12395" y="8430"/>
                    <a:pt x="12264" y="8192"/>
                    <a:pt x="11609" y="8144"/>
                  </a:cubicBezTo>
                  <a:cubicBezTo>
                    <a:pt x="10442" y="8084"/>
                    <a:pt x="9263" y="8072"/>
                    <a:pt x="8097" y="8049"/>
                  </a:cubicBezTo>
                  <a:cubicBezTo>
                    <a:pt x="7573" y="8049"/>
                    <a:pt x="7239" y="8489"/>
                    <a:pt x="7287" y="9001"/>
                  </a:cubicBezTo>
                  <a:cubicBezTo>
                    <a:pt x="7311" y="9263"/>
                    <a:pt x="7382" y="9501"/>
                    <a:pt x="7406" y="9751"/>
                  </a:cubicBezTo>
                  <a:cubicBezTo>
                    <a:pt x="7549" y="11001"/>
                    <a:pt x="8573" y="11525"/>
                    <a:pt x="9549" y="11585"/>
                  </a:cubicBezTo>
                  <a:close/>
                  <a:moveTo>
                    <a:pt x="6799" y="6108"/>
                  </a:moveTo>
                  <a:lnTo>
                    <a:pt x="6799" y="6108"/>
                  </a:lnTo>
                  <a:lnTo>
                    <a:pt x="6799" y="5953"/>
                  </a:lnTo>
                  <a:cubicBezTo>
                    <a:pt x="6799" y="5620"/>
                    <a:pt x="6739" y="5346"/>
                    <a:pt x="6358" y="5298"/>
                  </a:cubicBezTo>
                  <a:cubicBezTo>
                    <a:pt x="6084" y="5274"/>
                    <a:pt x="5870" y="5513"/>
                    <a:pt x="5822" y="5894"/>
                  </a:cubicBezTo>
                  <a:cubicBezTo>
                    <a:pt x="5799" y="5965"/>
                    <a:pt x="5799" y="6048"/>
                    <a:pt x="5799" y="6120"/>
                  </a:cubicBezTo>
                  <a:cubicBezTo>
                    <a:pt x="5799" y="6608"/>
                    <a:pt x="6013" y="7013"/>
                    <a:pt x="6275" y="7025"/>
                  </a:cubicBezTo>
                  <a:cubicBezTo>
                    <a:pt x="6561" y="7060"/>
                    <a:pt x="6763" y="6703"/>
                    <a:pt x="6799" y="6167"/>
                  </a:cubicBezTo>
                  <a:close/>
                  <a:moveTo>
                    <a:pt x="14240" y="5536"/>
                  </a:moveTo>
                  <a:cubicBezTo>
                    <a:pt x="13383" y="5608"/>
                    <a:pt x="13121" y="6120"/>
                    <a:pt x="13526" y="6822"/>
                  </a:cubicBezTo>
                  <a:cubicBezTo>
                    <a:pt x="13597" y="6941"/>
                    <a:pt x="13752" y="7072"/>
                    <a:pt x="13859" y="7072"/>
                  </a:cubicBezTo>
                  <a:cubicBezTo>
                    <a:pt x="13954" y="7072"/>
                    <a:pt x="14121" y="6941"/>
                    <a:pt x="14181" y="6822"/>
                  </a:cubicBezTo>
                  <a:cubicBezTo>
                    <a:pt x="14359" y="6417"/>
                    <a:pt x="14371" y="6013"/>
                    <a:pt x="14240" y="5536"/>
                  </a:cubicBezTo>
                  <a:close/>
                </a:path>
              </a:pathLst>
            </a:custGeom>
            <a:solidFill>
              <a:srgbClr val="66CE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34"/>
            <p:cNvSpPr/>
            <p:nvPr/>
          </p:nvSpPr>
          <p:spPr>
            <a:xfrm>
              <a:off x="3367375" y="3796725"/>
              <a:ext cx="342025" cy="307200"/>
            </a:xfrm>
            <a:custGeom>
              <a:rect b="b" l="l" r="r" t="t"/>
              <a:pathLst>
                <a:path extrusionOk="0" h="12288" w="13681">
                  <a:moveTo>
                    <a:pt x="2108" y="12288"/>
                  </a:moveTo>
                  <a:cubicBezTo>
                    <a:pt x="1798" y="11704"/>
                    <a:pt x="2048" y="11276"/>
                    <a:pt x="2096" y="10835"/>
                  </a:cubicBezTo>
                  <a:cubicBezTo>
                    <a:pt x="2108" y="10597"/>
                    <a:pt x="2239" y="10359"/>
                    <a:pt x="2286" y="10121"/>
                  </a:cubicBezTo>
                  <a:cubicBezTo>
                    <a:pt x="2405" y="9621"/>
                    <a:pt x="2298" y="9490"/>
                    <a:pt x="1798" y="9466"/>
                  </a:cubicBezTo>
                  <a:cubicBezTo>
                    <a:pt x="1524" y="9454"/>
                    <a:pt x="1251" y="9490"/>
                    <a:pt x="977" y="9466"/>
                  </a:cubicBezTo>
                  <a:cubicBezTo>
                    <a:pt x="453" y="9430"/>
                    <a:pt x="203" y="9216"/>
                    <a:pt x="96" y="8716"/>
                  </a:cubicBezTo>
                  <a:cubicBezTo>
                    <a:pt x="24" y="8371"/>
                    <a:pt x="0" y="8013"/>
                    <a:pt x="0" y="7668"/>
                  </a:cubicBezTo>
                  <a:cubicBezTo>
                    <a:pt x="12" y="6168"/>
                    <a:pt x="24" y="4680"/>
                    <a:pt x="72" y="3180"/>
                  </a:cubicBezTo>
                  <a:cubicBezTo>
                    <a:pt x="84" y="2799"/>
                    <a:pt x="155" y="2429"/>
                    <a:pt x="191" y="2060"/>
                  </a:cubicBezTo>
                  <a:cubicBezTo>
                    <a:pt x="322" y="810"/>
                    <a:pt x="1286" y="239"/>
                    <a:pt x="2167" y="108"/>
                  </a:cubicBezTo>
                  <a:cubicBezTo>
                    <a:pt x="2703" y="13"/>
                    <a:pt x="3263" y="1"/>
                    <a:pt x="3799" y="1"/>
                  </a:cubicBezTo>
                  <a:cubicBezTo>
                    <a:pt x="5680" y="13"/>
                    <a:pt x="7561" y="48"/>
                    <a:pt x="9430" y="96"/>
                  </a:cubicBezTo>
                  <a:cubicBezTo>
                    <a:pt x="10323" y="120"/>
                    <a:pt x="11228" y="179"/>
                    <a:pt x="12121" y="274"/>
                  </a:cubicBezTo>
                  <a:cubicBezTo>
                    <a:pt x="12788" y="334"/>
                    <a:pt x="13181" y="751"/>
                    <a:pt x="13347" y="1406"/>
                  </a:cubicBezTo>
                  <a:cubicBezTo>
                    <a:pt x="13681" y="2834"/>
                    <a:pt x="13681" y="4275"/>
                    <a:pt x="13597" y="5739"/>
                  </a:cubicBezTo>
                  <a:cubicBezTo>
                    <a:pt x="13538" y="6609"/>
                    <a:pt x="13466" y="7478"/>
                    <a:pt x="13395" y="8359"/>
                  </a:cubicBezTo>
                  <a:cubicBezTo>
                    <a:pt x="13312" y="9156"/>
                    <a:pt x="13062" y="9466"/>
                    <a:pt x="12264" y="9609"/>
                  </a:cubicBezTo>
                  <a:cubicBezTo>
                    <a:pt x="11502" y="9740"/>
                    <a:pt x="10728" y="9811"/>
                    <a:pt x="9954" y="9823"/>
                  </a:cubicBezTo>
                  <a:cubicBezTo>
                    <a:pt x="8585" y="9859"/>
                    <a:pt x="7216" y="9811"/>
                    <a:pt x="5834" y="9788"/>
                  </a:cubicBezTo>
                  <a:cubicBezTo>
                    <a:pt x="5477" y="9764"/>
                    <a:pt x="5287" y="9978"/>
                    <a:pt x="5072" y="10180"/>
                  </a:cubicBezTo>
                  <a:cubicBezTo>
                    <a:pt x="4227" y="11038"/>
                    <a:pt x="3179" y="11633"/>
                    <a:pt x="2108" y="12288"/>
                  </a:cubicBezTo>
                  <a:close/>
                  <a:moveTo>
                    <a:pt x="8752" y="5894"/>
                  </a:moveTo>
                  <a:cubicBezTo>
                    <a:pt x="8490" y="5858"/>
                    <a:pt x="8240" y="5811"/>
                    <a:pt x="8001" y="5799"/>
                  </a:cubicBezTo>
                  <a:cubicBezTo>
                    <a:pt x="7216" y="5751"/>
                    <a:pt x="6406" y="5739"/>
                    <a:pt x="5620" y="5680"/>
                  </a:cubicBezTo>
                  <a:cubicBezTo>
                    <a:pt x="5275" y="5656"/>
                    <a:pt x="5132" y="5870"/>
                    <a:pt x="5025" y="6132"/>
                  </a:cubicBezTo>
                  <a:cubicBezTo>
                    <a:pt x="4846" y="6597"/>
                    <a:pt x="5358" y="7978"/>
                    <a:pt x="6049" y="8204"/>
                  </a:cubicBezTo>
                  <a:cubicBezTo>
                    <a:pt x="7168" y="8573"/>
                    <a:pt x="8823" y="7442"/>
                    <a:pt x="8835" y="6275"/>
                  </a:cubicBezTo>
                  <a:cubicBezTo>
                    <a:pt x="8835" y="6168"/>
                    <a:pt x="8787" y="6049"/>
                    <a:pt x="8752" y="5894"/>
                  </a:cubicBezTo>
                  <a:close/>
                  <a:moveTo>
                    <a:pt x="3703" y="3132"/>
                  </a:moveTo>
                  <a:cubicBezTo>
                    <a:pt x="3358" y="3596"/>
                    <a:pt x="3287" y="4013"/>
                    <a:pt x="3406" y="4454"/>
                  </a:cubicBezTo>
                  <a:cubicBezTo>
                    <a:pt x="3429" y="4573"/>
                    <a:pt x="3596" y="4715"/>
                    <a:pt x="3703" y="4715"/>
                  </a:cubicBezTo>
                  <a:cubicBezTo>
                    <a:pt x="3810" y="4715"/>
                    <a:pt x="4001" y="4608"/>
                    <a:pt x="4025" y="4501"/>
                  </a:cubicBezTo>
                  <a:cubicBezTo>
                    <a:pt x="4144" y="4037"/>
                    <a:pt x="4144" y="3572"/>
                    <a:pt x="3703" y="3132"/>
                  </a:cubicBezTo>
                  <a:close/>
                  <a:moveTo>
                    <a:pt x="9835" y="3156"/>
                  </a:moveTo>
                  <a:cubicBezTo>
                    <a:pt x="9490" y="3537"/>
                    <a:pt x="9561" y="3906"/>
                    <a:pt x="9644" y="4263"/>
                  </a:cubicBezTo>
                  <a:cubicBezTo>
                    <a:pt x="9668" y="4382"/>
                    <a:pt x="9847" y="4561"/>
                    <a:pt x="9906" y="4549"/>
                  </a:cubicBezTo>
                  <a:cubicBezTo>
                    <a:pt x="10037" y="4501"/>
                    <a:pt x="10240" y="4382"/>
                    <a:pt x="10264" y="4263"/>
                  </a:cubicBezTo>
                  <a:cubicBezTo>
                    <a:pt x="10359" y="3858"/>
                    <a:pt x="10276" y="3477"/>
                    <a:pt x="9835" y="3156"/>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p34"/>
            <p:cNvSpPr/>
            <p:nvPr/>
          </p:nvSpPr>
          <p:spPr>
            <a:xfrm>
              <a:off x="3809400" y="3775000"/>
              <a:ext cx="128600" cy="88125"/>
            </a:xfrm>
            <a:custGeom>
              <a:rect b="b" l="l" r="r" t="t"/>
              <a:pathLst>
                <a:path extrusionOk="0" h="3525" w="5144">
                  <a:moveTo>
                    <a:pt x="2298" y="3513"/>
                  </a:moveTo>
                  <a:cubicBezTo>
                    <a:pt x="1322" y="3453"/>
                    <a:pt x="298" y="2929"/>
                    <a:pt x="155" y="1691"/>
                  </a:cubicBezTo>
                  <a:cubicBezTo>
                    <a:pt x="131" y="1441"/>
                    <a:pt x="60" y="1203"/>
                    <a:pt x="36" y="953"/>
                  </a:cubicBezTo>
                  <a:cubicBezTo>
                    <a:pt x="0" y="429"/>
                    <a:pt x="334" y="0"/>
                    <a:pt x="846" y="0"/>
                  </a:cubicBezTo>
                  <a:cubicBezTo>
                    <a:pt x="2024" y="0"/>
                    <a:pt x="3179" y="24"/>
                    <a:pt x="4358" y="84"/>
                  </a:cubicBezTo>
                  <a:cubicBezTo>
                    <a:pt x="5013" y="120"/>
                    <a:pt x="5144" y="370"/>
                    <a:pt x="4977" y="1036"/>
                  </a:cubicBezTo>
                  <a:cubicBezTo>
                    <a:pt x="4667" y="2286"/>
                    <a:pt x="3774" y="3001"/>
                    <a:pt x="2643" y="3477"/>
                  </a:cubicBezTo>
                  <a:cubicBezTo>
                    <a:pt x="2524" y="3525"/>
                    <a:pt x="2358" y="3513"/>
                    <a:pt x="2298" y="3513"/>
                  </a:cubicBezTo>
                  <a:close/>
                  <a:moveTo>
                    <a:pt x="4429" y="870"/>
                  </a:moveTo>
                  <a:cubicBezTo>
                    <a:pt x="4203" y="798"/>
                    <a:pt x="4048" y="715"/>
                    <a:pt x="3882" y="691"/>
                  </a:cubicBezTo>
                  <a:cubicBezTo>
                    <a:pt x="3108" y="631"/>
                    <a:pt x="2334" y="584"/>
                    <a:pt x="1572" y="572"/>
                  </a:cubicBezTo>
                  <a:cubicBezTo>
                    <a:pt x="1346" y="572"/>
                    <a:pt x="1131" y="631"/>
                    <a:pt x="917" y="727"/>
                  </a:cubicBezTo>
                  <a:cubicBezTo>
                    <a:pt x="798" y="774"/>
                    <a:pt x="667" y="905"/>
                    <a:pt x="631" y="1024"/>
                  </a:cubicBezTo>
                  <a:cubicBezTo>
                    <a:pt x="357" y="2036"/>
                    <a:pt x="1429" y="3179"/>
                    <a:pt x="2441" y="2894"/>
                  </a:cubicBezTo>
                  <a:cubicBezTo>
                    <a:pt x="3405" y="2620"/>
                    <a:pt x="4179" y="2048"/>
                    <a:pt x="4429" y="87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p34"/>
            <p:cNvSpPr/>
            <p:nvPr/>
          </p:nvSpPr>
          <p:spPr>
            <a:xfrm>
              <a:off x="3772775" y="3705350"/>
              <a:ext cx="25325" cy="44375"/>
            </a:xfrm>
            <a:custGeom>
              <a:rect b="b" l="l" r="r" t="t"/>
              <a:pathLst>
                <a:path extrusionOk="0" h="1775" w="1013">
                  <a:moveTo>
                    <a:pt x="1013" y="822"/>
                  </a:moveTo>
                  <a:lnTo>
                    <a:pt x="1013" y="893"/>
                  </a:lnTo>
                  <a:cubicBezTo>
                    <a:pt x="977" y="1429"/>
                    <a:pt x="775" y="1774"/>
                    <a:pt x="489" y="1751"/>
                  </a:cubicBezTo>
                  <a:cubicBezTo>
                    <a:pt x="215" y="1727"/>
                    <a:pt x="1" y="1334"/>
                    <a:pt x="13" y="846"/>
                  </a:cubicBezTo>
                  <a:cubicBezTo>
                    <a:pt x="13" y="774"/>
                    <a:pt x="13" y="691"/>
                    <a:pt x="36" y="620"/>
                  </a:cubicBezTo>
                  <a:cubicBezTo>
                    <a:pt x="84" y="239"/>
                    <a:pt x="298" y="0"/>
                    <a:pt x="572" y="24"/>
                  </a:cubicBezTo>
                  <a:cubicBezTo>
                    <a:pt x="953" y="72"/>
                    <a:pt x="1013" y="358"/>
                    <a:pt x="1013" y="679"/>
                  </a:cubicBezTo>
                  <a:lnTo>
                    <a:pt x="1013" y="822"/>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p34"/>
            <p:cNvSpPr/>
            <p:nvPr/>
          </p:nvSpPr>
          <p:spPr>
            <a:xfrm>
              <a:off x="3956125" y="3711600"/>
              <a:ext cx="31300" cy="38425"/>
            </a:xfrm>
            <a:custGeom>
              <a:rect b="b" l="l" r="r" t="t"/>
              <a:pathLst>
                <a:path extrusionOk="0" h="1537" w="1252">
                  <a:moveTo>
                    <a:pt x="1120" y="0"/>
                  </a:moveTo>
                  <a:cubicBezTo>
                    <a:pt x="1251" y="465"/>
                    <a:pt x="1239" y="881"/>
                    <a:pt x="1061" y="1286"/>
                  </a:cubicBezTo>
                  <a:cubicBezTo>
                    <a:pt x="1013" y="1405"/>
                    <a:pt x="858" y="1536"/>
                    <a:pt x="739" y="1536"/>
                  </a:cubicBezTo>
                  <a:cubicBezTo>
                    <a:pt x="620" y="1536"/>
                    <a:pt x="465" y="1405"/>
                    <a:pt x="406" y="1286"/>
                  </a:cubicBezTo>
                  <a:cubicBezTo>
                    <a:pt x="1" y="596"/>
                    <a:pt x="263" y="96"/>
                    <a:pt x="112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p34"/>
            <p:cNvSpPr/>
            <p:nvPr/>
          </p:nvSpPr>
          <p:spPr>
            <a:xfrm>
              <a:off x="3488825" y="3938125"/>
              <a:ext cx="99425" cy="73525"/>
            </a:xfrm>
            <a:custGeom>
              <a:rect b="b" l="l" r="r" t="t"/>
              <a:pathLst>
                <a:path extrusionOk="0" h="2941" w="3977">
                  <a:moveTo>
                    <a:pt x="3894" y="238"/>
                  </a:moveTo>
                  <a:cubicBezTo>
                    <a:pt x="3917" y="393"/>
                    <a:pt x="3977" y="512"/>
                    <a:pt x="3977" y="631"/>
                  </a:cubicBezTo>
                  <a:cubicBezTo>
                    <a:pt x="3965" y="1810"/>
                    <a:pt x="2310" y="2941"/>
                    <a:pt x="1191" y="2560"/>
                  </a:cubicBezTo>
                  <a:cubicBezTo>
                    <a:pt x="512" y="2346"/>
                    <a:pt x="0" y="953"/>
                    <a:pt x="167" y="500"/>
                  </a:cubicBezTo>
                  <a:cubicBezTo>
                    <a:pt x="274" y="226"/>
                    <a:pt x="417" y="0"/>
                    <a:pt x="762" y="36"/>
                  </a:cubicBezTo>
                  <a:cubicBezTo>
                    <a:pt x="1548" y="83"/>
                    <a:pt x="2358" y="107"/>
                    <a:pt x="3143" y="155"/>
                  </a:cubicBezTo>
                  <a:cubicBezTo>
                    <a:pt x="3393" y="155"/>
                    <a:pt x="3632" y="202"/>
                    <a:pt x="3894" y="238"/>
                  </a:cubicBezTo>
                  <a:close/>
                  <a:moveTo>
                    <a:pt x="3310" y="822"/>
                  </a:moveTo>
                  <a:cubicBezTo>
                    <a:pt x="2441" y="524"/>
                    <a:pt x="1596" y="738"/>
                    <a:pt x="738" y="703"/>
                  </a:cubicBezTo>
                  <a:cubicBezTo>
                    <a:pt x="691" y="1274"/>
                    <a:pt x="810" y="1726"/>
                    <a:pt x="1286" y="1953"/>
                  </a:cubicBezTo>
                  <a:cubicBezTo>
                    <a:pt x="1774" y="2191"/>
                    <a:pt x="2250" y="1941"/>
                    <a:pt x="2715" y="1726"/>
                  </a:cubicBezTo>
                  <a:cubicBezTo>
                    <a:pt x="3060" y="1572"/>
                    <a:pt x="3298" y="1298"/>
                    <a:pt x="3310" y="822"/>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p34"/>
            <p:cNvSpPr/>
            <p:nvPr/>
          </p:nvSpPr>
          <p:spPr>
            <a:xfrm>
              <a:off x="3449525" y="3875000"/>
              <a:ext cx="21450" cy="39925"/>
            </a:xfrm>
            <a:custGeom>
              <a:rect b="b" l="l" r="r" t="t"/>
              <a:pathLst>
                <a:path extrusionOk="0" h="1597" w="858">
                  <a:moveTo>
                    <a:pt x="417" y="1"/>
                  </a:moveTo>
                  <a:cubicBezTo>
                    <a:pt x="858" y="441"/>
                    <a:pt x="858" y="906"/>
                    <a:pt x="739" y="1370"/>
                  </a:cubicBezTo>
                  <a:cubicBezTo>
                    <a:pt x="715" y="1477"/>
                    <a:pt x="524" y="1596"/>
                    <a:pt x="417" y="1596"/>
                  </a:cubicBezTo>
                  <a:cubicBezTo>
                    <a:pt x="310" y="1573"/>
                    <a:pt x="143" y="1442"/>
                    <a:pt x="120" y="1323"/>
                  </a:cubicBezTo>
                  <a:cubicBezTo>
                    <a:pt x="1" y="882"/>
                    <a:pt x="72" y="441"/>
                    <a:pt x="41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p34"/>
            <p:cNvSpPr/>
            <p:nvPr/>
          </p:nvSpPr>
          <p:spPr>
            <a:xfrm>
              <a:off x="3604600" y="3875600"/>
              <a:ext cx="21750" cy="35150"/>
            </a:xfrm>
            <a:custGeom>
              <a:rect b="b" l="l" r="r" t="t"/>
              <a:pathLst>
                <a:path extrusionOk="0" h="1406" w="870">
                  <a:moveTo>
                    <a:pt x="346" y="1"/>
                  </a:moveTo>
                  <a:cubicBezTo>
                    <a:pt x="787" y="322"/>
                    <a:pt x="870" y="703"/>
                    <a:pt x="775" y="1108"/>
                  </a:cubicBezTo>
                  <a:cubicBezTo>
                    <a:pt x="751" y="1227"/>
                    <a:pt x="548" y="1358"/>
                    <a:pt x="417" y="1394"/>
                  </a:cubicBezTo>
                  <a:cubicBezTo>
                    <a:pt x="358" y="1406"/>
                    <a:pt x="179" y="1227"/>
                    <a:pt x="155" y="1108"/>
                  </a:cubicBezTo>
                  <a:cubicBezTo>
                    <a:pt x="72" y="763"/>
                    <a:pt x="1" y="382"/>
                    <a:pt x="34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p34"/>
            <p:cNvSpPr/>
            <p:nvPr/>
          </p:nvSpPr>
          <p:spPr>
            <a:xfrm>
              <a:off x="3817725" y="3789275"/>
              <a:ext cx="102425" cy="65525"/>
            </a:xfrm>
            <a:custGeom>
              <a:rect b="b" l="l" r="r" t="t"/>
              <a:pathLst>
                <a:path extrusionOk="0" h="2621" w="4097">
                  <a:moveTo>
                    <a:pt x="4096" y="299"/>
                  </a:moveTo>
                  <a:cubicBezTo>
                    <a:pt x="3858" y="1477"/>
                    <a:pt x="3072" y="2049"/>
                    <a:pt x="2108" y="2323"/>
                  </a:cubicBezTo>
                  <a:cubicBezTo>
                    <a:pt x="1072" y="2620"/>
                    <a:pt x="1" y="1465"/>
                    <a:pt x="298" y="453"/>
                  </a:cubicBezTo>
                  <a:cubicBezTo>
                    <a:pt x="334" y="334"/>
                    <a:pt x="465" y="203"/>
                    <a:pt x="584" y="156"/>
                  </a:cubicBezTo>
                  <a:cubicBezTo>
                    <a:pt x="798" y="60"/>
                    <a:pt x="1013" y="1"/>
                    <a:pt x="1239" y="1"/>
                  </a:cubicBezTo>
                  <a:cubicBezTo>
                    <a:pt x="2013" y="25"/>
                    <a:pt x="2787" y="60"/>
                    <a:pt x="3549" y="120"/>
                  </a:cubicBezTo>
                  <a:cubicBezTo>
                    <a:pt x="3715" y="144"/>
                    <a:pt x="3870" y="227"/>
                    <a:pt x="4096" y="299"/>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p34"/>
            <p:cNvSpPr/>
            <p:nvPr/>
          </p:nvSpPr>
          <p:spPr>
            <a:xfrm>
              <a:off x="3505775" y="3951500"/>
              <a:ext cx="65825" cy="41400"/>
            </a:xfrm>
            <a:custGeom>
              <a:rect b="b" l="l" r="r" t="t"/>
              <a:pathLst>
                <a:path extrusionOk="0" h="1656" w="2633">
                  <a:moveTo>
                    <a:pt x="2632" y="287"/>
                  </a:moveTo>
                  <a:cubicBezTo>
                    <a:pt x="2620" y="763"/>
                    <a:pt x="2382" y="1037"/>
                    <a:pt x="2025" y="1191"/>
                  </a:cubicBezTo>
                  <a:cubicBezTo>
                    <a:pt x="1572" y="1406"/>
                    <a:pt x="1084" y="1656"/>
                    <a:pt x="596" y="1418"/>
                  </a:cubicBezTo>
                  <a:cubicBezTo>
                    <a:pt x="132" y="1191"/>
                    <a:pt x="1" y="739"/>
                    <a:pt x="37" y="168"/>
                  </a:cubicBezTo>
                  <a:cubicBezTo>
                    <a:pt x="918" y="203"/>
                    <a:pt x="1763" y="1"/>
                    <a:pt x="2632" y="287"/>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p34"/>
            <p:cNvSpPr/>
            <p:nvPr/>
          </p:nvSpPr>
          <p:spPr>
            <a:xfrm>
              <a:off x="3348925" y="3556225"/>
              <a:ext cx="776300" cy="567650"/>
            </a:xfrm>
            <a:custGeom>
              <a:rect b="b" l="l" r="r" t="t"/>
              <a:pathLst>
                <a:path extrusionOk="0" h="22706" w="31052">
                  <a:moveTo>
                    <a:pt x="30837" y="2477"/>
                  </a:moveTo>
                  <a:cubicBezTo>
                    <a:pt x="30695" y="1560"/>
                    <a:pt x="30159" y="1012"/>
                    <a:pt x="29313" y="905"/>
                  </a:cubicBezTo>
                  <a:cubicBezTo>
                    <a:pt x="27920" y="739"/>
                    <a:pt x="26432" y="596"/>
                    <a:pt x="24753" y="441"/>
                  </a:cubicBezTo>
                  <a:cubicBezTo>
                    <a:pt x="23956" y="381"/>
                    <a:pt x="23134" y="334"/>
                    <a:pt x="22348" y="310"/>
                  </a:cubicBezTo>
                  <a:cubicBezTo>
                    <a:pt x="22015" y="298"/>
                    <a:pt x="21705" y="274"/>
                    <a:pt x="21372" y="262"/>
                  </a:cubicBezTo>
                  <a:lnTo>
                    <a:pt x="19765" y="179"/>
                  </a:lnTo>
                  <a:cubicBezTo>
                    <a:pt x="18455" y="96"/>
                    <a:pt x="17086" y="24"/>
                    <a:pt x="15752" y="0"/>
                  </a:cubicBezTo>
                  <a:lnTo>
                    <a:pt x="15562" y="0"/>
                  </a:lnTo>
                  <a:cubicBezTo>
                    <a:pt x="14371" y="0"/>
                    <a:pt x="13359" y="215"/>
                    <a:pt x="12478" y="667"/>
                  </a:cubicBezTo>
                  <a:cubicBezTo>
                    <a:pt x="12002" y="905"/>
                    <a:pt x="11692" y="1227"/>
                    <a:pt x="11478" y="1679"/>
                  </a:cubicBezTo>
                  <a:cubicBezTo>
                    <a:pt x="11002" y="2727"/>
                    <a:pt x="10716" y="3846"/>
                    <a:pt x="10644" y="4977"/>
                  </a:cubicBezTo>
                  <a:cubicBezTo>
                    <a:pt x="10597" y="5703"/>
                    <a:pt x="10573" y="6454"/>
                    <a:pt x="10549" y="7168"/>
                  </a:cubicBezTo>
                  <a:lnTo>
                    <a:pt x="10513" y="8287"/>
                  </a:lnTo>
                  <a:cubicBezTo>
                    <a:pt x="10513" y="8430"/>
                    <a:pt x="10490" y="8573"/>
                    <a:pt x="10478" y="8728"/>
                  </a:cubicBezTo>
                  <a:cubicBezTo>
                    <a:pt x="10478" y="8775"/>
                    <a:pt x="10466" y="8823"/>
                    <a:pt x="10466" y="8871"/>
                  </a:cubicBezTo>
                  <a:cubicBezTo>
                    <a:pt x="10418" y="8882"/>
                    <a:pt x="10371" y="8882"/>
                    <a:pt x="10335" y="8894"/>
                  </a:cubicBezTo>
                  <a:cubicBezTo>
                    <a:pt x="10168" y="8930"/>
                    <a:pt x="10037" y="8954"/>
                    <a:pt x="9894" y="8966"/>
                  </a:cubicBezTo>
                  <a:cubicBezTo>
                    <a:pt x="9406" y="8990"/>
                    <a:pt x="8858" y="8990"/>
                    <a:pt x="8299" y="8990"/>
                  </a:cubicBezTo>
                  <a:cubicBezTo>
                    <a:pt x="7906" y="8990"/>
                    <a:pt x="7549" y="8990"/>
                    <a:pt x="7204" y="8966"/>
                  </a:cubicBezTo>
                  <a:cubicBezTo>
                    <a:pt x="6668" y="8954"/>
                    <a:pt x="6132" y="8930"/>
                    <a:pt x="5596" y="8906"/>
                  </a:cubicBezTo>
                  <a:cubicBezTo>
                    <a:pt x="4941" y="8882"/>
                    <a:pt x="4275" y="8847"/>
                    <a:pt x="3608" y="8835"/>
                  </a:cubicBezTo>
                  <a:lnTo>
                    <a:pt x="3560" y="8835"/>
                  </a:lnTo>
                  <a:cubicBezTo>
                    <a:pt x="1834" y="8835"/>
                    <a:pt x="476" y="9954"/>
                    <a:pt x="286" y="11561"/>
                  </a:cubicBezTo>
                  <a:cubicBezTo>
                    <a:pt x="48" y="13490"/>
                    <a:pt x="0" y="15574"/>
                    <a:pt x="143" y="17741"/>
                  </a:cubicBezTo>
                  <a:cubicBezTo>
                    <a:pt x="238" y="19419"/>
                    <a:pt x="679" y="19610"/>
                    <a:pt x="1953" y="19800"/>
                  </a:cubicBezTo>
                  <a:cubicBezTo>
                    <a:pt x="2072" y="19824"/>
                    <a:pt x="2227" y="19848"/>
                    <a:pt x="2262" y="19896"/>
                  </a:cubicBezTo>
                  <a:cubicBezTo>
                    <a:pt x="2298" y="19943"/>
                    <a:pt x="2286" y="20086"/>
                    <a:pt x="2262" y="20217"/>
                  </a:cubicBezTo>
                  <a:cubicBezTo>
                    <a:pt x="2251" y="20324"/>
                    <a:pt x="2227" y="20431"/>
                    <a:pt x="2203" y="20539"/>
                  </a:cubicBezTo>
                  <a:cubicBezTo>
                    <a:pt x="2179" y="20670"/>
                    <a:pt x="2143" y="20812"/>
                    <a:pt x="2131" y="20967"/>
                  </a:cubicBezTo>
                  <a:cubicBezTo>
                    <a:pt x="2084" y="21336"/>
                    <a:pt x="2048" y="21765"/>
                    <a:pt x="2060" y="22182"/>
                  </a:cubicBezTo>
                  <a:cubicBezTo>
                    <a:pt x="2072" y="22575"/>
                    <a:pt x="2286" y="22706"/>
                    <a:pt x="2477" y="22706"/>
                  </a:cubicBezTo>
                  <a:cubicBezTo>
                    <a:pt x="2584" y="22706"/>
                    <a:pt x="2715" y="22658"/>
                    <a:pt x="2834" y="22586"/>
                  </a:cubicBezTo>
                  <a:cubicBezTo>
                    <a:pt x="2965" y="22503"/>
                    <a:pt x="3096" y="22396"/>
                    <a:pt x="3239" y="22301"/>
                  </a:cubicBezTo>
                  <a:cubicBezTo>
                    <a:pt x="3322" y="22229"/>
                    <a:pt x="3417" y="22170"/>
                    <a:pt x="3513" y="22110"/>
                  </a:cubicBezTo>
                  <a:cubicBezTo>
                    <a:pt x="4453" y="21467"/>
                    <a:pt x="5227" y="20932"/>
                    <a:pt x="6049" y="20384"/>
                  </a:cubicBezTo>
                  <a:lnTo>
                    <a:pt x="6108" y="20336"/>
                  </a:lnTo>
                  <a:cubicBezTo>
                    <a:pt x="6275" y="20241"/>
                    <a:pt x="6418" y="20122"/>
                    <a:pt x="6584" y="20098"/>
                  </a:cubicBezTo>
                  <a:cubicBezTo>
                    <a:pt x="7084" y="20027"/>
                    <a:pt x="7608" y="20015"/>
                    <a:pt x="8061" y="20015"/>
                  </a:cubicBezTo>
                  <a:cubicBezTo>
                    <a:pt x="8632" y="20003"/>
                    <a:pt x="9216" y="20003"/>
                    <a:pt x="9811" y="20003"/>
                  </a:cubicBezTo>
                  <a:cubicBezTo>
                    <a:pt x="10859" y="19979"/>
                    <a:pt x="11942" y="19979"/>
                    <a:pt x="13002" y="19943"/>
                  </a:cubicBezTo>
                  <a:cubicBezTo>
                    <a:pt x="14097" y="19896"/>
                    <a:pt x="14693" y="19288"/>
                    <a:pt x="14764" y="18110"/>
                  </a:cubicBezTo>
                  <a:cubicBezTo>
                    <a:pt x="14812" y="17360"/>
                    <a:pt x="14883" y="16621"/>
                    <a:pt x="14966" y="15895"/>
                  </a:cubicBezTo>
                  <a:lnTo>
                    <a:pt x="14978" y="15728"/>
                  </a:lnTo>
                  <a:cubicBezTo>
                    <a:pt x="14990" y="15633"/>
                    <a:pt x="15026" y="15538"/>
                    <a:pt x="15050" y="15431"/>
                  </a:cubicBezTo>
                  <a:cubicBezTo>
                    <a:pt x="15050" y="15419"/>
                    <a:pt x="15062" y="15395"/>
                    <a:pt x="15062" y="15371"/>
                  </a:cubicBezTo>
                  <a:lnTo>
                    <a:pt x="15085" y="15371"/>
                  </a:lnTo>
                  <a:cubicBezTo>
                    <a:pt x="15097" y="15371"/>
                    <a:pt x="15121" y="15359"/>
                    <a:pt x="15121" y="15359"/>
                  </a:cubicBezTo>
                  <a:cubicBezTo>
                    <a:pt x="16109" y="15443"/>
                    <a:pt x="17086" y="15514"/>
                    <a:pt x="18062" y="15609"/>
                  </a:cubicBezTo>
                  <a:cubicBezTo>
                    <a:pt x="19265" y="15717"/>
                    <a:pt x="20467" y="15812"/>
                    <a:pt x="21693" y="15919"/>
                  </a:cubicBezTo>
                  <a:cubicBezTo>
                    <a:pt x="22134" y="15967"/>
                    <a:pt x="22432" y="16109"/>
                    <a:pt x="22682" y="16431"/>
                  </a:cubicBezTo>
                  <a:cubicBezTo>
                    <a:pt x="23158" y="17026"/>
                    <a:pt x="23658" y="17622"/>
                    <a:pt x="24146" y="18181"/>
                  </a:cubicBezTo>
                  <a:lnTo>
                    <a:pt x="24265" y="18336"/>
                  </a:lnTo>
                  <a:cubicBezTo>
                    <a:pt x="24682" y="18836"/>
                    <a:pt x="25289" y="19050"/>
                    <a:pt x="25765" y="19169"/>
                  </a:cubicBezTo>
                  <a:cubicBezTo>
                    <a:pt x="25920" y="19205"/>
                    <a:pt x="26039" y="19229"/>
                    <a:pt x="26123" y="19229"/>
                  </a:cubicBezTo>
                  <a:cubicBezTo>
                    <a:pt x="26551" y="19229"/>
                    <a:pt x="26694" y="18896"/>
                    <a:pt x="26765" y="18574"/>
                  </a:cubicBezTo>
                  <a:cubicBezTo>
                    <a:pt x="26837" y="18253"/>
                    <a:pt x="26873" y="17931"/>
                    <a:pt x="26896" y="17622"/>
                  </a:cubicBezTo>
                  <a:cubicBezTo>
                    <a:pt x="26908" y="17526"/>
                    <a:pt x="26908" y="17455"/>
                    <a:pt x="26932" y="17360"/>
                  </a:cubicBezTo>
                  <a:cubicBezTo>
                    <a:pt x="26968" y="16979"/>
                    <a:pt x="27004" y="16586"/>
                    <a:pt x="27027" y="16193"/>
                  </a:cubicBezTo>
                  <a:cubicBezTo>
                    <a:pt x="27051" y="16038"/>
                    <a:pt x="27063" y="15907"/>
                    <a:pt x="27075" y="15752"/>
                  </a:cubicBezTo>
                  <a:cubicBezTo>
                    <a:pt x="27087" y="15752"/>
                    <a:pt x="27123" y="15752"/>
                    <a:pt x="27135" y="15740"/>
                  </a:cubicBezTo>
                  <a:cubicBezTo>
                    <a:pt x="27230" y="15728"/>
                    <a:pt x="27301" y="15717"/>
                    <a:pt x="27373" y="15717"/>
                  </a:cubicBezTo>
                  <a:lnTo>
                    <a:pt x="27420" y="15717"/>
                  </a:lnTo>
                  <a:cubicBezTo>
                    <a:pt x="28325" y="15717"/>
                    <a:pt x="29063" y="15300"/>
                    <a:pt x="29683" y="14883"/>
                  </a:cubicBezTo>
                  <a:cubicBezTo>
                    <a:pt x="30349" y="14431"/>
                    <a:pt x="30683" y="13823"/>
                    <a:pt x="30718" y="13002"/>
                  </a:cubicBezTo>
                  <a:cubicBezTo>
                    <a:pt x="30730" y="12764"/>
                    <a:pt x="30730" y="12526"/>
                    <a:pt x="30730" y="12299"/>
                  </a:cubicBezTo>
                  <a:cubicBezTo>
                    <a:pt x="30730" y="12097"/>
                    <a:pt x="30730" y="11871"/>
                    <a:pt x="30754" y="11668"/>
                  </a:cubicBezTo>
                  <a:cubicBezTo>
                    <a:pt x="30778" y="10966"/>
                    <a:pt x="30814" y="10252"/>
                    <a:pt x="30826" y="9549"/>
                  </a:cubicBezTo>
                  <a:cubicBezTo>
                    <a:pt x="30885" y="7930"/>
                    <a:pt x="30956" y="6263"/>
                    <a:pt x="30992" y="4608"/>
                  </a:cubicBezTo>
                  <a:cubicBezTo>
                    <a:pt x="31052" y="3846"/>
                    <a:pt x="30945" y="3108"/>
                    <a:pt x="30837" y="2477"/>
                  </a:cubicBezTo>
                  <a:close/>
                  <a:moveTo>
                    <a:pt x="30171" y="7120"/>
                  </a:moveTo>
                  <a:cubicBezTo>
                    <a:pt x="30099" y="8132"/>
                    <a:pt x="30040" y="9180"/>
                    <a:pt x="29980" y="10216"/>
                  </a:cubicBezTo>
                  <a:cubicBezTo>
                    <a:pt x="29968" y="10597"/>
                    <a:pt x="29944" y="10966"/>
                    <a:pt x="29933" y="11323"/>
                  </a:cubicBezTo>
                  <a:cubicBezTo>
                    <a:pt x="29921" y="11692"/>
                    <a:pt x="29921" y="12085"/>
                    <a:pt x="29885" y="12454"/>
                  </a:cubicBezTo>
                  <a:cubicBezTo>
                    <a:pt x="29802" y="13812"/>
                    <a:pt x="28742" y="14800"/>
                    <a:pt x="27361" y="14800"/>
                  </a:cubicBezTo>
                  <a:lnTo>
                    <a:pt x="27254" y="14800"/>
                  </a:lnTo>
                  <a:cubicBezTo>
                    <a:pt x="27206" y="14800"/>
                    <a:pt x="27182" y="14788"/>
                    <a:pt x="27135" y="14788"/>
                  </a:cubicBezTo>
                  <a:cubicBezTo>
                    <a:pt x="27075" y="14776"/>
                    <a:pt x="27027" y="14776"/>
                    <a:pt x="26968" y="14752"/>
                  </a:cubicBezTo>
                  <a:lnTo>
                    <a:pt x="26873" y="14752"/>
                  </a:lnTo>
                  <a:cubicBezTo>
                    <a:pt x="26396" y="14752"/>
                    <a:pt x="26289" y="14966"/>
                    <a:pt x="26242" y="15395"/>
                  </a:cubicBezTo>
                  <a:cubicBezTo>
                    <a:pt x="26218" y="15764"/>
                    <a:pt x="26194" y="16145"/>
                    <a:pt x="26182" y="16502"/>
                  </a:cubicBezTo>
                  <a:cubicBezTo>
                    <a:pt x="26182" y="16657"/>
                    <a:pt x="26170" y="16812"/>
                    <a:pt x="26170" y="16979"/>
                  </a:cubicBezTo>
                  <a:lnTo>
                    <a:pt x="26170" y="17122"/>
                  </a:lnTo>
                  <a:cubicBezTo>
                    <a:pt x="26170" y="17229"/>
                    <a:pt x="26170" y="17312"/>
                    <a:pt x="26158" y="17407"/>
                  </a:cubicBezTo>
                  <a:cubicBezTo>
                    <a:pt x="26134" y="17467"/>
                    <a:pt x="26134" y="17538"/>
                    <a:pt x="26134" y="17598"/>
                  </a:cubicBezTo>
                  <a:cubicBezTo>
                    <a:pt x="26111" y="17884"/>
                    <a:pt x="26099" y="18062"/>
                    <a:pt x="25896" y="18134"/>
                  </a:cubicBezTo>
                  <a:cubicBezTo>
                    <a:pt x="25825" y="18169"/>
                    <a:pt x="25753" y="18181"/>
                    <a:pt x="25694" y="18181"/>
                  </a:cubicBezTo>
                  <a:cubicBezTo>
                    <a:pt x="25420" y="18181"/>
                    <a:pt x="25206" y="18003"/>
                    <a:pt x="25063" y="17836"/>
                  </a:cubicBezTo>
                  <a:lnTo>
                    <a:pt x="24837" y="17586"/>
                  </a:lnTo>
                  <a:cubicBezTo>
                    <a:pt x="24265" y="16931"/>
                    <a:pt x="23670" y="16264"/>
                    <a:pt x="23134" y="15574"/>
                  </a:cubicBezTo>
                  <a:cubicBezTo>
                    <a:pt x="22836" y="15193"/>
                    <a:pt x="22491" y="15014"/>
                    <a:pt x="22003" y="15014"/>
                  </a:cubicBezTo>
                  <a:lnTo>
                    <a:pt x="22003" y="15014"/>
                  </a:lnTo>
                  <a:lnTo>
                    <a:pt x="21265" y="15014"/>
                  </a:lnTo>
                  <a:lnTo>
                    <a:pt x="20431" y="15014"/>
                  </a:lnTo>
                  <a:cubicBezTo>
                    <a:pt x="19943" y="15014"/>
                    <a:pt x="19288" y="15014"/>
                    <a:pt x="18634" y="14955"/>
                  </a:cubicBezTo>
                  <a:cubicBezTo>
                    <a:pt x="17562" y="14871"/>
                    <a:pt x="16490" y="14681"/>
                    <a:pt x="15538" y="14514"/>
                  </a:cubicBezTo>
                  <a:cubicBezTo>
                    <a:pt x="15109" y="14443"/>
                    <a:pt x="15097" y="14431"/>
                    <a:pt x="15097" y="13883"/>
                  </a:cubicBezTo>
                  <a:cubicBezTo>
                    <a:pt x="15097" y="12597"/>
                    <a:pt x="14978" y="11538"/>
                    <a:pt x="14704" y="10573"/>
                  </a:cubicBezTo>
                  <a:cubicBezTo>
                    <a:pt x="14466" y="9692"/>
                    <a:pt x="13942" y="9216"/>
                    <a:pt x="13085" y="9097"/>
                  </a:cubicBezTo>
                  <a:cubicBezTo>
                    <a:pt x="12919" y="9085"/>
                    <a:pt x="12740" y="9061"/>
                    <a:pt x="12573" y="9025"/>
                  </a:cubicBezTo>
                  <a:cubicBezTo>
                    <a:pt x="12323" y="8978"/>
                    <a:pt x="12073" y="8942"/>
                    <a:pt x="11823" y="8918"/>
                  </a:cubicBezTo>
                  <a:cubicBezTo>
                    <a:pt x="11502" y="8894"/>
                    <a:pt x="11383" y="8775"/>
                    <a:pt x="11371" y="8501"/>
                  </a:cubicBezTo>
                  <a:lnTo>
                    <a:pt x="11359" y="8228"/>
                  </a:lnTo>
                  <a:cubicBezTo>
                    <a:pt x="11347" y="7704"/>
                    <a:pt x="11311" y="7168"/>
                    <a:pt x="11323" y="6644"/>
                  </a:cubicBezTo>
                  <a:cubicBezTo>
                    <a:pt x="11359" y="5739"/>
                    <a:pt x="11418" y="5049"/>
                    <a:pt x="11502" y="4418"/>
                  </a:cubicBezTo>
                  <a:cubicBezTo>
                    <a:pt x="11585" y="3906"/>
                    <a:pt x="11716" y="3417"/>
                    <a:pt x="11835" y="2929"/>
                  </a:cubicBezTo>
                  <a:cubicBezTo>
                    <a:pt x="11871" y="2822"/>
                    <a:pt x="11895" y="2715"/>
                    <a:pt x="11906" y="2608"/>
                  </a:cubicBezTo>
                  <a:cubicBezTo>
                    <a:pt x="12180" y="1584"/>
                    <a:pt x="13026" y="1262"/>
                    <a:pt x="13847" y="1084"/>
                  </a:cubicBezTo>
                  <a:cubicBezTo>
                    <a:pt x="14550" y="917"/>
                    <a:pt x="15276" y="846"/>
                    <a:pt x="16097" y="846"/>
                  </a:cubicBezTo>
                  <a:cubicBezTo>
                    <a:pt x="16431" y="846"/>
                    <a:pt x="16788" y="858"/>
                    <a:pt x="17169" y="881"/>
                  </a:cubicBezTo>
                  <a:cubicBezTo>
                    <a:pt x="18122" y="965"/>
                    <a:pt x="19098" y="1000"/>
                    <a:pt x="20038" y="1048"/>
                  </a:cubicBezTo>
                  <a:cubicBezTo>
                    <a:pt x="20943" y="1096"/>
                    <a:pt x="21860" y="1143"/>
                    <a:pt x="22789" y="1215"/>
                  </a:cubicBezTo>
                  <a:cubicBezTo>
                    <a:pt x="24313" y="1322"/>
                    <a:pt x="25861" y="1465"/>
                    <a:pt x="27361" y="1620"/>
                  </a:cubicBezTo>
                  <a:cubicBezTo>
                    <a:pt x="27778" y="1655"/>
                    <a:pt x="28194" y="1691"/>
                    <a:pt x="28611" y="1739"/>
                  </a:cubicBezTo>
                  <a:cubicBezTo>
                    <a:pt x="28742" y="1751"/>
                    <a:pt x="28873" y="1774"/>
                    <a:pt x="29016" y="1822"/>
                  </a:cubicBezTo>
                  <a:cubicBezTo>
                    <a:pt x="29075" y="1834"/>
                    <a:pt x="29111" y="1858"/>
                    <a:pt x="29171" y="1870"/>
                  </a:cubicBezTo>
                  <a:cubicBezTo>
                    <a:pt x="29742" y="2001"/>
                    <a:pt x="30040" y="2346"/>
                    <a:pt x="30075" y="2882"/>
                  </a:cubicBezTo>
                  <a:cubicBezTo>
                    <a:pt x="30135" y="3584"/>
                    <a:pt x="30183" y="4263"/>
                    <a:pt x="30230" y="4977"/>
                  </a:cubicBezTo>
                  <a:cubicBezTo>
                    <a:pt x="30242" y="5287"/>
                    <a:pt x="30278" y="5608"/>
                    <a:pt x="30290" y="5930"/>
                  </a:cubicBezTo>
                  <a:cubicBezTo>
                    <a:pt x="30230" y="6334"/>
                    <a:pt x="30206" y="6727"/>
                    <a:pt x="30171" y="7120"/>
                  </a:cubicBezTo>
                  <a:close/>
                  <a:moveTo>
                    <a:pt x="10692" y="19288"/>
                  </a:moveTo>
                  <a:cubicBezTo>
                    <a:pt x="10359" y="19288"/>
                    <a:pt x="10037" y="19300"/>
                    <a:pt x="9704" y="19300"/>
                  </a:cubicBezTo>
                  <a:cubicBezTo>
                    <a:pt x="8692" y="19300"/>
                    <a:pt x="7668" y="19265"/>
                    <a:pt x="6692" y="19253"/>
                  </a:cubicBezTo>
                  <a:lnTo>
                    <a:pt x="6572" y="19253"/>
                  </a:lnTo>
                  <a:cubicBezTo>
                    <a:pt x="6180" y="19253"/>
                    <a:pt x="5953" y="19479"/>
                    <a:pt x="5751" y="19681"/>
                  </a:cubicBezTo>
                  <a:lnTo>
                    <a:pt x="5715" y="19717"/>
                  </a:lnTo>
                  <a:cubicBezTo>
                    <a:pt x="4989" y="20443"/>
                    <a:pt x="4108" y="20979"/>
                    <a:pt x="3191" y="21551"/>
                  </a:cubicBezTo>
                  <a:cubicBezTo>
                    <a:pt x="3096" y="21610"/>
                    <a:pt x="3013" y="21646"/>
                    <a:pt x="2917" y="21705"/>
                  </a:cubicBezTo>
                  <a:cubicBezTo>
                    <a:pt x="2798" y="21396"/>
                    <a:pt x="2858" y="21146"/>
                    <a:pt x="2917" y="20860"/>
                  </a:cubicBezTo>
                  <a:cubicBezTo>
                    <a:pt x="2953" y="20741"/>
                    <a:pt x="2977" y="20622"/>
                    <a:pt x="3001" y="20491"/>
                  </a:cubicBezTo>
                  <a:cubicBezTo>
                    <a:pt x="3013" y="20360"/>
                    <a:pt x="3060" y="20217"/>
                    <a:pt x="3096" y="20086"/>
                  </a:cubicBezTo>
                  <a:cubicBezTo>
                    <a:pt x="3132" y="19979"/>
                    <a:pt x="3179" y="19896"/>
                    <a:pt x="3191" y="19789"/>
                  </a:cubicBezTo>
                  <a:cubicBezTo>
                    <a:pt x="3251" y="19550"/>
                    <a:pt x="3274" y="19312"/>
                    <a:pt x="3143" y="19146"/>
                  </a:cubicBezTo>
                  <a:cubicBezTo>
                    <a:pt x="3024" y="18991"/>
                    <a:pt x="2786" y="18955"/>
                    <a:pt x="2548" y="18943"/>
                  </a:cubicBezTo>
                  <a:lnTo>
                    <a:pt x="2381" y="18943"/>
                  </a:lnTo>
                  <a:lnTo>
                    <a:pt x="2179" y="18943"/>
                  </a:lnTo>
                  <a:lnTo>
                    <a:pt x="1965" y="18943"/>
                  </a:lnTo>
                  <a:lnTo>
                    <a:pt x="1727" y="18943"/>
                  </a:lnTo>
                  <a:cubicBezTo>
                    <a:pt x="1274" y="18907"/>
                    <a:pt x="1072" y="18729"/>
                    <a:pt x="988" y="18300"/>
                  </a:cubicBezTo>
                  <a:cubicBezTo>
                    <a:pt x="917" y="17943"/>
                    <a:pt x="881" y="17598"/>
                    <a:pt x="881" y="17288"/>
                  </a:cubicBezTo>
                  <a:cubicBezTo>
                    <a:pt x="893" y="15836"/>
                    <a:pt x="917" y="14312"/>
                    <a:pt x="953" y="12800"/>
                  </a:cubicBezTo>
                  <a:cubicBezTo>
                    <a:pt x="953" y="12573"/>
                    <a:pt x="1000" y="12335"/>
                    <a:pt x="1036" y="12097"/>
                  </a:cubicBezTo>
                  <a:cubicBezTo>
                    <a:pt x="1048" y="11966"/>
                    <a:pt x="1072" y="11823"/>
                    <a:pt x="1096" y="11692"/>
                  </a:cubicBezTo>
                  <a:cubicBezTo>
                    <a:pt x="1238" y="10264"/>
                    <a:pt x="2548" y="9942"/>
                    <a:pt x="2953" y="9859"/>
                  </a:cubicBezTo>
                  <a:cubicBezTo>
                    <a:pt x="3453" y="9775"/>
                    <a:pt x="3977" y="9775"/>
                    <a:pt x="4382" y="9775"/>
                  </a:cubicBezTo>
                  <a:lnTo>
                    <a:pt x="4572" y="9775"/>
                  </a:lnTo>
                  <a:cubicBezTo>
                    <a:pt x="6751" y="9787"/>
                    <a:pt x="8537" y="9823"/>
                    <a:pt x="10204" y="9859"/>
                  </a:cubicBezTo>
                  <a:cubicBezTo>
                    <a:pt x="11049" y="9883"/>
                    <a:pt x="11930" y="9942"/>
                    <a:pt x="12883" y="10037"/>
                  </a:cubicBezTo>
                  <a:cubicBezTo>
                    <a:pt x="13454" y="10097"/>
                    <a:pt x="13811" y="10430"/>
                    <a:pt x="13966" y="11073"/>
                  </a:cubicBezTo>
                  <a:cubicBezTo>
                    <a:pt x="14335" y="12585"/>
                    <a:pt x="14288" y="14074"/>
                    <a:pt x="14216" y="15359"/>
                  </a:cubicBezTo>
                  <a:cubicBezTo>
                    <a:pt x="14157" y="16145"/>
                    <a:pt x="14097" y="17002"/>
                    <a:pt x="14014" y="17955"/>
                  </a:cubicBezTo>
                  <a:cubicBezTo>
                    <a:pt x="13954" y="18705"/>
                    <a:pt x="13716" y="18955"/>
                    <a:pt x="13002" y="19074"/>
                  </a:cubicBezTo>
                  <a:cubicBezTo>
                    <a:pt x="12168" y="19193"/>
                    <a:pt x="11395" y="19265"/>
                    <a:pt x="10692" y="19288"/>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8"/>
                                        </p:tgtEl>
                                        <p:attrNameLst>
                                          <p:attrName>style.visibility</p:attrName>
                                        </p:attrNameLst>
                                      </p:cBhvr>
                                      <p:to>
                                        <p:strVal val="visible"/>
                                      </p:to>
                                    </p:set>
                                    <p:animEffect filter="fade" transition="in">
                                      <p:cBhvr>
                                        <p:cTn dur="1"/>
                                        <p:tgtEl>
                                          <p:spTgt spid="358"/>
                                        </p:tgtEl>
                                      </p:cBhvr>
                                    </p:animEffect>
                                  </p:childTnLst>
                                </p:cTn>
                              </p:par>
                              <p:par>
                                <p:cTn fill="hold" nodeType="withEffect" presetClass="entr" presetID="10" presetSubtype="0">
                                  <p:stCondLst>
                                    <p:cond delay="0"/>
                                  </p:stCondLst>
                                  <p:childTnLst>
                                    <p:set>
                                      <p:cBhvr>
                                        <p:cTn dur="1" fill="hold">
                                          <p:stCondLst>
                                            <p:cond delay="0"/>
                                          </p:stCondLst>
                                        </p:cTn>
                                        <p:tgtEl>
                                          <p:spTgt spid="366"/>
                                        </p:tgtEl>
                                        <p:attrNameLst>
                                          <p:attrName>style.visibility</p:attrName>
                                        </p:attrNameLst>
                                      </p:cBhvr>
                                      <p:to>
                                        <p:strVal val="visible"/>
                                      </p:to>
                                    </p:set>
                                    <p:animEffect filter="fade" transition="in">
                                      <p:cBhvr>
                                        <p:cTn dur="1"/>
                                        <p:tgtEl>
                                          <p:spTgt spid="366"/>
                                        </p:tgtEl>
                                      </p:cBhvr>
                                    </p:animEffect>
                                  </p:childTnLst>
                                </p:cTn>
                              </p:par>
                              <p:par>
                                <p:cTn fill="hold" nodeType="withEffect" presetClass="entr" presetID="10" presetSubtype="0">
                                  <p:stCondLst>
                                    <p:cond delay="0"/>
                                  </p:stCondLst>
                                  <p:childTnLst>
                                    <p:set>
                                      <p:cBhvr>
                                        <p:cTn dur="1" fill="hold">
                                          <p:stCondLst>
                                            <p:cond delay="0"/>
                                          </p:stCondLst>
                                        </p:cTn>
                                        <p:tgtEl>
                                          <p:spTgt spid="375"/>
                                        </p:tgtEl>
                                        <p:attrNameLst>
                                          <p:attrName>style.visibility</p:attrName>
                                        </p:attrNameLst>
                                      </p:cBhvr>
                                      <p:to>
                                        <p:strVal val="visible"/>
                                      </p:to>
                                    </p:set>
                                    <p:animEffect filter="fade" transition="in">
                                      <p:cBhvr>
                                        <p:cTn dur="1"/>
                                        <p:tgtEl>
                                          <p:spTgt spid="375"/>
                                        </p:tgtEl>
                                      </p:cBhvr>
                                    </p:animEffect>
                                  </p:childTnLst>
                                </p:cTn>
                              </p:par>
                              <p:par>
                                <p:cTn fill="hold" nodeType="withEffect" presetClass="entr" presetID="10" presetSubtype="0">
                                  <p:stCondLst>
                                    <p:cond delay="0"/>
                                  </p:stCondLst>
                                  <p:childTnLst>
                                    <p:set>
                                      <p:cBhvr>
                                        <p:cTn dur="1" fill="hold">
                                          <p:stCondLst>
                                            <p:cond delay="0"/>
                                          </p:stCondLst>
                                        </p:cTn>
                                        <p:tgtEl>
                                          <p:spTgt spid="353"/>
                                        </p:tgtEl>
                                        <p:attrNameLst>
                                          <p:attrName>style.visibility</p:attrName>
                                        </p:attrNameLst>
                                      </p:cBhvr>
                                      <p:to>
                                        <p:strVal val="visible"/>
                                      </p:to>
                                    </p:set>
                                    <p:animEffect filter="fade" transition="in">
                                      <p:cBhvr>
                                        <p:cTn dur="1"/>
                                        <p:tgtEl>
                                          <p:spTgt spid="35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5"/>
                                        </p:tgtEl>
                                        <p:attrNameLst>
                                          <p:attrName>style.visibility</p:attrName>
                                        </p:attrNameLst>
                                      </p:cBhvr>
                                      <p:to>
                                        <p:strVal val="visible"/>
                                      </p:to>
                                    </p:set>
                                    <p:animEffect filter="fade" transition="in">
                                      <p:cBhvr>
                                        <p:cTn dur="1000"/>
                                        <p:tgtEl>
                                          <p:spTgt spid="355"/>
                                        </p:tgtEl>
                                      </p:cBhvr>
                                    </p:animEffect>
                                  </p:childTnLst>
                                </p:cTn>
                              </p:par>
                              <p:par>
                                <p:cTn fill="hold" nodeType="withEffect" presetClass="entr" presetID="10" presetSubtype="0">
                                  <p:stCondLst>
                                    <p:cond delay="0"/>
                                  </p:stCondLst>
                                  <p:childTnLst>
                                    <p:set>
                                      <p:cBhvr>
                                        <p:cTn dur="1" fill="hold">
                                          <p:stCondLst>
                                            <p:cond delay="0"/>
                                          </p:stCondLst>
                                        </p:cTn>
                                        <p:tgtEl>
                                          <p:spTgt spid="365"/>
                                        </p:tgtEl>
                                        <p:attrNameLst>
                                          <p:attrName>style.visibility</p:attrName>
                                        </p:attrNameLst>
                                      </p:cBhvr>
                                      <p:to>
                                        <p:strVal val="visible"/>
                                      </p:to>
                                    </p:set>
                                    <p:animEffect filter="fade" transition="in">
                                      <p:cBhvr>
                                        <p:cTn dur="1000"/>
                                        <p:tgtEl>
                                          <p:spTgt spid="365"/>
                                        </p:tgtEl>
                                      </p:cBhvr>
                                    </p:animEffect>
                                  </p:childTnLst>
                                </p:cTn>
                              </p:par>
                              <p:par>
                                <p:cTn fill="hold" nodeType="withEffect" presetClass="entr" presetID="10" presetSubtype="0">
                                  <p:stCondLst>
                                    <p:cond delay="0"/>
                                  </p:stCondLst>
                                  <p:childTnLst>
                                    <p:set>
                                      <p:cBhvr>
                                        <p:cTn dur="1" fill="hold">
                                          <p:stCondLst>
                                            <p:cond delay="0"/>
                                          </p:stCondLst>
                                        </p:cTn>
                                        <p:tgtEl>
                                          <p:spTgt spid="376"/>
                                        </p:tgtEl>
                                        <p:attrNameLst>
                                          <p:attrName>style.visibility</p:attrName>
                                        </p:attrNameLst>
                                      </p:cBhvr>
                                      <p:to>
                                        <p:strVal val="visible"/>
                                      </p:to>
                                    </p:set>
                                    <p:animEffect filter="fade" transition="in">
                                      <p:cBhvr>
                                        <p:cTn dur="1000"/>
                                        <p:tgtEl>
                                          <p:spTgt spid="37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C9DD"/>
        </a:solidFill>
      </p:bgPr>
    </p:bg>
    <p:spTree>
      <p:nvGrpSpPr>
        <p:cNvPr id="392" name="Shape 392"/>
        <p:cNvGrpSpPr/>
        <p:nvPr/>
      </p:nvGrpSpPr>
      <p:grpSpPr>
        <a:xfrm>
          <a:off x="0" y="0"/>
          <a:ext cx="0" cy="0"/>
          <a:chOff x="0" y="0"/>
          <a:chExt cx="0" cy="0"/>
        </a:xfrm>
      </p:grpSpPr>
      <p:grpSp>
        <p:nvGrpSpPr>
          <p:cNvPr id="393" name="Google Shape;393;p35"/>
          <p:cNvGrpSpPr/>
          <p:nvPr/>
        </p:nvGrpSpPr>
        <p:grpSpPr>
          <a:xfrm>
            <a:off x="1832898" y="479778"/>
            <a:ext cx="5801491" cy="4071484"/>
            <a:chOff x="1540350" y="826005"/>
            <a:chExt cx="6259025" cy="3378825"/>
          </a:xfrm>
        </p:grpSpPr>
        <p:sp>
          <p:nvSpPr>
            <p:cNvPr id="394" name="Google Shape;394;p35"/>
            <p:cNvSpPr/>
            <p:nvPr/>
          </p:nvSpPr>
          <p:spPr>
            <a:xfrm rot="-129175">
              <a:off x="1789023" y="1167494"/>
              <a:ext cx="5957405" cy="2926472"/>
            </a:xfrm>
            <a:prstGeom prst="roundRect">
              <a:avLst>
                <a:gd fmla="val 24491" name="adj"/>
              </a:avLst>
            </a:prstGeom>
            <a:noFill/>
            <a:ln cap="flat" cmpd="sng" w="28575">
              <a:solidFill>
                <a:schemeClr val="dk1"/>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p35"/>
            <p:cNvSpPr/>
            <p:nvPr/>
          </p:nvSpPr>
          <p:spPr>
            <a:xfrm rot="-129175">
              <a:off x="1593297" y="936869"/>
              <a:ext cx="5957405" cy="2926472"/>
            </a:xfrm>
            <a:prstGeom prst="roundRect">
              <a:avLst>
                <a:gd fmla="val 24491" name="adj"/>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96" name="Google Shape;396;p35"/>
          <p:cNvSpPr txBox="1"/>
          <p:nvPr>
            <p:ph type="title"/>
          </p:nvPr>
        </p:nvSpPr>
        <p:spPr>
          <a:xfrm rot="-121121">
            <a:off x="2061508" y="951920"/>
            <a:ext cx="5212135" cy="2977541"/>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b="0" lang="en" sz="2200">
                <a:latin typeface="Arial"/>
                <a:ea typeface="Arial"/>
                <a:cs typeface="Arial"/>
                <a:sym typeface="Arial"/>
              </a:rPr>
              <a:t>R</a:t>
            </a:r>
            <a:r>
              <a:rPr b="0" lang="en" sz="2200">
                <a:latin typeface="Arial"/>
                <a:ea typeface="Arial"/>
                <a:cs typeface="Arial"/>
                <a:sym typeface="Arial"/>
              </a:rPr>
              <a:t>elationships are complex. There are so many factors that influence the power dynamics that can impact a relationship. Analyzing these factors, and increasing awareness of potential influences of power and culture on interpersonal relationships, helps us understand the disparities of social wellness..</a:t>
            </a:r>
            <a:endParaRPr b="0" sz="2200">
              <a:latin typeface="Arial"/>
              <a:ea typeface="Arial"/>
              <a:cs typeface="Arial"/>
              <a:sym typeface="Arial"/>
            </a:endParaRPr>
          </a:p>
        </p:txBody>
      </p:sp>
      <p:grpSp>
        <p:nvGrpSpPr>
          <p:cNvPr id="397" name="Google Shape;397;p35"/>
          <p:cNvGrpSpPr/>
          <p:nvPr/>
        </p:nvGrpSpPr>
        <p:grpSpPr>
          <a:xfrm rot="-521073">
            <a:off x="7072532" y="2218517"/>
            <a:ext cx="1875126" cy="1341064"/>
            <a:chOff x="2391350" y="3583000"/>
            <a:chExt cx="571525" cy="478675"/>
          </a:xfrm>
        </p:grpSpPr>
        <p:sp>
          <p:nvSpPr>
            <p:cNvPr id="398" name="Google Shape;398;p35"/>
            <p:cNvSpPr/>
            <p:nvPr/>
          </p:nvSpPr>
          <p:spPr>
            <a:xfrm>
              <a:off x="2400875" y="3591050"/>
              <a:ext cx="343225" cy="369125"/>
            </a:xfrm>
            <a:custGeom>
              <a:rect b="b" l="l" r="r" t="t"/>
              <a:pathLst>
                <a:path extrusionOk="0" h="14765" w="13729">
                  <a:moveTo>
                    <a:pt x="6621" y="12800"/>
                  </a:moveTo>
                  <a:cubicBezTo>
                    <a:pt x="6073" y="13704"/>
                    <a:pt x="5430" y="14419"/>
                    <a:pt x="4406" y="14764"/>
                  </a:cubicBezTo>
                  <a:cubicBezTo>
                    <a:pt x="4632" y="14228"/>
                    <a:pt x="4823" y="13693"/>
                    <a:pt x="5061" y="13157"/>
                  </a:cubicBezTo>
                  <a:cubicBezTo>
                    <a:pt x="5192" y="12847"/>
                    <a:pt x="5180" y="12740"/>
                    <a:pt x="4859" y="12657"/>
                  </a:cubicBezTo>
                  <a:cubicBezTo>
                    <a:pt x="4466" y="12550"/>
                    <a:pt x="4049" y="12514"/>
                    <a:pt x="3680" y="12383"/>
                  </a:cubicBezTo>
                  <a:cubicBezTo>
                    <a:pt x="3311" y="12252"/>
                    <a:pt x="2942" y="12073"/>
                    <a:pt x="2608" y="11847"/>
                  </a:cubicBezTo>
                  <a:cubicBezTo>
                    <a:pt x="2192" y="11561"/>
                    <a:pt x="1811" y="11240"/>
                    <a:pt x="1453" y="10895"/>
                  </a:cubicBezTo>
                  <a:cubicBezTo>
                    <a:pt x="834" y="10311"/>
                    <a:pt x="632" y="9525"/>
                    <a:pt x="441" y="8740"/>
                  </a:cubicBezTo>
                  <a:cubicBezTo>
                    <a:pt x="1" y="7001"/>
                    <a:pt x="346" y="5394"/>
                    <a:pt x="1251" y="3906"/>
                  </a:cubicBezTo>
                  <a:cubicBezTo>
                    <a:pt x="1608" y="3310"/>
                    <a:pt x="2168" y="2810"/>
                    <a:pt x="2668" y="2334"/>
                  </a:cubicBezTo>
                  <a:cubicBezTo>
                    <a:pt x="3858" y="1203"/>
                    <a:pt x="5287" y="524"/>
                    <a:pt x="6906" y="274"/>
                  </a:cubicBezTo>
                  <a:cubicBezTo>
                    <a:pt x="8633" y="0"/>
                    <a:pt x="10288" y="286"/>
                    <a:pt x="11669" y="1417"/>
                  </a:cubicBezTo>
                  <a:cubicBezTo>
                    <a:pt x="12776" y="2322"/>
                    <a:pt x="13503" y="3501"/>
                    <a:pt x="13622" y="4989"/>
                  </a:cubicBezTo>
                  <a:cubicBezTo>
                    <a:pt x="13681" y="5823"/>
                    <a:pt x="13729" y="6620"/>
                    <a:pt x="13514" y="7442"/>
                  </a:cubicBezTo>
                  <a:cubicBezTo>
                    <a:pt x="13443" y="7692"/>
                    <a:pt x="13383" y="7966"/>
                    <a:pt x="13276" y="8216"/>
                  </a:cubicBezTo>
                  <a:cubicBezTo>
                    <a:pt x="13062" y="8740"/>
                    <a:pt x="12836" y="9275"/>
                    <a:pt x="12586" y="9775"/>
                  </a:cubicBezTo>
                  <a:cubicBezTo>
                    <a:pt x="12252" y="10454"/>
                    <a:pt x="11752" y="11002"/>
                    <a:pt x="11133" y="11430"/>
                  </a:cubicBezTo>
                  <a:cubicBezTo>
                    <a:pt x="10371" y="12002"/>
                    <a:pt x="9538" y="12442"/>
                    <a:pt x="8633" y="12716"/>
                  </a:cubicBezTo>
                  <a:cubicBezTo>
                    <a:pt x="8299" y="12811"/>
                    <a:pt x="7966" y="12919"/>
                    <a:pt x="7621" y="13014"/>
                  </a:cubicBezTo>
                  <a:cubicBezTo>
                    <a:pt x="7287" y="13109"/>
                    <a:pt x="6942" y="13192"/>
                    <a:pt x="6621" y="12800"/>
                  </a:cubicBezTo>
                  <a:close/>
                  <a:moveTo>
                    <a:pt x="10466" y="6787"/>
                  </a:moveTo>
                  <a:cubicBezTo>
                    <a:pt x="10466" y="7085"/>
                    <a:pt x="10645" y="7370"/>
                    <a:pt x="10871" y="7418"/>
                  </a:cubicBezTo>
                  <a:cubicBezTo>
                    <a:pt x="11133" y="7478"/>
                    <a:pt x="11407" y="7299"/>
                    <a:pt x="11526" y="6977"/>
                  </a:cubicBezTo>
                  <a:cubicBezTo>
                    <a:pt x="11586" y="6823"/>
                    <a:pt x="11609" y="6656"/>
                    <a:pt x="11609" y="6489"/>
                  </a:cubicBezTo>
                  <a:cubicBezTo>
                    <a:pt x="11609" y="6132"/>
                    <a:pt x="11336" y="5942"/>
                    <a:pt x="11002" y="6061"/>
                  </a:cubicBezTo>
                  <a:cubicBezTo>
                    <a:pt x="10693" y="6168"/>
                    <a:pt x="10466" y="6477"/>
                    <a:pt x="10466" y="6787"/>
                  </a:cubicBezTo>
                  <a:close/>
                  <a:moveTo>
                    <a:pt x="8192" y="6465"/>
                  </a:moveTo>
                  <a:cubicBezTo>
                    <a:pt x="8192" y="6204"/>
                    <a:pt x="8145" y="6013"/>
                    <a:pt x="7918" y="5930"/>
                  </a:cubicBezTo>
                  <a:cubicBezTo>
                    <a:pt x="7716" y="5834"/>
                    <a:pt x="7514" y="5882"/>
                    <a:pt x="7371" y="6049"/>
                  </a:cubicBezTo>
                  <a:cubicBezTo>
                    <a:pt x="7109" y="6311"/>
                    <a:pt x="7026" y="6656"/>
                    <a:pt x="7133" y="7013"/>
                  </a:cubicBezTo>
                  <a:cubicBezTo>
                    <a:pt x="7216" y="7323"/>
                    <a:pt x="7478" y="7418"/>
                    <a:pt x="7740" y="7216"/>
                  </a:cubicBezTo>
                  <a:cubicBezTo>
                    <a:pt x="8026" y="7025"/>
                    <a:pt x="8145" y="6739"/>
                    <a:pt x="8192" y="6465"/>
                  </a:cubicBezTo>
                  <a:close/>
                  <a:moveTo>
                    <a:pt x="4501" y="6680"/>
                  </a:moveTo>
                  <a:cubicBezTo>
                    <a:pt x="4501" y="6418"/>
                    <a:pt x="4263" y="6204"/>
                    <a:pt x="3966" y="6204"/>
                  </a:cubicBezTo>
                  <a:cubicBezTo>
                    <a:pt x="3692" y="6204"/>
                    <a:pt x="3394" y="6561"/>
                    <a:pt x="3394" y="6858"/>
                  </a:cubicBezTo>
                  <a:cubicBezTo>
                    <a:pt x="3394" y="7192"/>
                    <a:pt x="3620" y="7478"/>
                    <a:pt x="3870" y="7478"/>
                  </a:cubicBezTo>
                  <a:cubicBezTo>
                    <a:pt x="4192" y="7478"/>
                    <a:pt x="4501" y="7085"/>
                    <a:pt x="4501" y="668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p35"/>
            <p:cNvSpPr/>
            <p:nvPr/>
          </p:nvSpPr>
          <p:spPr>
            <a:xfrm>
              <a:off x="2650325" y="3685700"/>
              <a:ext cx="297675" cy="361075"/>
            </a:xfrm>
            <a:custGeom>
              <a:rect b="b" l="l" r="r" t="t"/>
              <a:pathLst>
                <a:path extrusionOk="0" h="14443" w="11907">
                  <a:moveTo>
                    <a:pt x="6084" y="14443"/>
                  </a:moveTo>
                  <a:cubicBezTo>
                    <a:pt x="5584" y="14407"/>
                    <a:pt x="5239" y="14193"/>
                    <a:pt x="5049" y="13871"/>
                  </a:cubicBezTo>
                  <a:cubicBezTo>
                    <a:pt x="4810" y="13467"/>
                    <a:pt x="4632" y="13038"/>
                    <a:pt x="4477" y="12585"/>
                  </a:cubicBezTo>
                  <a:cubicBezTo>
                    <a:pt x="4406" y="12383"/>
                    <a:pt x="4334" y="12276"/>
                    <a:pt x="4120" y="12240"/>
                  </a:cubicBezTo>
                  <a:cubicBezTo>
                    <a:pt x="3822" y="12216"/>
                    <a:pt x="3525" y="12181"/>
                    <a:pt x="3227" y="12121"/>
                  </a:cubicBezTo>
                  <a:cubicBezTo>
                    <a:pt x="1715" y="11823"/>
                    <a:pt x="643" y="11014"/>
                    <a:pt x="84" y="9537"/>
                  </a:cubicBezTo>
                  <a:cubicBezTo>
                    <a:pt x="72" y="9490"/>
                    <a:pt x="60" y="9430"/>
                    <a:pt x="60" y="9383"/>
                  </a:cubicBezTo>
                  <a:cubicBezTo>
                    <a:pt x="48" y="9204"/>
                    <a:pt x="12" y="9025"/>
                    <a:pt x="0" y="8883"/>
                  </a:cubicBezTo>
                  <a:cubicBezTo>
                    <a:pt x="607" y="8454"/>
                    <a:pt x="1215" y="8061"/>
                    <a:pt x="1774" y="7621"/>
                  </a:cubicBezTo>
                  <a:cubicBezTo>
                    <a:pt x="2084" y="7382"/>
                    <a:pt x="2382" y="7061"/>
                    <a:pt x="2584" y="6740"/>
                  </a:cubicBezTo>
                  <a:cubicBezTo>
                    <a:pt x="3274" y="5656"/>
                    <a:pt x="3858" y="4501"/>
                    <a:pt x="4001" y="3215"/>
                  </a:cubicBezTo>
                  <a:cubicBezTo>
                    <a:pt x="4072" y="2572"/>
                    <a:pt x="4036" y="1906"/>
                    <a:pt x="4048" y="1263"/>
                  </a:cubicBezTo>
                  <a:cubicBezTo>
                    <a:pt x="4048" y="1084"/>
                    <a:pt x="4013" y="894"/>
                    <a:pt x="4001" y="715"/>
                  </a:cubicBezTo>
                  <a:cubicBezTo>
                    <a:pt x="4548" y="358"/>
                    <a:pt x="5168" y="322"/>
                    <a:pt x="5739" y="191"/>
                  </a:cubicBezTo>
                  <a:cubicBezTo>
                    <a:pt x="6620" y="1"/>
                    <a:pt x="7501" y="72"/>
                    <a:pt x="8335" y="310"/>
                  </a:cubicBezTo>
                  <a:cubicBezTo>
                    <a:pt x="10144" y="846"/>
                    <a:pt x="11633" y="2168"/>
                    <a:pt x="11835" y="4287"/>
                  </a:cubicBezTo>
                  <a:cubicBezTo>
                    <a:pt x="11907" y="5073"/>
                    <a:pt x="11907" y="5858"/>
                    <a:pt x="11799" y="6644"/>
                  </a:cubicBezTo>
                  <a:cubicBezTo>
                    <a:pt x="11716" y="7347"/>
                    <a:pt x="11442" y="7978"/>
                    <a:pt x="11133" y="8597"/>
                  </a:cubicBezTo>
                  <a:cubicBezTo>
                    <a:pt x="10740" y="9371"/>
                    <a:pt x="10252" y="10073"/>
                    <a:pt x="9632" y="10669"/>
                  </a:cubicBezTo>
                  <a:cubicBezTo>
                    <a:pt x="8989" y="11276"/>
                    <a:pt x="8180" y="11562"/>
                    <a:pt x="7382" y="11859"/>
                  </a:cubicBezTo>
                  <a:cubicBezTo>
                    <a:pt x="7323" y="11883"/>
                    <a:pt x="7251" y="11883"/>
                    <a:pt x="7192" y="11919"/>
                  </a:cubicBezTo>
                  <a:lnTo>
                    <a:pt x="6299" y="12228"/>
                  </a:lnTo>
                  <a:cubicBezTo>
                    <a:pt x="6215" y="12621"/>
                    <a:pt x="6120" y="13014"/>
                    <a:pt x="6072" y="13407"/>
                  </a:cubicBezTo>
                  <a:cubicBezTo>
                    <a:pt x="6037" y="13597"/>
                    <a:pt x="6096" y="13812"/>
                    <a:pt x="6120" y="14002"/>
                  </a:cubicBezTo>
                  <a:cubicBezTo>
                    <a:pt x="6096" y="14133"/>
                    <a:pt x="6084" y="14252"/>
                    <a:pt x="6084" y="14443"/>
                  </a:cubicBezTo>
                  <a:close/>
                  <a:moveTo>
                    <a:pt x="9490" y="6156"/>
                  </a:moveTo>
                  <a:cubicBezTo>
                    <a:pt x="9478" y="6692"/>
                    <a:pt x="9716" y="6930"/>
                    <a:pt x="10025" y="6811"/>
                  </a:cubicBezTo>
                  <a:cubicBezTo>
                    <a:pt x="10347" y="6692"/>
                    <a:pt x="10597" y="6251"/>
                    <a:pt x="10537" y="5918"/>
                  </a:cubicBezTo>
                  <a:cubicBezTo>
                    <a:pt x="10490" y="5716"/>
                    <a:pt x="10371" y="5549"/>
                    <a:pt x="10144" y="5501"/>
                  </a:cubicBezTo>
                  <a:cubicBezTo>
                    <a:pt x="9930" y="5442"/>
                    <a:pt x="9751" y="5549"/>
                    <a:pt x="9656" y="5751"/>
                  </a:cubicBezTo>
                  <a:cubicBezTo>
                    <a:pt x="9585" y="5906"/>
                    <a:pt x="9525" y="6085"/>
                    <a:pt x="9490" y="6156"/>
                  </a:cubicBezTo>
                  <a:close/>
                  <a:moveTo>
                    <a:pt x="5084" y="6156"/>
                  </a:moveTo>
                  <a:cubicBezTo>
                    <a:pt x="5108" y="5811"/>
                    <a:pt x="4906" y="5608"/>
                    <a:pt x="4596" y="5597"/>
                  </a:cubicBezTo>
                  <a:cubicBezTo>
                    <a:pt x="4346" y="5573"/>
                    <a:pt x="4072" y="5870"/>
                    <a:pt x="4060" y="6216"/>
                  </a:cubicBezTo>
                  <a:cubicBezTo>
                    <a:pt x="4048" y="6513"/>
                    <a:pt x="4251" y="6751"/>
                    <a:pt x="4537" y="6751"/>
                  </a:cubicBezTo>
                  <a:cubicBezTo>
                    <a:pt x="4846" y="6728"/>
                    <a:pt x="5072" y="6501"/>
                    <a:pt x="5084" y="6156"/>
                  </a:cubicBezTo>
                  <a:close/>
                  <a:moveTo>
                    <a:pt x="7966" y="5930"/>
                  </a:moveTo>
                  <a:cubicBezTo>
                    <a:pt x="7966" y="5549"/>
                    <a:pt x="7846" y="5394"/>
                    <a:pt x="7632" y="5430"/>
                  </a:cubicBezTo>
                  <a:cubicBezTo>
                    <a:pt x="7239" y="5477"/>
                    <a:pt x="6942" y="5835"/>
                    <a:pt x="7037" y="6216"/>
                  </a:cubicBezTo>
                  <a:cubicBezTo>
                    <a:pt x="7073" y="6347"/>
                    <a:pt x="7204" y="6549"/>
                    <a:pt x="7323" y="6573"/>
                  </a:cubicBezTo>
                  <a:cubicBezTo>
                    <a:pt x="7442" y="6609"/>
                    <a:pt x="7656" y="6525"/>
                    <a:pt x="7751" y="6430"/>
                  </a:cubicBezTo>
                  <a:cubicBezTo>
                    <a:pt x="7870" y="6251"/>
                    <a:pt x="7918" y="6025"/>
                    <a:pt x="7966" y="593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p35"/>
            <p:cNvSpPr/>
            <p:nvPr/>
          </p:nvSpPr>
          <p:spPr>
            <a:xfrm>
              <a:off x="2662525" y="3739575"/>
              <a:ext cx="28300" cy="38425"/>
            </a:xfrm>
            <a:custGeom>
              <a:rect b="b" l="l" r="r" t="t"/>
              <a:pathLst>
                <a:path extrusionOk="0" h="1537" w="1132">
                  <a:moveTo>
                    <a:pt x="0" y="846"/>
                  </a:moveTo>
                  <a:cubicBezTo>
                    <a:pt x="0" y="536"/>
                    <a:pt x="227" y="227"/>
                    <a:pt x="524" y="120"/>
                  </a:cubicBezTo>
                  <a:cubicBezTo>
                    <a:pt x="846" y="1"/>
                    <a:pt x="1132" y="191"/>
                    <a:pt x="1132" y="548"/>
                  </a:cubicBezTo>
                  <a:cubicBezTo>
                    <a:pt x="1132" y="715"/>
                    <a:pt x="1108" y="894"/>
                    <a:pt x="1048" y="1036"/>
                  </a:cubicBezTo>
                  <a:cubicBezTo>
                    <a:pt x="941" y="1358"/>
                    <a:pt x="655" y="1537"/>
                    <a:pt x="393" y="1477"/>
                  </a:cubicBezTo>
                  <a:cubicBezTo>
                    <a:pt x="179" y="1429"/>
                    <a:pt x="0" y="1144"/>
                    <a:pt x="0" y="846"/>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p35"/>
            <p:cNvSpPr/>
            <p:nvPr/>
          </p:nvSpPr>
          <p:spPr>
            <a:xfrm>
              <a:off x="2576800" y="3736900"/>
              <a:ext cx="28900" cy="39600"/>
            </a:xfrm>
            <a:custGeom>
              <a:rect b="b" l="l" r="r" t="t"/>
              <a:pathLst>
                <a:path extrusionOk="0" h="1584" w="1156">
                  <a:moveTo>
                    <a:pt x="1155" y="631"/>
                  </a:moveTo>
                  <a:cubicBezTo>
                    <a:pt x="1108" y="905"/>
                    <a:pt x="989" y="1191"/>
                    <a:pt x="727" y="1382"/>
                  </a:cubicBezTo>
                  <a:cubicBezTo>
                    <a:pt x="453" y="1584"/>
                    <a:pt x="203" y="1489"/>
                    <a:pt x="108" y="1179"/>
                  </a:cubicBezTo>
                  <a:cubicBezTo>
                    <a:pt x="0" y="822"/>
                    <a:pt x="84" y="489"/>
                    <a:pt x="346" y="215"/>
                  </a:cubicBezTo>
                  <a:cubicBezTo>
                    <a:pt x="500" y="48"/>
                    <a:pt x="691" y="0"/>
                    <a:pt x="905" y="96"/>
                  </a:cubicBezTo>
                  <a:cubicBezTo>
                    <a:pt x="1108" y="179"/>
                    <a:pt x="1155" y="358"/>
                    <a:pt x="1155" y="63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35"/>
            <p:cNvSpPr/>
            <p:nvPr/>
          </p:nvSpPr>
          <p:spPr>
            <a:xfrm>
              <a:off x="2485725" y="3745825"/>
              <a:ext cx="27700" cy="32475"/>
            </a:xfrm>
            <a:custGeom>
              <a:rect b="b" l="l" r="r" t="t"/>
              <a:pathLst>
                <a:path extrusionOk="0" h="1299" w="1108">
                  <a:moveTo>
                    <a:pt x="1107" y="489"/>
                  </a:moveTo>
                  <a:cubicBezTo>
                    <a:pt x="1107" y="894"/>
                    <a:pt x="810" y="1298"/>
                    <a:pt x="476" y="1287"/>
                  </a:cubicBezTo>
                  <a:cubicBezTo>
                    <a:pt x="226" y="1287"/>
                    <a:pt x="0" y="989"/>
                    <a:pt x="0" y="667"/>
                  </a:cubicBezTo>
                  <a:cubicBezTo>
                    <a:pt x="0" y="358"/>
                    <a:pt x="298" y="1"/>
                    <a:pt x="572" y="13"/>
                  </a:cubicBezTo>
                  <a:cubicBezTo>
                    <a:pt x="869" y="13"/>
                    <a:pt x="1095" y="227"/>
                    <a:pt x="1107" y="489"/>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p35"/>
            <p:cNvSpPr/>
            <p:nvPr/>
          </p:nvSpPr>
          <p:spPr>
            <a:xfrm>
              <a:off x="2887250" y="3821725"/>
              <a:ext cx="28000" cy="37225"/>
            </a:xfrm>
            <a:custGeom>
              <a:rect b="b" l="l" r="r" t="t"/>
              <a:pathLst>
                <a:path extrusionOk="0" h="1489" w="1120">
                  <a:moveTo>
                    <a:pt x="13" y="715"/>
                  </a:moveTo>
                  <a:cubicBezTo>
                    <a:pt x="48" y="632"/>
                    <a:pt x="108" y="453"/>
                    <a:pt x="179" y="298"/>
                  </a:cubicBezTo>
                  <a:cubicBezTo>
                    <a:pt x="286" y="108"/>
                    <a:pt x="453" y="1"/>
                    <a:pt x="667" y="48"/>
                  </a:cubicBezTo>
                  <a:cubicBezTo>
                    <a:pt x="882" y="96"/>
                    <a:pt x="1013" y="251"/>
                    <a:pt x="1060" y="465"/>
                  </a:cubicBezTo>
                  <a:cubicBezTo>
                    <a:pt x="1120" y="798"/>
                    <a:pt x="882" y="1239"/>
                    <a:pt x="548" y="1358"/>
                  </a:cubicBezTo>
                  <a:cubicBezTo>
                    <a:pt x="239" y="1489"/>
                    <a:pt x="1" y="1251"/>
                    <a:pt x="13" y="715"/>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p35"/>
            <p:cNvSpPr/>
            <p:nvPr/>
          </p:nvSpPr>
          <p:spPr>
            <a:xfrm>
              <a:off x="2751525" y="3824700"/>
              <a:ext cx="25925" cy="29500"/>
            </a:xfrm>
            <a:custGeom>
              <a:rect b="b" l="l" r="r" t="t"/>
              <a:pathLst>
                <a:path extrusionOk="0" h="1180" w="1037">
                  <a:moveTo>
                    <a:pt x="1036" y="596"/>
                  </a:moveTo>
                  <a:cubicBezTo>
                    <a:pt x="1024" y="941"/>
                    <a:pt x="798" y="1180"/>
                    <a:pt x="489" y="1180"/>
                  </a:cubicBezTo>
                  <a:cubicBezTo>
                    <a:pt x="203" y="1180"/>
                    <a:pt x="0" y="941"/>
                    <a:pt x="12" y="644"/>
                  </a:cubicBezTo>
                  <a:cubicBezTo>
                    <a:pt x="48" y="298"/>
                    <a:pt x="298" y="1"/>
                    <a:pt x="548" y="13"/>
                  </a:cubicBezTo>
                  <a:cubicBezTo>
                    <a:pt x="858" y="37"/>
                    <a:pt x="1036" y="251"/>
                    <a:pt x="1036" y="596"/>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p35"/>
            <p:cNvSpPr/>
            <p:nvPr/>
          </p:nvSpPr>
          <p:spPr>
            <a:xfrm>
              <a:off x="2824150" y="3820550"/>
              <a:ext cx="25325" cy="30675"/>
            </a:xfrm>
            <a:custGeom>
              <a:rect b="b" l="l" r="r" t="t"/>
              <a:pathLst>
                <a:path extrusionOk="0" h="1227" w="1013">
                  <a:moveTo>
                    <a:pt x="1013" y="536"/>
                  </a:moveTo>
                  <a:cubicBezTo>
                    <a:pt x="965" y="643"/>
                    <a:pt x="917" y="869"/>
                    <a:pt x="798" y="1036"/>
                  </a:cubicBezTo>
                  <a:cubicBezTo>
                    <a:pt x="715" y="1131"/>
                    <a:pt x="489" y="1226"/>
                    <a:pt x="370" y="1179"/>
                  </a:cubicBezTo>
                  <a:cubicBezTo>
                    <a:pt x="251" y="1143"/>
                    <a:pt x="120" y="953"/>
                    <a:pt x="84" y="822"/>
                  </a:cubicBezTo>
                  <a:cubicBezTo>
                    <a:pt x="1" y="453"/>
                    <a:pt x="274" y="83"/>
                    <a:pt x="679" y="36"/>
                  </a:cubicBezTo>
                  <a:cubicBezTo>
                    <a:pt x="893" y="0"/>
                    <a:pt x="989" y="143"/>
                    <a:pt x="1013" y="536"/>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p35"/>
            <p:cNvSpPr/>
            <p:nvPr/>
          </p:nvSpPr>
          <p:spPr>
            <a:xfrm>
              <a:off x="2391350" y="3583000"/>
              <a:ext cx="571525" cy="478675"/>
            </a:xfrm>
            <a:custGeom>
              <a:rect b="b" l="l" r="r" t="t"/>
              <a:pathLst>
                <a:path extrusionOk="0" h="19147" w="22861">
                  <a:moveTo>
                    <a:pt x="22623" y="7859"/>
                  </a:moveTo>
                  <a:cubicBezTo>
                    <a:pt x="22349" y="6490"/>
                    <a:pt x="21623" y="5418"/>
                    <a:pt x="20480" y="4668"/>
                  </a:cubicBezTo>
                  <a:cubicBezTo>
                    <a:pt x="19658" y="4132"/>
                    <a:pt x="18825" y="3835"/>
                    <a:pt x="17944" y="3716"/>
                  </a:cubicBezTo>
                  <a:cubicBezTo>
                    <a:pt x="17694" y="3692"/>
                    <a:pt x="17443" y="3668"/>
                    <a:pt x="17193" y="3668"/>
                  </a:cubicBezTo>
                  <a:cubicBezTo>
                    <a:pt x="16360" y="3668"/>
                    <a:pt x="15491" y="3823"/>
                    <a:pt x="14395" y="4180"/>
                  </a:cubicBezTo>
                  <a:cubicBezTo>
                    <a:pt x="14181" y="3478"/>
                    <a:pt x="13764" y="2894"/>
                    <a:pt x="13348" y="2346"/>
                  </a:cubicBezTo>
                  <a:lnTo>
                    <a:pt x="13276" y="2239"/>
                  </a:lnTo>
                  <a:cubicBezTo>
                    <a:pt x="12681" y="1442"/>
                    <a:pt x="11979" y="870"/>
                    <a:pt x="11097" y="549"/>
                  </a:cubicBezTo>
                  <a:cubicBezTo>
                    <a:pt x="10181" y="191"/>
                    <a:pt x="9240" y="1"/>
                    <a:pt x="8323" y="1"/>
                  </a:cubicBezTo>
                  <a:cubicBezTo>
                    <a:pt x="7704" y="1"/>
                    <a:pt x="7097" y="72"/>
                    <a:pt x="6502" y="239"/>
                  </a:cubicBezTo>
                  <a:cubicBezTo>
                    <a:pt x="5204" y="572"/>
                    <a:pt x="4013" y="1215"/>
                    <a:pt x="2977" y="2144"/>
                  </a:cubicBezTo>
                  <a:lnTo>
                    <a:pt x="2894" y="2215"/>
                  </a:lnTo>
                  <a:cubicBezTo>
                    <a:pt x="2382" y="2656"/>
                    <a:pt x="1846" y="3132"/>
                    <a:pt x="1441" y="3716"/>
                  </a:cubicBezTo>
                  <a:cubicBezTo>
                    <a:pt x="382" y="5263"/>
                    <a:pt x="1" y="6942"/>
                    <a:pt x="310" y="8716"/>
                  </a:cubicBezTo>
                  <a:lnTo>
                    <a:pt x="322" y="8823"/>
                  </a:lnTo>
                  <a:cubicBezTo>
                    <a:pt x="453" y="9585"/>
                    <a:pt x="596" y="10359"/>
                    <a:pt x="1084" y="11014"/>
                  </a:cubicBezTo>
                  <a:cubicBezTo>
                    <a:pt x="2013" y="12229"/>
                    <a:pt x="3061" y="13003"/>
                    <a:pt x="4323" y="13348"/>
                  </a:cubicBezTo>
                  <a:cubicBezTo>
                    <a:pt x="4489" y="13395"/>
                    <a:pt x="4644" y="13455"/>
                    <a:pt x="4787" y="13514"/>
                  </a:cubicBezTo>
                  <a:cubicBezTo>
                    <a:pt x="4823" y="13526"/>
                    <a:pt x="4847" y="13538"/>
                    <a:pt x="4882" y="13538"/>
                  </a:cubicBezTo>
                  <a:cubicBezTo>
                    <a:pt x="4763" y="14229"/>
                    <a:pt x="4418" y="14777"/>
                    <a:pt x="4049" y="15336"/>
                  </a:cubicBezTo>
                  <a:lnTo>
                    <a:pt x="3870" y="15610"/>
                  </a:lnTo>
                  <a:lnTo>
                    <a:pt x="3763" y="15753"/>
                  </a:lnTo>
                  <a:lnTo>
                    <a:pt x="3930" y="15812"/>
                  </a:lnTo>
                  <a:cubicBezTo>
                    <a:pt x="4120" y="15896"/>
                    <a:pt x="4228" y="15931"/>
                    <a:pt x="4323" y="15931"/>
                  </a:cubicBezTo>
                  <a:cubicBezTo>
                    <a:pt x="4430" y="15931"/>
                    <a:pt x="4513" y="15908"/>
                    <a:pt x="4656" y="15848"/>
                  </a:cubicBezTo>
                  <a:cubicBezTo>
                    <a:pt x="5585" y="15479"/>
                    <a:pt x="6335" y="14908"/>
                    <a:pt x="6906" y="14134"/>
                  </a:cubicBezTo>
                  <a:cubicBezTo>
                    <a:pt x="6966" y="14050"/>
                    <a:pt x="7085" y="13967"/>
                    <a:pt x="7145" y="13967"/>
                  </a:cubicBezTo>
                  <a:lnTo>
                    <a:pt x="7145" y="13967"/>
                  </a:lnTo>
                  <a:lnTo>
                    <a:pt x="7276" y="13967"/>
                  </a:lnTo>
                  <a:cubicBezTo>
                    <a:pt x="8085" y="13967"/>
                    <a:pt x="8823" y="13669"/>
                    <a:pt x="9490" y="13419"/>
                  </a:cubicBezTo>
                  <a:cubicBezTo>
                    <a:pt x="9585" y="13395"/>
                    <a:pt x="9669" y="13360"/>
                    <a:pt x="9776" y="13336"/>
                  </a:cubicBezTo>
                  <a:cubicBezTo>
                    <a:pt x="9788" y="13336"/>
                    <a:pt x="9812" y="13336"/>
                    <a:pt x="9812" y="13312"/>
                  </a:cubicBezTo>
                  <a:cubicBezTo>
                    <a:pt x="9812" y="13336"/>
                    <a:pt x="9823" y="13348"/>
                    <a:pt x="9823" y="13360"/>
                  </a:cubicBezTo>
                  <a:cubicBezTo>
                    <a:pt x="9847" y="13479"/>
                    <a:pt x="9883" y="13574"/>
                    <a:pt x="9931" y="13669"/>
                  </a:cubicBezTo>
                  <a:cubicBezTo>
                    <a:pt x="9954" y="13765"/>
                    <a:pt x="9990" y="13848"/>
                    <a:pt x="10014" y="13931"/>
                  </a:cubicBezTo>
                  <a:cubicBezTo>
                    <a:pt x="10085" y="14146"/>
                    <a:pt x="10169" y="14384"/>
                    <a:pt x="10312" y="14586"/>
                  </a:cubicBezTo>
                  <a:cubicBezTo>
                    <a:pt x="11264" y="15812"/>
                    <a:pt x="12324" y="16515"/>
                    <a:pt x="13514" y="16705"/>
                  </a:cubicBezTo>
                  <a:cubicBezTo>
                    <a:pt x="14169" y="16813"/>
                    <a:pt x="14455" y="17051"/>
                    <a:pt x="14634" y="17622"/>
                  </a:cubicBezTo>
                  <a:cubicBezTo>
                    <a:pt x="14896" y="18456"/>
                    <a:pt x="15550" y="18991"/>
                    <a:pt x="16491" y="19134"/>
                  </a:cubicBezTo>
                  <a:cubicBezTo>
                    <a:pt x="16539" y="19146"/>
                    <a:pt x="16574" y="19146"/>
                    <a:pt x="16622" y="19146"/>
                  </a:cubicBezTo>
                  <a:cubicBezTo>
                    <a:pt x="16753" y="19146"/>
                    <a:pt x="16860" y="19110"/>
                    <a:pt x="16932" y="19027"/>
                  </a:cubicBezTo>
                  <a:cubicBezTo>
                    <a:pt x="17051" y="18896"/>
                    <a:pt x="17039" y="18706"/>
                    <a:pt x="17027" y="18575"/>
                  </a:cubicBezTo>
                  <a:lnTo>
                    <a:pt x="17015" y="18408"/>
                  </a:lnTo>
                  <a:cubicBezTo>
                    <a:pt x="16967" y="18051"/>
                    <a:pt x="16908" y="17694"/>
                    <a:pt x="16908" y="17336"/>
                  </a:cubicBezTo>
                  <a:cubicBezTo>
                    <a:pt x="16908" y="16634"/>
                    <a:pt x="16979" y="16586"/>
                    <a:pt x="17634" y="16372"/>
                  </a:cubicBezTo>
                  <a:cubicBezTo>
                    <a:pt x="18717" y="16015"/>
                    <a:pt x="19670" y="15658"/>
                    <a:pt x="20444" y="14836"/>
                  </a:cubicBezTo>
                  <a:cubicBezTo>
                    <a:pt x="21480" y="13753"/>
                    <a:pt x="22194" y="12467"/>
                    <a:pt x="22563" y="11026"/>
                  </a:cubicBezTo>
                  <a:cubicBezTo>
                    <a:pt x="22849" y="10097"/>
                    <a:pt x="22861" y="9014"/>
                    <a:pt x="22623" y="7859"/>
                  </a:cubicBezTo>
                  <a:close/>
                  <a:moveTo>
                    <a:pt x="17705" y="15800"/>
                  </a:moveTo>
                  <a:lnTo>
                    <a:pt x="17646" y="15812"/>
                  </a:lnTo>
                  <a:cubicBezTo>
                    <a:pt x="17622" y="15836"/>
                    <a:pt x="17586" y="15836"/>
                    <a:pt x="17563" y="15848"/>
                  </a:cubicBezTo>
                  <a:cubicBezTo>
                    <a:pt x="17527" y="15860"/>
                    <a:pt x="17491" y="15860"/>
                    <a:pt x="17455" y="15872"/>
                  </a:cubicBezTo>
                  <a:lnTo>
                    <a:pt x="16562" y="16193"/>
                  </a:lnTo>
                  <a:lnTo>
                    <a:pt x="16491" y="16217"/>
                  </a:lnTo>
                  <a:lnTo>
                    <a:pt x="16479" y="16312"/>
                  </a:lnTo>
                  <a:cubicBezTo>
                    <a:pt x="16443" y="16432"/>
                    <a:pt x="16431" y="16527"/>
                    <a:pt x="16396" y="16646"/>
                  </a:cubicBezTo>
                  <a:cubicBezTo>
                    <a:pt x="16336" y="16932"/>
                    <a:pt x="16277" y="17217"/>
                    <a:pt x="16241" y="17503"/>
                  </a:cubicBezTo>
                  <a:cubicBezTo>
                    <a:pt x="16217" y="17646"/>
                    <a:pt x="16241" y="17777"/>
                    <a:pt x="16253" y="17932"/>
                  </a:cubicBezTo>
                  <a:cubicBezTo>
                    <a:pt x="16265" y="18003"/>
                    <a:pt x="16265" y="18063"/>
                    <a:pt x="16277" y="18134"/>
                  </a:cubicBezTo>
                  <a:lnTo>
                    <a:pt x="16277" y="18396"/>
                  </a:lnTo>
                  <a:cubicBezTo>
                    <a:pt x="15919" y="18313"/>
                    <a:pt x="15669" y="18170"/>
                    <a:pt x="15503" y="17896"/>
                  </a:cubicBezTo>
                  <a:cubicBezTo>
                    <a:pt x="15253" y="17467"/>
                    <a:pt x="15074" y="16979"/>
                    <a:pt x="14955" y="16646"/>
                  </a:cubicBezTo>
                  <a:cubicBezTo>
                    <a:pt x="14896" y="16455"/>
                    <a:pt x="14788" y="16253"/>
                    <a:pt x="14467" y="16217"/>
                  </a:cubicBezTo>
                  <a:cubicBezTo>
                    <a:pt x="14157" y="16193"/>
                    <a:pt x="13860" y="16158"/>
                    <a:pt x="13586" y="16098"/>
                  </a:cubicBezTo>
                  <a:cubicBezTo>
                    <a:pt x="12074" y="15800"/>
                    <a:pt x="11074" y="14979"/>
                    <a:pt x="10550" y="13610"/>
                  </a:cubicBezTo>
                  <a:cubicBezTo>
                    <a:pt x="10538" y="13574"/>
                    <a:pt x="10526" y="13538"/>
                    <a:pt x="10526" y="13491"/>
                  </a:cubicBezTo>
                  <a:cubicBezTo>
                    <a:pt x="10502" y="13360"/>
                    <a:pt x="10490" y="13229"/>
                    <a:pt x="10478" y="13110"/>
                  </a:cubicBezTo>
                  <a:lnTo>
                    <a:pt x="10478" y="13074"/>
                  </a:lnTo>
                  <a:cubicBezTo>
                    <a:pt x="10645" y="12955"/>
                    <a:pt x="10788" y="12860"/>
                    <a:pt x="10955" y="12752"/>
                  </a:cubicBezTo>
                  <a:cubicBezTo>
                    <a:pt x="11383" y="12455"/>
                    <a:pt x="11800" y="12169"/>
                    <a:pt x="12193" y="11860"/>
                  </a:cubicBezTo>
                  <a:cubicBezTo>
                    <a:pt x="12550" y="11574"/>
                    <a:pt x="12824" y="11264"/>
                    <a:pt x="13038" y="10931"/>
                  </a:cubicBezTo>
                  <a:cubicBezTo>
                    <a:pt x="13657" y="9943"/>
                    <a:pt x="14312" y="8752"/>
                    <a:pt x="14467" y="7347"/>
                  </a:cubicBezTo>
                  <a:cubicBezTo>
                    <a:pt x="14515" y="6871"/>
                    <a:pt x="14515" y="6371"/>
                    <a:pt x="14515" y="5895"/>
                  </a:cubicBezTo>
                  <a:lnTo>
                    <a:pt x="14515" y="5371"/>
                  </a:lnTo>
                  <a:cubicBezTo>
                    <a:pt x="14515" y="5240"/>
                    <a:pt x="14491" y="5097"/>
                    <a:pt x="14479" y="4978"/>
                  </a:cubicBezTo>
                  <a:cubicBezTo>
                    <a:pt x="14479" y="4954"/>
                    <a:pt x="14479" y="4918"/>
                    <a:pt x="14467" y="4894"/>
                  </a:cubicBezTo>
                  <a:cubicBezTo>
                    <a:pt x="14836" y="4668"/>
                    <a:pt x="15241" y="4597"/>
                    <a:pt x="15669" y="4525"/>
                  </a:cubicBezTo>
                  <a:cubicBezTo>
                    <a:pt x="15800" y="4490"/>
                    <a:pt x="15955" y="4478"/>
                    <a:pt x="16086" y="4442"/>
                  </a:cubicBezTo>
                  <a:cubicBezTo>
                    <a:pt x="16420" y="4371"/>
                    <a:pt x="16741" y="4347"/>
                    <a:pt x="17086" y="4347"/>
                  </a:cubicBezTo>
                  <a:cubicBezTo>
                    <a:pt x="17574" y="4347"/>
                    <a:pt x="18098" y="4418"/>
                    <a:pt x="18622" y="4561"/>
                  </a:cubicBezTo>
                  <a:cubicBezTo>
                    <a:pt x="20599" y="5144"/>
                    <a:pt x="21837" y="6549"/>
                    <a:pt x="22004" y="8419"/>
                  </a:cubicBezTo>
                  <a:cubicBezTo>
                    <a:pt x="22087" y="9264"/>
                    <a:pt x="22087" y="10026"/>
                    <a:pt x="21980" y="10740"/>
                  </a:cubicBezTo>
                  <a:cubicBezTo>
                    <a:pt x="21873" y="11455"/>
                    <a:pt x="21587" y="12110"/>
                    <a:pt x="21325" y="12645"/>
                  </a:cubicBezTo>
                  <a:cubicBezTo>
                    <a:pt x="20932" y="13431"/>
                    <a:pt x="20432" y="14110"/>
                    <a:pt x="19849" y="14669"/>
                  </a:cubicBezTo>
                  <a:cubicBezTo>
                    <a:pt x="19253" y="15241"/>
                    <a:pt x="18515" y="15515"/>
                    <a:pt x="17705" y="15800"/>
                  </a:cubicBezTo>
                  <a:close/>
                  <a:moveTo>
                    <a:pt x="8776" y="12979"/>
                  </a:moveTo>
                  <a:cubicBezTo>
                    <a:pt x="8514" y="13050"/>
                    <a:pt x="8240" y="13133"/>
                    <a:pt x="7978" y="13193"/>
                  </a:cubicBezTo>
                  <a:cubicBezTo>
                    <a:pt x="7847" y="13229"/>
                    <a:pt x="7704" y="13253"/>
                    <a:pt x="7585" y="13253"/>
                  </a:cubicBezTo>
                  <a:cubicBezTo>
                    <a:pt x="7395" y="13253"/>
                    <a:pt x="7252" y="13181"/>
                    <a:pt x="7109" y="13014"/>
                  </a:cubicBezTo>
                  <a:lnTo>
                    <a:pt x="6978" y="12860"/>
                  </a:lnTo>
                  <a:lnTo>
                    <a:pt x="6871" y="13038"/>
                  </a:lnTo>
                  <a:cubicBezTo>
                    <a:pt x="6323" y="13955"/>
                    <a:pt x="5763" y="14503"/>
                    <a:pt x="5061" y="14824"/>
                  </a:cubicBezTo>
                  <a:cubicBezTo>
                    <a:pt x="5085" y="14765"/>
                    <a:pt x="5097" y="14705"/>
                    <a:pt x="5132" y="14657"/>
                  </a:cubicBezTo>
                  <a:cubicBezTo>
                    <a:pt x="5275" y="14288"/>
                    <a:pt x="5430" y="13907"/>
                    <a:pt x="5597" y="13538"/>
                  </a:cubicBezTo>
                  <a:cubicBezTo>
                    <a:pt x="5668" y="13372"/>
                    <a:pt x="5728" y="13217"/>
                    <a:pt x="5656" y="13062"/>
                  </a:cubicBezTo>
                  <a:cubicBezTo>
                    <a:pt x="5597" y="12931"/>
                    <a:pt x="5430" y="12872"/>
                    <a:pt x="5275" y="12836"/>
                  </a:cubicBezTo>
                  <a:cubicBezTo>
                    <a:pt x="5121" y="12800"/>
                    <a:pt x="4954" y="12764"/>
                    <a:pt x="4799" y="12729"/>
                  </a:cubicBezTo>
                  <a:cubicBezTo>
                    <a:pt x="4561" y="12693"/>
                    <a:pt x="4347" y="12645"/>
                    <a:pt x="4120" y="12574"/>
                  </a:cubicBezTo>
                  <a:cubicBezTo>
                    <a:pt x="3727" y="12431"/>
                    <a:pt x="3370" y="12252"/>
                    <a:pt x="3073" y="12062"/>
                  </a:cubicBezTo>
                  <a:cubicBezTo>
                    <a:pt x="2704" y="11812"/>
                    <a:pt x="2334" y="11502"/>
                    <a:pt x="1930" y="11133"/>
                  </a:cubicBezTo>
                  <a:cubicBezTo>
                    <a:pt x="1382" y="10586"/>
                    <a:pt x="1168" y="9895"/>
                    <a:pt x="965" y="9050"/>
                  </a:cubicBezTo>
                  <a:cubicBezTo>
                    <a:pt x="560" y="7419"/>
                    <a:pt x="834" y="5847"/>
                    <a:pt x="1763" y="4323"/>
                  </a:cubicBezTo>
                  <a:cubicBezTo>
                    <a:pt x="2096" y="3787"/>
                    <a:pt x="2584" y="3323"/>
                    <a:pt x="3061" y="2882"/>
                  </a:cubicBezTo>
                  <a:lnTo>
                    <a:pt x="3156" y="2787"/>
                  </a:lnTo>
                  <a:cubicBezTo>
                    <a:pt x="4311" y="1692"/>
                    <a:pt x="5716" y="1025"/>
                    <a:pt x="7323" y="763"/>
                  </a:cubicBezTo>
                  <a:cubicBezTo>
                    <a:pt x="7704" y="703"/>
                    <a:pt x="8097" y="680"/>
                    <a:pt x="8466" y="680"/>
                  </a:cubicBezTo>
                  <a:cubicBezTo>
                    <a:pt x="9800" y="680"/>
                    <a:pt x="10978" y="1084"/>
                    <a:pt x="11967" y="1882"/>
                  </a:cubicBezTo>
                  <a:cubicBezTo>
                    <a:pt x="13122" y="2835"/>
                    <a:pt x="13753" y="4001"/>
                    <a:pt x="13860" y="5347"/>
                  </a:cubicBezTo>
                  <a:cubicBezTo>
                    <a:pt x="13919" y="6097"/>
                    <a:pt x="13967" y="6942"/>
                    <a:pt x="13753" y="7764"/>
                  </a:cubicBezTo>
                  <a:lnTo>
                    <a:pt x="13729" y="7847"/>
                  </a:lnTo>
                  <a:cubicBezTo>
                    <a:pt x="13669" y="8073"/>
                    <a:pt x="13622" y="8311"/>
                    <a:pt x="13526" y="8526"/>
                  </a:cubicBezTo>
                  <a:cubicBezTo>
                    <a:pt x="13288" y="9097"/>
                    <a:pt x="13074" y="9597"/>
                    <a:pt x="12836" y="10086"/>
                  </a:cubicBezTo>
                  <a:cubicBezTo>
                    <a:pt x="12526" y="10693"/>
                    <a:pt x="12086" y="11228"/>
                    <a:pt x="11443" y="11693"/>
                  </a:cubicBezTo>
                  <a:cubicBezTo>
                    <a:pt x="10621" y="12288"/>
                    <a:pt x="9823" y="12705"/>
                    <a:pt x="8990" y="12955"/>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07" name="Google Shape;407;p35"/>
          <p:cNvGrpSpPr/>
          <p:nvPr/>
        </p:nvGrpSpPr>
        <p:grpSpPr>
          <a:xfrm>
            <a:off x="497490" y="2084633"/>
            <a:ext cx="1608582" cy="1608812"/>
            <a:chOff x="5016675" y="1670375"/>
            <a:chExt cx="569450" cy="703275"/>
          </a:xfrm>
        </p:grpSpPr>
        <p:sp>
          <p:nvSpPr>
            <p:cNvPr id="408" name="Google Shape;408;p35"/>
            <p:cNvSpPr/>
            <p:nvPr/>
          </p:nvSpPr>
          <p:spPr>
            <a:xfrm>
              <a:off x="5045550" y="1670375"/>
              <a:ext cx="540575" cy="303225"/>
            </a:xfrm>
            <a:custGeom>
              <a:rect b="b" l="l" r="r" t="t"/>
              <a:pathLst>
                <a:path extrusionOk="0" h="12129" w="21623">
                  <a:moveTo>
                    <a:pt x="14005" y="828"/>
                  </a:moveTo>
                  <a:cubicBezTo>
                    <a:pt x="14084" y="828"/>
                    <a:pt x="14163" y="828"/>
                    <a:pt x="14241" y="830"/>
                  </a:cubicBezTo>
                  <a:cubicBezTo>
                    <a:pt x="15241" y="854"/>
                    <a:pt x="16241" y="889"/>
                    <a:pt x="17217" y="937"/>
                  </a:cubicBezTo>
                  <a:cubicBezTo>
                    <a:pt x="17658" y="949"/>
                    <a:pt x="18086" y="985"/>
                    <a:pt x="18503" y="997"/>
                  </a:cubicBezTo>
                  <a:cubicBezTo>
                    <a:pt x="18682" y="1009"/>
                    <a:pt x="18872" y="1009"/>
                    <a:pt x="19051" y="1009"/>
                  </a:cubicBezTo>
                  <a:cubicBezTo>
                    <a:pt x="19468" y="1032"/>
                    <a:pt x="19896" y="1044"/>
                    <a:pt x="20313" y="1068"/>
                  </a:cubicBezTo>
                  <a:cubicBezTo>
                    <a:pt x="20765" y="1116"/>
                    <a:pt x="20765" y="1116"/>
                    <a:pt x="20753" y="1580"/>
                  </a:cubicBezTo>
                  <a:cubicBezTo>
                    <a:pt x="20658" y="3437"/>
                    <a:pt x="20575" y="5402"/>
                    <a:pt x="20456" y="7783"/>
                  </a:cubicBezTo>
                  <a:cubicBezTo>
                    <a:pt x="20456" y="7902"/>
                    <a:pt x="20420" y="8033"/>
                    <a:pt x="20384" y="8200"/>
                  </a:cubicBezTo>
                  <a:cubicBezTo>
                    <a:pt x="20361" y="8236"/>
                    <a:pt x="20361" y="8283"/>
                    <a:pt x="20349" y="8307"/>
                  </a:cubicBezTo>
                  <a:lnTo>
                    <a:pt x="19325" y="8307"/>
                  </a:lnTo>
                  <a:cubicBezTo>
                    <a:pt x="18420" y="8331"/>
                    <a:pt x="17491" y="8367"/>
                    <a:pt x="16586" y="8402"/>
                  </a:cubicBezTo>
                  <a:lnTo>
                    <a:pt x="15360" y="8438"/>
                  </a:lnTo>
                  <a:cubicBezTo>
                    <a:pt x="14479" y="8474"/>
                    <a:pt x="13574" y="8498"/>
                    <a:pt x="12681" y="8545"/>
                  </a:cubicBezTo>
                  <a:cubicBezTo>
                    <a:pt x="11407" y="8605"/>
                    <a:pt x="10109" y="8664"/>
                    <a:pt x="8823" y="8724"/>
                  </a:cubicBezTo>
                  <a:lnTo>
                    <a:pt x="7633" y="8783"/>
                  </a:lnTo>
                  <a:cubicBezTo>
                    <a:pt x="7002" y="8807"/>
                    <a:pt x="6585" y="9057"/>
                    <a:pt x="6299" y="9545"/>
                  </a:cubicBezTo>
                  <a:cubicBezTo>
                    <a:pt x="6144" y="9795"/>
                    <a:pt x="5942" y="10022"/>
                    <a:pt x="5716" y="10260"/>
                  </a:cubicBezTo>
                  <a:cubicBezTo>
                    <a:pt x="5656" y="10319"/>
                    <a:pt x="5597" y="10379"/>
                    <a:pt x="5549" y="10438"/>
                  </a:cubicBezTo>
                  <a:cubicBezTo>
                    <a:pt x="5525" y="10462"/>
                    <a:pt x="5478" y="10510"/>
                    <a:pt x="5430" y="10545"/>
                  </a:cubicBezTo>
                  <a:cubicBezTo>
                    <a:pt x="5252" y="10117"/>
                    <a:pt x="5192" y="9772"/>
                    <a:pt x="5216" y="9188"/>
                  </a:cubicBezTo>
                  <a:lnTo>
                    <a:pt x="5216" y="9105"/>
                  </a:lnTo>
                  <a:lnTo>
                    <a:pt x="5168" y="9057"/>
                  </a:lnTo>
                  <a:cubicBezTo>
                    <a:pt x="4990" y="8795"/>
                    <a:pt x="4740" y="8760"/>
                    <a:pt x="4525" y="8760"/>
                  </a:cubicBezTo>
                  <a:cubicBezTo>
                    <a:pt x="4454" y="8760"/>
                    <a:pt x="4394" y="8760"/>
                    <a:pt x="4335" y="8771"/>
                  </a:cubicBezTo>
                  <a:lnTo>
                    <a:pt x="4263" y="8771"/>
                  </a:lnTo>
                  <a:cubicBezTo>
                    <a:pt x="3989" y="8783"/>
                    <a:pt x="3704" y="8819"/>
                    <a:pt x="3442" y="8843"/>
                  </a:cubicBezTo>
                  <a:cubicBezTo>
                    <a:pt x="3180" y="8879"/>
                    <a:pt x="2894" y="8902"/>
                    <a:pt x="2620" y="8914"/>
                  </a:cubicBezTo>
                  <a:cubicBezTo>
                    <a:pt x="2537" y="8922"/>
                    <a:pt x="2454" y="8925"/>
                    <a:pt x="2369" y="8925"/>
                  </a:cubicBezTo>
                  <a:cubicBezTo>
                    <a:pt x="2201" y="8925"/>
                    <a:pt x="2029" y="8914"/>
                    <a:pt x="1846" y="8914"/>
                  </a:cubicBezTo>
                  <a:cubicBezTo>
                    <a:pt x="1703" y="8914"/>
                    <a:pt x="1561" y="8902"/>
                    <a:pt x="1418" y="8902"/>
                  </a:cubicBezTo>
                  <a:cubicBezTo>
                    <a:pt x="1251" y="8902"/>
                    <a:pt x="1144" y="8855"/>
                    <a:pt x="1120" y="8617"/>
                  </a:cubicBezTo>
                  <a:cubicBezTo>
                    <a:pt x="1108" y="8498"/>
                    <a:pt x="1084" y="8367"/>
                    <a:pt x="1072" y="8248"/>
                  </a:cubicBezTo>
                  <a:cubicBezTo>
                    <a:pt x="1025" y="7819"/>
                    <a:pt x="965" y="7366"/>
                    <a:pt x="953" y="6938"/>
                  </a:cubicBezTo>
                  <a:cubicBezTo>
                    <a:pt x="894" y="5461"/>
                    <a:pt x="1013" y="3961"/>
                    <a:pt x="1132" y="2509"/>
                  </a:cubicBezTo>
                  <a:cubicBezTo>
                    <a:pt x="1168" y="2175"/>
                    <a:pt x="1180" y="1866"/>
                    <a:pt x="1203" y="1532"/>
                  </a:cubicBezTo>
                  <a:cubicBezTo>
                    <a:pt x="1239" y="1211"/>
                    <a:pt x="1239" y="1211"/>
                    <a:pt x="1549" y="1187"/>
                  </a:cubicBezTo>
                  <a:cubicBezTo>
                    <a:pt x="2072" y="1161"/>
                    <a:pt x="2639" y="1142"/>
                    <a:pt x="3271" y="1142"/>
                  </a:cubicBezTo>
                  <a:cubicBezTo>
                    <a:pt x="3516" y="1142"/>
                    <a:pt x="3771" y="1145"/>
                    <a:pt x="4037" y="1151"/>
                  </a:cubicBezTo>
                  <a:cubicBezTo>
                    <a:pt x="4871" y="1163"/>
                    <a:pt x="5740" y="1175"/>
                    <a:pt x="6549" y="1187"/>
                  </a:cubicBezTo>
                  <a:cubicBezTo>
                    <a:pt x="7073" y="1211"/>
                    <a:pt x="7597" y="1223"/>
                    <a:pt x="8121" y="1223"/>
                  </a:cubicBezTo>
                  <a:cubicBezTo>
                    <a:pt x="8311" y="1223"/>
                    <a:pt x="8490" y="1211"/>
                    <a:pt x="8645" y="1163"/>
                  </a:cubicBezTo>
                  <a:cubicBezTo>
                    <a:pt x="9454" y="973"/>
                    <a:pt x="10276" y="949"/>
                    <a:pt x="11133" y="925"/>
                  </a:cubicBezTo>
                  <a:lnTo>
                    <a:pt x="11324" y="925"/>
                  </a:lnTo>
                  <a:lnTo>
                    <a:pt x="12491" y="878"/>
                  </a:lnTo>
                  <a:cubicBezTo>
                    <a:pt x="12994" y="857"/>
                    <a:pt x="13507" y="828"/>
                    <a:pt x="14005" y="828"/>
                  </a:cubicBezTo>
                  <a:close/>
                  <a:moveTo>
                    <a:pt x="14717" y="0"/>
                  </a:moveTo>
                  <a:cubicBezTo>
                    <a:pt x="14542" y="0"/>
                    <a:pt x="14368" y="3"/>
                    <a:pt x="14193" y="8"/>
                  </a:cubicBezTo>
                  <a:cubicBezTo>
                    <a:pt x="13419" y="20"/>
                    <a:pt x="12645" y="44"/>
                    <a:pt x="11883" y="92"/>
                  </a:cubicBezTo>
                  <a:lnTo>
                    <a:pt x="11252" y="127"/>
                  </a:lnTo>
                  <a:cubicBezTo>
                    <a:pt x="11038" y="139"/>
                    <a:pt x="10812" y="139"/>
                    <a:pt x="10586" y="151"/>
                  </a:cubicBezTo>
                  <a:cubicBezTo>
                    <a:pt x="10002" y="163"/>
                    <a:pt x="9395" y="175"/>
                    <a:pt x="8800" y="270"/>
                  </a:cubicBezTo>
                  <a:cubicBezTo>
                    <a:pt x="8133" y="360"/>
                    <a:pt x="7460" y="389"/>
                    <a:pt x="6808" y="389"/>
                  </a:cubicBezTo>
                  <a:cubicBezTo>
                    <a:pt x="6156" y="389"/>
                    <a:pt x="5525" y="360"/>
                    <a:pt x="4942" y="330"/>
                  </a:cubicBezTo>
                  <a:cubicBezTo>
                    <a:pt x="3775" y="270"/>
                    <a:pt x="2644" y="270"/>
                    <a:pt x="1263" y="270"/>
                  </a:cubicBezTo>
                  <a:cubicBezTo>
                    <a:pt x="572" y="270"/>
                    <a:pt x="453" y="461"/>
                    <a:pt x="406" y="1140"/>
                  </a:cubicBezTo>
                  <a:cubicBezTo>
                    <a:pt x="394" y="1401"/>
                    <a:pt x="358" y="1675"/>
                    <a:pt x="346" y="1925"/>
                  </a:cubicBezTo>
                  <a:cubicBezTo>
                    <a:pt x="299" y="2413"/>
                    <a:pt x="263" y="2937"/>
                    <a:pt x="227" y="3437"/>
                  </a:cubicBezTo>
                  <a:lnTo>
                    <a:pt x="191" y="3949"/>
                  </a:lnTo>
                  <a:cubicBezTo>
                    <a:pt x="108" y="5521"/>
                    <a:pt x="1" y="7164"/>
                    <a:pt x="215" y="8783"/>
                  </a:cubicBezTo>
                  <a:cubicBezTo>
                    <a:pt x="239" y="8974"/>
                    <a:pt x="287" y="9176"/>
                    <a:pt x="334" y="9367"/>
                  </a:cubicBezTo>
                  <a:cubicBezTo>
                    <a:pt x="346" y="9450"/>
                    <a:pt x="370" y="9545"/>
                    <a:pt x="394" y="9641"/>
                  </a:cubicBezTo>
                  <a:lnTo>
                    <a:pt x="429" y="9819"/>
                  </a:lnTo>
                  <a:lnTo>
                    <a:pt x="1251" y="9795"/>
                  </a:lnTo>
                  <a:cubicBezTo>
                    <a:pt x="2073" y="9760"/>
                    <a:pt x="2846" y="9736"/>
                    <a:pt x="3620" y="9700"/>
                  </a:cubicBezTo>
                  <a:lnTo>
                    <a:pt x="3978" y="9700"/>
                  </a:lnTo>
                  <a:cubicBezTo>
                    <a:pt x="4097" y="9700"/>
                    <a:pt x="4323" y="9700"/>
                    <a:pt x="4347" y="9748"/>
                  </a:cubicBezTo>
                  <a:cubicBezTo>
                    <a:pt x="4394" y="9783"/>
                    <a:pt x="4442" y="9986"/>
                    <a:pt x="4454" y="10093"/>
                  </a:cubicBezTo>
                  <a:lnTo>
                    <a:pt x="4549" y="10629"/>
                  </a:lnTo>
                  <a:cubicBezTo>
                    <a:pt x="4573" y="10795"/>
                    <a:pt x="4585" y="10950"/>
                    <a:pt x="4620" y="11105"/>
                  </a:cubicBezTo>
                  <a:cubicBezTo>
                    <a:pt x="4644" y="11236"/>
                    <a:pt x="4680" y="11367"/>
                    <a:pt x="4728" y="11534"/>
                  </a:cubicBezTo>
                  <a:cubicBezTo>
                    <a:pt x="4751" y="11629"/>
                    <a:pt x="4763" y="11712"/>
                    <a:pt x="4799" y="11819"/>
                  </a:cubicBezTo>
                  <a:lnTo>
                    <a:pt x="4882" y="12129"/>
                  </a:lnTo>
                  <a:lnTo>
                    <a:pt x="5156" y="11938"/>
                  </a:lnTo>
                  <a:cubicBezTo>
                    <a:pt x="5263" y="11867"/>
                    <a:pt x="5359" y="11784"/>
                    <a:pt x="5442" y="11724"/>
                  </a:cubicBezTo>
                  <a:cubicBezTo>
                    <a:pt x="5621" y="11605"/>
                    <a:pt x="5752" y="11510"/>
                    <a:pt x="5871" y="11391"/>
                  </a:cubicBezTo>
                  <a:cubicBezTo>
                    <a:pt x="6192" y="11057"/>
                    <a:pt x="6525" y="10676"/>
                    <a:pt x="6942" y="10200"/>
                  </a:cubicBezTo>
                  <a:cubicBezTo>
                    <a:pt x="7192" y="9903"/>
                    <a:pt x="7418" y="9700"/>
                    <a:pt x="7740" y="9688"/>
                  </a:cubicBezTo>
                  <a:cubicBezTo>
                    <a:pt x="8240" y="9664"/>
                    <a:pt x="8740" y="9641"/>
                    <a:pt x="9228" y="9617"/>
                  </a:cubicBezTo>
                  <a:cubicBezTo>
                    <a:pt x="9931" y="9569"/>
                    <a:pt x="10645" y="9545"/>
                    <a:pt x="11348" y="9510"/>
                  </a:cubicBezTo>
                  <a:lnTo>
                    <a:pt x="12360" y="9462"/>
                  </a:lnTo>
                  <a:cubicBezTo>
                    <a:pt x="13622" y="9402"/>
                    <a:pt x="14931" y="9331"/>
                    <a:pt x="16229" y="9307"/>
                  </a:cubicBezTo>
                  <a:lnTo>
                    <a:pt x="16277" y="9307"/>
                  </a:lnTo>
                  <a:cubicBezTo>
                    <a:pt x="17037" y="9277"/>
                    <a:pt x="17817" y="9252"/>
                    <a:pt x="18600" y="9252"/>
                  </a:cubicBezTo>
                  <a:cubicBezTo>
                    <a:pt x="19068" y="9252"/>
                    <a:pt x="19536" y="9261"/>
                    <a:pt x="20003" y="9283"/>
                  </a:cubicBezTo>
                  <a:lnTo>
                    <a:pt x="20099" y="9283"/>
                  </a:lnTo>
                  <a:cubicBezTo>
                    <a:pt x="20207" y="9290"/>
                    <a:pt x="20304" y="9294"/>
                    <a:pt x="20392" y="9294"/>
                  </a:cubicBezTo>
                  <a:cubicBezTo>
                    <a:pt x="20973" y="9294"/>
                    <a:pt x="21146" y="9119"/>
                    <a:pt x="21301" y="8271"/>
                  </a:cubicBezTo>
                  <a:cubicBezTo>
                    <a:pt x="21313" y="8212"/>
                    <a:pt x="21313" y="8152"/>
                    <a:pt x="21313" y="8117"/>
                  </a:cubicBezTo>
                  <a:lnTo>
                    <a:pt x="21313" y="8069"/>
                  </a:lnTo>
                  <a:cubicBezTo>
                    <a:pt x="21349" y="7438"/>
                    <a:pt x="21373" y="6831"/>
                    <a:pt x="21408" y="6212"/>
                  </a:cubicBezTo>
                  <a:cubicBezTo>
                    <a:pt x="21480" y="4640"/>
                    <a:pt x="21563" y="3021"/>
                    <a:pt x="21623" y="1413"/>
                  </a:cubicBezTo>
                  <a:cubicBezTo>
                    <a:pt x="21611" y="925"/>
                    <a:pt x="21599" y="616"/>
                    <a:pt x="21396" y="401"/>
                  </a:cubicBezTo>
                  <a:cubicBezTo>
                    <a:pt x="21194" y="199"/>
                    <a:pt x="20896" y="151"/>
                    <a:pt x="20408" y="151"/>
                  </a:cubicBezTo>
                  <a:lnTo>
                    <a:pt x="20301" y="151"/>
                  </a:lnTo>
                  <a:cubicBezTo>
                    <a:pt x="19872" y="139"/>
                    <a:pt x="19456" y="127"/>
                    <a:pt x="19027" y="104"/>
                  </a:cubicBezTo>
                  <a:cubicBezTo>
                    <a:pt x="18206" y="80"/>
                    <a:pt x="17408" y="44"/>
                    <a:pt x="16586" y="32"/>
                  </a:cubicBezTo>
                  <a:lnTo>
                    <a:pt x="16348" y="32"/>
                  </a:lnTo>
                  <a:cubicBezTo>
                    <a:pt x="15815" y="23"/>
                    <a:pt x="15267" y="0"/>
                    <a:pt x="1471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p35"/>
            <p:cNvSpPr/>
            <p:nvPr/>
          </p:nvSpPr>
          <p:spPr>
            <a:xfrm>
              <a:off x="5016675" y="2154450"/>
              <a:ext cx="220600" cy="219200"/>
            </a:xfrm>
            <a:custGeom>
              <a:rect b="b" l="l" r="r" t="t"/>
              <a:pathLst>
                <a:path extrusionOk="0" h="8768" w="8824">
                  <a:moveTo>
                    <a:pt x="4540" y="1003"/>
                  </a:moveTo>
                  <a:cubicBezTo>
                    <a:pt x="5122" y="1003"/>
                    <a:pt x="5654" y="1250"/>
                    <a:pt x="6097" y="1743"/>
                  </a:cubicBezTo>
                  <a:cubicBezTo>
                    <a:pt x="6573" y="2267"/>
                    <a:pt x="6930" y="2851"/>
                    <a:pt x="7157" y="3410"/>
                  </a:cubicBezTo>
                  <a:cubicBezTo>
                    <a:pt x="7538" y="4375"/>
                    <a:pt x="7752" y="5494"/>
                    <a:pt x="7811" y="6922"/>
                  </a:cubicBezTo>
                  <a:cubicBezTo>
                    <a:pt x="7811" y="7030"/>
                    <a:pt x="7823" y="7220"/>
                    <a:pt x="7800" y="7268"/>
                  </a:cubicBezTo>
                  <a:cubicBezTo>
                    <a:pt x="7788" y="7292"/>
                    <a:pt x="7669" y="7327"/>
                    <a:pt x="7466" y="7375"/>
                  </a:cubicBezTo>
                  <a:cubicBezTo>
                    <a:pt x="6788" y="7518"/>
                    <a:pt x="6085" y="7637"/>
                    <a:pt x="5406" y="7744"/>
                  </a:cubicBezTo>
                  <a:lnTo>
                    <a:pt x="5144" y="7792"/>
                  </a:lnTo>
                  <a:cubicBezTo>
                    <a:pt x="5037" y="7804"/>
                    <a:pt x="4954" y="7815"/>
                    <a:pt x="4847" y="7827"/>
                  </a:cubicBezTo>
                  <a:cubicBezTo>
                    <a:pt x="4522" y="7880"/>
                    <a:pt x="4188" y="7951"/>
                    <a:pt x="3861" y="7951"/>
                  </a:cubicBezTo>
                  <a:cubicBezTo>
                    <a:pt x="3816" y="7951"/>
                    <a:pt x="3772" y="7949"/>
                    <a:pt x="3728" y="7946"/>
                  </a:cubicBezTo>
                  <a:cubicBezTo>
                    <a:pt x="2942" y="7911"/>
                    <a:pt x="2216" y="7815"/>
                    <a:pt x="1549" y="7673"/>
                  </a:cubicBezTo>
                  <a:cubicBezTo>
                    <a:pt x="918" y="7494"/>
                    <a:pt x="834" y="7375"/>
                    <a:pt x="846" y="6661"/>
                  </a:cubicBezTo>
                  <a:lnTo>
                    <a:pt x="846" y="6482"/>
                  </a:lnTo>
                  <a:lnTo>
                    <a:pt x="846" y="6327"/>
                  </a:lnTo>
                  <a:cubicBezTo>
                    <a:pt x="918" y="5077"/>
                    <a:pt x="1311" y="3827"/>
                    <a:pt x="1954" y="2708"/>
                  </a:cubicBezTo>
                  <a:cubicBezTo>
                    <a:pt x="2406" y="1922"/>
                    <a:pt x="3025" y="1386"/>
                    <a:pt x="3775" y="1136"/>
                  </a:cubicBezTo>
                  <a:cubicBezTo>
                    <a:pt x="4037" y="1047"/>
                    <a:pt x="4293" y="1003"/>
                    <a:pt x="4540" y="1003"/>
                  </a:cubicBezTo>
                  <a:close/>
                  <a:moveTo>
                    <a:pt x="4449" y="1"/>
                  </a:moveTo>
                  <a:cubicBezTo>
                    <a:pt x="3871" y="1"/>
                    <a:pt x="3271" y="181"/>
                    <a:pt x="2704" y="612"/>
                  </a:cubicBezTo>
                  <a:cubicBezTo>
                    <a:pt x="2073" y="1100"/>
                    <a:pt x="1418" y="1636"/>
                    <a:pt x="1084" y="2470"/>
                  </a:cubicBezTo>
                  <a:cubicBezTo>
                    <a:pt x="1025" y="2612"/>
                    <a:pt x="977" y="2743"/>
                    <a:pt x="918" y="2874"/>
                  </a:cubicBezTo>
                  <a:cubicBezTo>
                    <a:pt x="656" y="3541"/>
                    <a:pt x="370" y="4244"/>
                    <a:pt x="227" y="4970"/>
                  </a:cubicBezTo>
                  <a:cubicBezTo>
                    <a:pt x="108" y="5529"/>
                    <a:pt x="72" y="6089"/>
                    <a:pt x="60" y="6661"/>
                  </a:cubicBezTo>
                  <a:cubicBezTo>
                    <a:pt x="49" y="6899"/>
                    <a:pt x="49" y="7137"/>
                    <a:pt x="25" y="7375"/>
                  </a:cubicBezTo>
                  <a:cubicBezTo>
                    <a:pt x="1" y="7696"/>
                    <a:pt x="144" y="7946"/>
                    <a:pt x="430" y="8089"/>
                  </a:cubicBezTo>
                  <a:cubicBezTo>
                    <a:pt x="501" y="8125"/>
                    <a:pt x="596" y="8173"/>
                    <a:pt x="680" y="8220"/>
                  </a:cubicBezTo>
                  <a:cubicBezTo>
                    <a:pt x="882" y="8339"/>
                    <a:pt x="1084" y="8458"/>
                    <a:pt x="1311" y="8506"/>
                  </a:cubicBezTo>
                  <a:cubicBezTo>
                    <a:pt x="1811" y="8601"/>
                    <a:pt x="2323" y="8649"/>
                    <a:pt x="2811" y="8708"/>
                  </a:cubicBezTo>
                  <a:cubicBezTo>
                    <a:pt x="2989" y="8720"/>
                    <a:pt x="3168" y="8756"/>
                    <a:pt x="3347" y="8768"/>
                  </a:cubicBezTo>
                  <a:lnTo>
                    <a:pt x="3406" y="8768"/>
                  </a:lnTo>
                  <a:cubicBezTo>
                    <a:pt x="3585" y="8756"/>
                    <a:pt x="3751" y="8744"/>
                    <a:pt x="3918" y="8744"/>
                  </a:cubicBezTo>
                  <a:cubicBezTo>
                    <a:pt x="4251" y="8720"/>
                    <a:pt x="4585" y="8696"/>
                    <a:pt x="4894" y="8649"/>
                  </a:cubicBezTo>
                  <a:cubicBezTo>
                    <a:pt x="5192" y="8601"/>
                    <a:pt x="5502" y="8577"/>
                    <a:pt x="5823" y="8542"/>
                  </a:cubicBezTo>
                  <a:cubicBezTo>
                    <a:pt x="6561" y="8470"/>
                    <a:pt x="7323" y="8399"/>
                    <a:pt x="8061" y="8149"/>
                  </a:cubicBezTo>
                  <a:cubicBezTo>
                    <a:pt x="8704" y="7935"/>
                    <a:pt x="8823" y="7827"/>
                    <a:pt x="8823" y="7113"/>
                  </a:cubicBezTo>
                  <a:cubicBezTo>
                    <a:pt x="8823" y="6934"/>
                    <a:pt x="8812" y="6792"/>
                    <a:pt x="8800" y="6661"/>
                  </a:cubicBezTo>
                  <a:cubicBezTo>
                    <a:pt x="8693" y="6280"/>
                    <a:pt x="8621" y="5887"/>
                    <a:pt x="8562" y="5482"/>
                  </a:cubicBezTo>
                  <a:cubicBezTo>
                    <a:pt x="8478" y="5077"/>
                    <a:pt x="8419" y="4672"/>
                    <a:pt x="8347" y="4279"/>
                  </a:cubicBezTo>
                  <a:cubicBezTo>
                    <a:pt x="8133" y="3053"/>
                    <a:pt x="7633" y="1993"/>
                    <a:pt x="6847" y="1124"/>
                  </a:cubicBezTo>
                  <a:cubicBezTo>
                    <a:pt x="6265" y="476"/>
                    <a:pt x="5387" y="1"/>
                    <a:pt x="444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p35"/>
            <p:cNvSpPr/>
            <p:nvPr/>
          </p:nvSpPr>
          <p:spPr>
            <a:xfrm>
              <a:off x="5056575" y="1986675"/>
              <a:ext cx="149450" cy="151550"/>
            </a:xfrm>
            <a:custGeom>
              <a:rect b="b" l="l" r="r" t="t"/>
              <a:pathLst>
                <a:path extrusionOk="0" h="6062" w="5978">
                  <a:moveTo>
                    <a:pt x="3120" y="953"/>
                  </a:moveTo>
                  <a:cubicBezTo>
                    <a:pt x="3644" y="953"/>
                    <a:pt x="4144" y="1084"/>
                    <a:pt x="4477" y="1370"/>
                  </a:cubicBezTo>
                  <a:cubicBezTo>
                    <a:pt x="4620" y="1489"/>
                    <a:pt x="4727" y="1644"/>
                    <a:pt x="4799" y="1763"/>
                  </a:cubicBezTo>
                  <a:cubicBezTo>
                    <a:pt x="5275" y="2715"/>
                    <a:pt x="5025" y="3870"/>
                    <a:pt x="4191" y="4561"/>
                  </a:cubicBezTo>
                  <a:cubicBezTo>
                    <a:pt x="3548" y="5097"/>
                    <a:pt x="3227" y="5216"/>
                    <a:pt x="2584" y="5216"/>
                  </a:cubicBezTo>
                  <a:cubicBezTo>
                    <a:pt x="1727" y="5216"/>
                    <a:pt x="1108" y="4954"/>
                    <a:pt x="953" y="3751"/>
                  </a:cubicBezTo>
                  <a:cubicBezTo>
                    <a:pt x="810" y="2727"/>
                    <a:pt x="1072" y="1965"/>
                    <a:pt x="1751" y="1370"/>
                  </a:cubicBezTo>
                  <a:cubicBezTo>
                    <a:pt x="2084" y="1084"/>
                    <a:pt x="2596" y="953"/>
                    <a:pt x="3120" y="953"/>
                  </a:cubicBezTo>
                  <a:close/>
                  <a:moveTo>
                    <a:pt x="3335" y="0"/>
                  </a:moveTo>
                  <a:cubicBezTo>
                    <a:pt x="2946" y="0"/>
                    <a:pt x="2549" y="74"/>
                    <a:pt x="2120" y="179"/>
                  </a:cubicBezTo>
                  <a:cubicBezTo>
                    <a:pt x="1453" y="346"/>
                    <a:pt x="917" y="763"/>
                    <a:pt x="548" y="1418"/>
                  </a:cubicBezTo>
                  <a:cubicBezTo>
                    <a:pt x="143" y="2120"/>
                    <a:pt x="0" y="2918"/>
                    <a:pt x="96" y="3799"/>
                  </a:cubicBezTo>
                  <a:cubicBezTo>
                    <a:pt x="250" y="4978"/>
                    <a:pt x="1120" y="5871"/>
                    <a:pt x="2346" y="6025"/>
                  </a:cubicBezTo>
                  <a:cubicBezTo>
                    <a:pt x="2501" y="6049"/>
                    <a:pt x="2644" y="6061"/>
                    <a:pt x="2775" y="6061"/>
                  </a:cubicBezTo>
                  <a:cubicBezTo>
                    <a:pt x="3644" y="6061"/>
                    <a:pt x="4406" y="5668"/>
                    <a:pt x="5096" y="4882"/>
                  </a:cubicBezTo>
                  <a:cubicBezTo>
                    <a:pt x="5715" y="4204"/>
                    <a:pt x="5977" y="3513"/>
                    <a:pt x="5930" y="2811"/>
                  </a:cubicBezTo>
                  <a:lnTo>
                    <a:pt x="5930" y="2799"/>
                  </a:lnTo>
                  <a:cubicBezTo>
                    <a:pt x="5918" y="2727"/>
                    <a:pt x="5918" y="2656"/>
                    <a:pt x="5918" y="2573"/>
                  </a:cubicBezTo>
                  <a:cubicBezTo>
                    <a:pt x="5906" y="2394"/>
                    <a:pt x="5894" y="2215"/>
                    <a:pt x="5858" y="2061"/>
                  </a:cubicBezTo>
                  <a:cubicBezTo>
                    <a:pt x="5680" y="1132"/>
                    <a:pt x="5203" y="537"/>
                    <a:pt x="4406" y="215"/>
                  </a:cubicBezTo>
                  <a:cubicBezTo>
                    <a:pt x="4042" y="62"/>
                    <a:pt x="3691" y="0"/>
                    <a:pt x="33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p35"/>
            <p:cNvSpPr/>
            <p:nvPr/>
          </p:nvSpPr>
          <p:spPr>
            <a:xfrm>
              <a:off x="5060450" y="1686350"/>
              <a:ext cx="509000" cy="256300"/>
            </a:xfrm>
            <a:custGeom>
              <a:rect b="b" l="l" r="r" t="t"/>
              <a:pathLst>
                <a:path extrusionOk="0" h="10252" w="20360">
                  <a:moveTo>
                    <a:pt x="19931" y="7906"/>
                  </a:moveTo>
                  <a:cubicBezTo>
                    <a:pt x="19503" y="7906"/>
                    <a:pt x="19110" y="7894"/>
                    <a:pt x="18741" y="7906"/>
                  </a:cubicBezTo>
                  <a:cubicBezTo>
                    <a:pt x="17705" y="7942"/>
                    <a:pt x="16669" y="7978"/>
                    <a:pt x="15633" y="8013"/>
                  </a:cubicBezTo>
                  <a:cubicBezTo>
                    <a:pt x="14454" y="8061"/>
                    <a:pt x="13276" y="8097"/>
                    <a:pt x="12085" y="8144"/>
                  </a:cubicBezTo>
                  <a:cubicBezTo>
                    <a:pt x="10406" y="8216"/>
                    <a:pt x="8727" y="8311"/>
                    <a:pt x="7025" y="8382"/>
                  </a:cubicBezTo>
                  <a:cubicBezTo>
                    <a:pt x="6537" y="8418"/>
                    <a:pt x="6132" y="8561"/>
                    <a:pt x="5870" y="9037"/>
                  </a:cubicBezTo>
                  <a:cubicBezTo>
                    <a:pt x="5679" y="9383"/>
                    <a:pt x="5358" y="9680"/>
                    <a:pt x="5096" y="9978"/>
                  </a:cubicBezTo>
                  <a:cubicBezTo>
                    <a:pt x="4989" y="10097"/>
                    <a:pt x="4846" y="10156"/>
                    <a:pt x="4703" y="10252"/>
                  </a:cubicBezTo>
                  <a:cubicBezTo>
                    <a:pt x="4429" y="9692"/>
                    <a:pt x="4334" y="9287"/>
                    <a:pt x="4346" y="8573"/>
                  </a:cubicBezTo>
                  <a:cubicBezTo>
                    <a:pt x="4155" y="8323"/>
                    <a:pt x="3870" y="8371"/>
                    <a:pt x="3620" y="8382"/>
                  </a:cubicBezTo>
                  <a:cubicBezTo>
                    <a:pt x="3072" y="8406"/>
                    <a:pt x="2536" y="8502"/>
                    <a:pt x="1977" y="8525"/>
                  </a:cubicBezTo>
                  <a:cubicBezTo>
                    <a:pt x="1584" y="8561"/>
                    <a:pt x="1179" y="8513"/>
                    <a:pt x="762" y="8513"/>
                  </a:cubicBezTo>
                  <a:cubicBezTo>
                    <a:pt x="429" y="8513"/>
                    <a:pt x="274" y="8323"/>
                    <a:pt x="238" y="8025"/>
                  </a:cubicBezTo>
                  <a:cubicBezTo>
                    <a:pt x="179" y="7454"/>
                    <a:pt x="107" y="6894"/>
                    <a:pt x="72" y="6323"/>
                  </a:cubicBezTo>
                  <a:cubicBezTo>
                    <a:pt x="0" y="4513"/>
                    <a:pt x="191" y="2715"/>
                    <a:pt x="334" y="905"/>
                  </a:cubicBezTo>
                  <a:cubicBezTo>
                    <a:pt x="357" y="465"/>
                    <a:pt x="405" y="393"/>
                    <a:pt x="881" y="358"/>
                  </a:cubicBezTo>
                  <a:cubicBezTo>
                    <a:pt x="1715" y="310"/>
                    <a:pt x="2548" y="298"/>
                    <a:pt x="3382" y="310"/>
                  </a:cubicBezTo>
                  <a:cubicBezTo>
                    <a:pt x="4751" y="334"/>
                    <a:pt x="6108" y="370"/>
                    <a:pt x="7477" y="405"/>
                  </a:cubicBezTo>
                  <a:cubicBezTo>
                    <a:pt x="7644" y="405"/>
                    <a:pt x="7799" y="393"/>
                    <a:pt x="7954" y="358"/>
                  </a:cubicBezTo>
                  <a:cubicBezTo>
                    <a:pt x="8847" y="131"/>
                    <a:pt x="9763" y="131"/>
                    <a:pt x="10680" y="120"/>
                  </a:cubicBezTo>
                  <a:cubicBezTo>
                    <a:pt x="11656" y="96"/>
                    <a:pt x="12621" y="0"/>
                    <a:pt x="13609" y="12"/>
                  </a:cubicBezTo>
                  <a:cubicBezTo>
                    <a:pt x="15038" y="36"/>
                    <a:pt x="16455" y="120"/>
                    <a:pt x="17883" y="179"/>
                  </a:cubicBezTo>
                  <a:cubicBezTo>
                    <a:pt x="18491" y="215"/>
                    <a:pt x="19098" y="215"/>
                    <a:pt x="19705" y="274"/>
                  </a:cubicBezTo>
                  <a:cubicBezTo>
                    <a:pt x="20277" y="310"/>
                    <a:pt x="20360" y="429"/>
                    <a:pt x="20336" y="1012"/>
                  </a:cubicBezTo>
                  <a:cubicBezTo>
                    <a:pt x="20241" y="3072"/>
                    <a:pt x="20157" y="5120"/>
                    <a:pt x="20050" y="7180"/>
                  </a:cubicBezTo>
                  <a:cubicBezTo>
                    <a:pt x="20062" y="7382"/>
                    <a:pt x="19991" y="7597"/>
                    <a:pt x="19931" y="7906"/>
                  </a:cubicBezTo>
                  <a:close/>
                  <a:moveTo>
                    <a:pt x="18538" y="2203"/>
                  </a:moveTo>
                  <a:cubicBezTo>
                    <a:pt x="18419" y="2144"/>
                    <a:pt x="18324" y="2072"/>
                    <a:pt x="18217" y="2060"/>
                  </a:cubicBezTo>
                  <a:cubicBezTo>
                    <a:pt x="17431" y="2013"/>
                    <a:pt x="16633" y="1953"/>
                    <a:pt x="15835" y="1953"/>
                  </a:cubicBezTo>
                  <a:cubicBezTo>
                    <a:pt x="15216" y="1953"/>
                    <a:pt x="14573" y="2025"/>
                    <a:pt x="13954" y="2025"/>
                  </a:cubicBezTo>
                  <a:cubicBezTo>
                    <a:pt x="10180" y="2048"/>
                    <a:pt x="6418" y="2048"/>
                    <a:pt x="2655" y="2048"/>
                  </a:cubicBezTo>
                  <a:cubicBezTo>
                    <a:pt x="2465" y="2048"/>
                    <a:pt x="2179" y="1989"/>
                    <a:pt x="2179" y="2263"/>
                  </a:cubicBezTo>
                  <a:cubicBezTo>
                    <a:pt x="2179" y="2525"/>
                    <a:pt x="2441" y="2441"/>
                    <a:pt x="2620" y="2441"/>
                  </a:cubicBezTo>
                  <a:cubicBezTo>
                    <a:pt x="3382" y="2441"/>
                    <a:pt x="4120" y="2417"/>
                    <a:pt x="4882" y="2417"/>
                  </a:cubicBezTo>
                  <a:lnTo>
                    <a:pt x="10632" y="2417"/>
                  </a:lnTo>
                  <a:cubicBezTo>
                    <a:pt x="11787" y="2417"/>
                    <a:pt x="12954" y="2406"/>
                    <a:pt x="14109" y="2370"/>
                  </a:cubicBezTo>
                  <a:cubicBezTo>
                    <a:pt x="15383" y="2346"/>
                    <a:pt x="16633" y="2239"/>
                    <a:pt x="17895" y="2441"/>
                  </a:cubicBezTo>
                  <a:cubicBezTo>
                    <a:pt x="18121" y="2501"/>
                    <a:pt x="18360" y="2501"/>
                    <a:pt x="18538" y="2203"/>
                  </a:cubicBezTo>
                  <a:close/>
                  <a:moveTo>
                    <a:pt x="18312" y="4191"/>
                  </a:moveTo>
                  <a:cubicBezTo>
                    <a:pt x="17943" y="4037"/>
                    <a:pt x="17562" y="4037"/>
                    <a:pt x="17229" y="4037"/>
                  </a:cubicBezTo>
                  <a:cubicBezTo>
                    <a:pt x="14728" y="3989"/>
                    <a:pt x="12228" y="3965"/>
                    <a:pt x="9728" y="3930"/>
                  </a:cubicBezTo>
                  <a:cubicBezTo>
                    <a:pt x="7489" y="3906"/>
                    <a:pt x="5239" y="3870"/>
                    <a:pt x="3012" y="3846"/>
                  </a:cubicBezTo>
                  <a:cubicBezTo>
                    <a:pt x="2858" y="3846"/>
                    <a:pt x="2715" y="3834"/>
                    <a:pt x="2596" y="3870"/>
                  </a:cubicBezTo>
                  <a:cubicBezTo>
                    <a:pt x="2500" y="3906"/>
                    <a:pt x="2465" y="4025"/>
                    <a:pt x="2298" y="4191"/>
                  </a:cubicBezTo>
                  <a:cubicBezTo>
                    <a:pt x="2608" y="4203"/>
                    <a:pt x="2822" y="4215"/>
                    <a:pt x="3012" y="4215"/>
                  </a:cubicBezTo>
                  <a:cubicBezTo>
                    <a:pt x="4144" y="4227"/>
                    <a:pt x="5287" y="4227"/>
                    <a:pt x="6418" y="4251"/>
                  </a:cubicBezTo>
                  <a:cubicBezTo>
                    <a:pt x="8144" y="4275"/>
                    <a:pt x="9870" y="4322"/>
                    <a:pt x="11597" y="4346"/>
                  </a:cubicBezTo>
                  <a:cubicBezTo>
                    <a:pt x="13121" y="4382"/>
                    <a:pt x="14645" y="4394"/>
                    <a:pt x="16169" y="4418"/>
                  </a:cubicBezTo>
                  <a:lnTo>
                    <a:pt x="17681" y="4465"/>
                  </a:lnTo>
                  <a:cubicBezTo>
                    <a:pt x="17907" y="4453"/>
                    <a:pt x="18145" y="4501"/>
                    <a:pt x="18312" y="4191"/>
                  </a:cubicBezTo>
                  <a:close/>
                  <a:moveTo>
                    <a:pt x="11466" y="6180"/>
                  </a:moveTo>
                  <a:cubicBezTo>
                    <a:pt x="11466" y="6120"/>
                    <a:pt x="11454" y="6073"/>
                    <a:pt x="11454" y="6013"/>
                  </a:cubicBezTo>
                  <a:cubicBezTo>
                    <a:pt x="11347" y="5965"/>
                    <a:pt x="11240" y="5882"/>
                    <a:pt x="11133" y="5882"/>
                  </a:cubicBezTo>
                  <a:cubicBezTo>
                    <a:pt x="10799" y="5870"/>
                    <a:pt x="10454" y="5870"/>
                    <a:pt x="10097" y="5882"/>
                  </a:cubicBezTo>
                  <a:cubicBezTo>
                    <a:pt x="8835" y="5942"/>
                    <a:pt x="7584" y="6037"/>
                    <a:pt x="6310" y="6049"/>
                  </a:cubicBezTo>
                  <a:cubicBezTo>
                    <a:pt x="5215" y="6061"/>
                    <a:pt x="4108" y="5977"/>
                    <a:pt x="3024" y="5942"/>
                  </a:cubicBezTo>
                  <a:cubicBezTo>
                    <a:pt x="2846" y="5942"/>
                    <a:pt x="2667" y="5954"/>
                    <a:pt x="2489" y="6001"/>
                  </a:cubicBezTo>
                  <a:cubicBezTo>
                    <a:pt x="2441" y="6013"/>
                    <a:pt x="2370" y="6120"/>
                    <a:pt x="2381" y="6192"/>
                  </a:cubicBezTo>
                  <a:cubicBezTo>
                    <a:pt x="2381" y="6251"/>
                    <a:pt x="2465" y="6346"/>
                    <a:pt x="2524" y="6370"/>
                  </a:cubicBezTo>
                  <a:cubicBezTo>
                    <a:pt x="2643" y="6406"/>
                    <a:pt x="2762" y="6394"/>
                    <a:pt x="2881" y="6406"/>
                  </a:cubicBezTo>
                  <a:cubicBezTo>
                    <a:pt x="3655" y="6430"/>
                    <a:pt x="4429" y="6477"/>
                    <a:pt x="5203" y="6477"/>
                  </a:cubicBezTo>
                  <a:cubicBezTo>
                    <a:pt x="6096" y="6477"/>
                    <a:pt x="6989" y="6466"/>
                    <a:pt x="7882" y="6430"/>
                  </a:cubicBezTo>
                  <a:cubicBezTo>
                    <a:pt x="8894" y="6406"/>
                    <a:pt x="9906" y="6382"/>
                    <a:pt x="10930" y="6346"/>
                  </a:cubicBezTo>
                  <a:cubicBezTo>
                    <a:pt x="11109" y="6335"/>
                    <a:pt x="11287" y="6239"/>
                    <a:pt x="11466" y="6180"/>
                  </a:cubicBezTo>
                  <a:close/>
                  <a:moveTo>
                    <a:pt x="13549" y="6394"/>
                  </a:moveTo>
                  <a:cubicBezTo>
                    <a:pt x="13478" y="6096"/>
                    <a:pt x="13323" y="6073"/>
                    <a:pt x="13180" y="6156"/>
                  </a:cubicBezTo>
                  <a:cubicBezTo>
                    <a:pt x="13133" y="6168"/>
                    <a:pt x="13145" y="6287"/>
                    <a:pt x="13133" y="6346"/>
                  </a:cubicBezTo>
                  <a:cubicBezTo>
                    <a:pt x="13252" y="6358"/>
                    <a:pt x="13383" y="6370"/>
                    <a:pt x="13549" y="6394"/>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p35"/>
            <p:cNvSpPr/>
            <p:nvPr/>
          </p:nvSpPr>
          <p:spPr>
            <a:xfrm>
              <a:off x="5031875" y="2168550"/>
              <a:ext cx="186350" cy="191125"/>
            </a:xfrm>
            <a:custGeom>
              <a:rect b="b" l="l" r="r" t="t"/>
              <a:pathLst>
                <a:path extrusionOk="0" h="7645" w="7454">
                  <a:moveTo>
                    <a:pt x="12" y="5751"/>
                  </a:moveTo>
                  <a:cubicBezTo>
                    <a:pt x="95" y="4489"/>
                    <a:pt x="465" y="3203"/>
                    <a:pt x="1143" y="2025"/>
                  </a:cubicBezTo>
                  <a:cubicBezTo>
                    <a:pt x="1596" y="1251"/>
                    <a:pt x="2227" y="643"/>
                    <a:pt x="3096" y="346"/>
                  </a:cubicBezTo>
                  <a:cubicBezTo>
                    <a:pt x="4096" y="1"/>
                    <a:pt x="4965" y="274"/>
                    <a:pt x="5656" y="1036"/>
                  </a:cubicBezTo>
                  <a:cubicBezTo>
                    <a:pt x="6120" y="1536"/>
                    <a:pt x="6513" y="2132"/>
                    <a:pt x="6763" y="2775"/>
                  </a:cubicBezTo>
                  <a:cubicBezTo>
                    <a:pt x="7203" y="3906"/>
                    <a:pt x="7370" y="5120"/>
                    <a:pt x="7430" y="6358"/>
                  </a:cubicBezTo>
                  <a:cubicBezTo>
                    <a:pt x="7453" y="6847"/>
                    <a:pt x="7442" y="6906"/>
                    <a:pt x="6918" y="7025"/>
                  </a:cubicBezTo>
                  <a:cubicBezTo>
                    <a:pt x="6144" y="7204"/>
                    <a:pt x="5358" y="7323"/>
                    <a:pt x="4584" y="7442"/>
                  </a:cubicBezTo>
                  <a:cubicBezTo>
                    <a:pt x="4108" y="7525"/>
                    <a:pt x="3620" y="7644"/>
                    <a:pt x="3143" y="7609"/>
                  </a:cubicBezTo>
                  <a:cubicBezTo>
                    <a:pt x="2393" y="7561"/>
                    <a:pt x="1631" y="7478"/>
                    <a:pt x="905" y="7311"/>
                  </a:cubicBezTo>
                  <a:cubicBezTo>
                    <a:pt x="119" y="7132"/>
                    <a:pt x="0" y="6894"/>
                    <a:pt x="12" y="6108"/>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p35"/>
            <p:cNvSpPr/>
            <p:nvPr/>
          </p:nvSpPr>
          <p:spPr>
            <a:xfrm>
              <a:off x="5071450" y="2001275"/>
              <a:ext cx="123250" cy="121750"/>
            </a:xfrm>
            <a:custGeom>
              <a:rect b="b" l="l" r="r" t="t"/>
              <a:pathLst>
                <a:path extrusionOk="0" h="4870" w="4930">
                  <a:moveTo>
                    <a:pt x="2001" y="4870"/>
                  </a:moveTo>
                  <a:cubicBezTo>
                    <a:pt x="1037" y="4870"/>
                    <a:pt x="322" y="4525"/>
                    <a:pt x="144" y="3215"/>
                  </a:cubicBezTo>
                  <a:cubicBezTo>
                    <a:pt x="1" y="2203"/>
                    <a:pt x="215" y="1310"/>
                    <a:pt x="1013" y="619"/>
                  </a:cubicBezTo>
                  <a:cubicBezTo>
                    <a:pt x="1739" y="0"/>
                    <a:pt x="3287" y="0"/>
                    <a:pt x="4025" y="607"/>
                  </a:cubicBezTo>
                  <a:cubicBezTo>
                    <a:pt x="4180" y="738"/>
                    <a:pt x="4323" y="893"/>
                    <a:pt x="4418" y="1072"/>
                  </a:cubicBezTo>
                  <a:cubicBezTo>
                    <a:pt x="4930" y="2131"/>
                    <a:pt x="4656" y="3394"/>
                    <a:pt x="3763" y="4156"/>
                  </a:cubicBezTo>
                  <a:cubicBezTo>
                    <a:pt x="3073" y="4715"/>
                    <a:pt x="2703" y="4870"/>
                    <a:pt x="2001" y="487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p35"/>
            <p:cNvSpPr/>
            <p:nvPr/>
          </p:nvSpPr>
          <p:spPr>
            <a:xfrm>
              <a:off x="5388150" y="1837850"/>
              <a:ext cx="11050" cy="8375"/>
            </a:xfrm>
            <a:custGeom>
              <a:rect b="b" l="l" r="r" t="t"/>
              <a:pathLst>
                <a:path extrusionOk="0" h="335" w="442">
                  <a:moveTo>
                    <a:pt x="441" y="334"/>
                  </a:moveTo>
                  <a:cubicBezTo>
                    <a:pt x="275" y="310"/>
                    <a:pt x="144" y="298"/>
                    <a:pt x="1" y="298"/>
                  </a:cubicBezTo>
                  <a:cubicBezTo>
                    <a:pt x="25" y="227"/>
                    <a:pt x="25" y="120"/>
                    <a:pt x="49" y="108"/>
                  </a:cubicBezTo>
                  <a:cubicBezTo>
                    <a:pt x="215" y="1"/>
                    <a:pt x="370" y="13"/>
                    <a:pt x="441" y="334"/>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p35"/>
            <p:cNvSpPr/>
            <p:nvPr/>
          </p:nvSpPr>
          <p:spPr>
            <a:xfrm>
              <a:off x="5111050" y="1731600"/>
              <a:ext cx="417625" cy="20250"/>
            </a:xfrm>
            <a:custGeom>
              <a:rect b="b" l="l" r="r" t="t"/>
              <a:pathLst>
                <a:path extrusionOk="0" h="810" w="16705">
                  <a:moveTo>
                    <a:pt x="16586" y="262"/>
                  </a:moveTo>
                  <a:cubicBezTo>
                    <a:pt x="16550" y="250"/>
                    <a:pt x="16526" y="238"/>
                    <a:pt x="16478" y="203"/>
                  </a:cubicBezTo>
                  <a:cubicBezTo>
                    <a:pt x="16395" y="155"/>
                    <a:pt x="16312" y="95"/>
                    <a:pt x="16193" y="95"/>
                  </a:cubicBezTo>
                  <a:lnTo>
                    <a:pt x="15883" y="84"/>
                  </a:lnTo>
                  <a:cubicBezTo>
                    <a:pt x="15205" y="36"/>
                    <a:pt x="14502" y="12"/>
                    <a:pt x="13811" y="0"/>
                  </a:cubicBezTo>
                  <a:lnTo>
                    <a:pt x="13740" y="0"/>
                  </a:lnTo>
                  <a:cubicBezTo>
                    <a:pt x="13430" y="0"/>
                    <a:pt x="13109" y="12"/>
                    <a:pt x="12811" y="36"/>
                  </a:cubicBezTo>
                  <a:lnTo>
                    <a:pt x="11918" y="84"/>
                  </a:lnTo>
                  <a:cubicBezTo>
                    <a:pt x="9513" y="84"/>
                    <a:pt x="7096" y="95"/>
                    <a:pt x="4703" y="95"/>
                  </a:cubicBezTo>
                  <a:lnTo>
                    <a:pt x="631" y="95"/>
                  </a:lnTo>
                  <a:lnTo>
                    <a:pt x="536" y="95"/>
                  </a:lnTo>
                  <a:lnTo>
                    <a:pt x="429" y="95"/>
                  </a:lnTo>
                  <a:cubicBezTo>
                    <a:pt x="334" y="95"/>
                    <a:pt x="191" y="119"/>
                    <a:pt x="107" y="203"/>
                  </a:cubicBezTo>
                  <a:cubicBezTo>
                    <a:pt x="48" y="262"/>
                    <a:pt x="0" y="369"/>
                    <a:pt x="0" y="476"/>
                  </a:cubicBezTo>
                  <a:cubicBezTo>
                    <a:pt x="0" y="572"/>
                    <a:pt x="48" y="810"/>
                    <a:pt x="369" y="810"/>
                  </a:cubicBezTo>
                  <a:lnTo>
                    <a:pt x="488" y="810"/>
                  </a:lnTo>
                  <a:lnTo>
                    <a:pt x="584" y="810"/>
                  </a:lnTo>
                  <a:cubicBezTo>
                    <a:pt x="953" y="810"/>
                    <a:pt x="1322" y="810"/>
                    <a:pt x="1703" y="798"/>
                  </a:cubicBezTo>
                  <a:cubicBezTo>
                    <a:pt x="2084" y="798"/>
                    <a:pt x="2453" y="786"/>
                    <a:pt x="2846" y="786"/>
                  </a:cubicBezTo>
                  <a:lnTo>
                    <a:pt x="3751" y="786"/>
                  </a:lnTo>
                  <a:lnTo>
                    <a:pt x="5429" y="786"/>
                  </a:lnTo>
                  <a:lnTo>
                    <a:pt x="7120" y="786"/>
                  </a:lnTo>
                  <a:lnTo>
                    <a:pt x="8585" y="786"/>
                  </a:lnTo>
                  <a:cubicBezTo>
                    <a:pt x="9704" y="786"/>
                    <a:pt x="10847" y="774"/>
                    <a:pt x="12073" y="738"/>
                  </a:cubicBezTo>
                  <a:cubicBezTo>
                    <a:pt x="12323" y="738"/>
                    <a:pt x="12561" y="726"/>
                    <a:pt x="12799" y="715"/>
                  </a:cubicBezTo>
                  <a:cubicBezTo>
                    <a:pt x="13216" y="691"/>
                    <a:pt x="13645" y="679"/>
                    <a:pt x="14062" y="679"/>
                  </a:cubicBezTo>
                  <a:cubicBezTo>
                    <a:pt x="14752" y="679"/>
                    <a:pt x="15300" y="726"/>
                    <a:pt x="15812" y="798"/>
                  </a:cubicBezTo>
                  <a:cubicBezTo>
                    <a:pt x="15871" y="810"/>
                    <a:pt x="15955" y="810"/>
                    <a:pt x="16026" y="810"/>
                  </a:cubicBezTo>
                  <a:cubicBezTo>
                    <a:pt x="16288" y="810"/>
                    <a:pt x="16478" y="715"/>
                    <a:pt x="16609" y="476"/>
                  </a:cubicBezTo>
                  <a:lnTo>
                    <a:pt x="16705" y="334"/>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p35"/>
            <p:cNvSpPr/>
            <p:nvPr/>
          </p:nvSpPr>
          <p:spPr>
            <a:xfrm>
              <a:off x="5109550" y="1778625"/>
              <a:ext cx="414375" cy="23525"/>
            </a:xfrm>
            <a:custGeom>
              <a:rect b="b" l="l" r="r" t="t"/>
              <a:pathLst>
                <a:path extrusionOk="0" h="941" w="16575">
                  <a:moveTo>
                    <a:pt x="15324" y="203"/>
                  </a:moveTo>
                  <a:lnTo>
                    <a:pt x="15265" y="203"/>
                  </a:lnTo>
                  <a:cubicBezTo>
                    <a:pt x="13395" y="167"/>
                    <a:pt x="11538" y="143"/>
                    <a:pt x="9680" y="119"/>
                  </a:cubicBezTo>
                  <a:lnTo>
                    <a:pt x="5859" y="60"/>
                  </a:lnTo>
                  <a:cubicBezTo>
                    <a:pt x="4251" y="48"/>
                    <a:pt x="2656" y="24"/>
                    <a:pt x="1048" y="0"/>
                  </a:cubicBezTo>
                  <a:lnTo>
                    <a:pt x="929" y="0"/>
                  </a:lnTo>
                  <a:cubicBezTo>
                    <a:pt x="822" y="0"/>
                    <a:pt x="691" y="0"/>
                    <a:pt x="572" y="48"/>
                  </a:cubicBezTo>
                  <a:cubicBezTo>
                    <a:pt x="477" y="84"/>
                    <a:pt x="417" y="155"/>
                    <a:pt x="346" y="262"/>
                  </a:cubicBezTo>
                  <a:cubicBezTo>
                    <a:pt x="322" y="298"/>
                    <a:pt x="275" y="346"/>
                    <a:pt x="215" y="417"/>
                  </a:cubicBezTo>
                  <a:lnTo>
                    <a:pt x="1" y="655"/>
                  </a:lnTo>
                  <a:lnTo>
                    <a:pt x="310" y="679"/>
                  </a:lnTo>
                  <a:cubicBezTo>
                    <a:pt x="417" y="679"/>
                    <a:pt x="513" y="691"/>
                    <a:pt x="596" y="691"/>
                  </a:cubicBezTo>
                  <a:cubicBezTo>
                    <a:pt x="775" y="703"/>
                    <a:pt x="906" y="703"/>
                    <a:pt x="1025" y="703"/>
                  </a:cubicBezTo>
                  <a:cubicBezTo>
                    <a:pt x="1441" y="703"/>
                    <a:pt x="1882" y="703"/>
                    <a:pt x="2299" y="715"/>
                  </a:cubicBezTo>
                  <a:cubicBezTo>
                    <a:pt x="3013" y="715"/>
                    <a:pt x="3727" y="727"/>
                    <a:pt x="4454" y="727"/>
                  </a:cubicBezTo>
                  <a:cubicBezTo>
                    <a:pt x="5382" y="750"/>
                    <a:pt x="6311" y="762"/>
                    <a:pt x="7240" y="798"/>
                  </a:cubicBezTo>
                  <a:cubicBezTo>
                    <a:pt x="8037" y="810"/>
                    <a:pt x="8835" y="822"/>
                    <a:pt x="9633" y="834"/>
                  </a:cubicBezTo>
                  <a:lnTo>
                    <a:pt x="12133" y="881"/>
                  </a:lnTo>
                  <a:cubicBezTo>
                    <a:pt x="12836" y="893"/>
                    <a:pt x="13514" y="893"/>
                    <a:pt x="14217" y="905"/>
                  </a:cubicBezTo>
                  <a:cubicBezTo>
                    <a:pt x="14443" y="905"/>
                    <a:pt x="14645" y="929"/>
                    <a:pt x="14872" y="929"/>
                  </a:cubicBezTo>
                  <a:cubicBezTo>
                    <a:pt x="15157" y="941"/>
                    <a:pt x="15455" y="941"/>
                    <a:pt x="15753" y="941"/>
                  </a:cubicBezTo>
                  <a:lnTo>
                    <a:pt x="15872" y="941"/>
                  </a:lnTo>
                  <a:cubicBezTo>
                    <a:pt x="16098" y="941"/>
                    <a:pt x="16324" y="893"/>
                    <a:pt x="16491" y="584"/>
                  </a:cubicBezTo>
                  <a:lnTo>
                    <a:pt x="16574" y="441"/>
                  </a:lnTo>
                  <a:lnTo>
                    <a:pt x="16419" y="381"/>
                  </a:lnTo>
                  <a:cubicBezTo>
                    <a:pt x="16015" y="203"/>
                    <a:pt x="15657" y="203"/>
                    <a:pt x="15324" y="203"/>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p35"/>
            <p:cNvSpPr/>
            <p:nvPr/>
          </p:nvSpPr>
          <p:spPr>
            <a:xfrm>
              <a:off x="5115200" y="1829225"/>
              <a:ext cx="235175" cy="22950"/>
            </a:xfrm>
            <a:custGeom>
              <a:rect b="b" l="l" r="r" t="t"/>
              <a:pathLst>
                <a:path extrusionOk="0" h="918" w="9407">
                  <a:moveTo>
                    <a:pt x="9324" y="167"/>
                  </a:moveTo>
                  <a:lnTo>
                    <a:pt x="9228" y="120"/>
                  </a:lnTo>
                  <a:cubicBezTo>
                    <a:pt x="9157" y="72"/>
                    <a:pt x="9050" y="24"/>
                    <a:pt x="8943" y="24"/>
                  </a:cubicBezTo>
                  <a:cubicBezTo>
                    <a:pt x="8788" y="24"/>
                    <a:pt x="8633" y="0"/>
                    <a:pt x="8454" y="0"/>
                  </a:cubicBezTo>
                  <a:cubicBezTo>
                    <a:pt x="8276" y="0"/>
                    <a:pt x="8085" y="0"/>
                    <a:pt x="7895" y="24"/>
                  </a:cubicBezTo>
                  <a:cubicBezTo>
                    <a:pt x="7454" y="36"/>
                    <a:pt x="7026" y="60"/>
                    <a:pt x="6597" y="96"/>
                  </a:cubicBezTo>
                  <a:cubicBezTo>
                    <a:pt x="5775" y="143"/>
                    <a:pt x="4942" y="179"/>
                    <a:pt x="4109" y="191"/>
                  </a:cubicBezTo>
                  <a:lnTo>
                    <a:pt x="3870" y="191"/>
                  </a:lnTo>
                  <a:cubicBezTo>
                    <a:pt x="3228" y="191"/>
                    <a:pt x="2596" y="167"/>
                    <a:pt x="1965" y="143"/>
                  </a:cubicBezTo>
                  <a:cubicBezTo>
                    <a:pt x="1584" y="120"/>
                    <a:pt x="1203" y="108"/>
                    <a:pt x="822" y="96"/>
                  </a:cubicBezTo>
                  <a:lnTo>
                    <a:pt x="763" y="96"/>
                  </a:lnTo>
                  <a:cubicBezTo>
                    <a:pt x="596" y="96"/>
                    <a:pt x="418" y="108"/>
                    <a:pt x="239" y="155"/>
                  </a:cubicBezTo>
                  <a:cubicBezTo>
                    <a:pt x="108" y="179"/>
                    <a:pt x="1" y="370"/>
                    <a:pt x="13" y="489"/>
                  </a:cubicBezTo>
                  <a:cubicBezTo>
                    <a:pt x="13" y="631"/>
                    <a:pt x="132" y="774"/>
                    <a:pt x="251" y="810"/>
                  </a:cubicBezTo>
                  <a:cubicBezTo>
                    <a:pt x="346" y="834"/>
                    <a:pt x="453" y="834"/>
                    <a:pt x="549" y="834"/>
                  </a:cubicBezTo>
                  <a:lnTo>
                    <a:pt x="549" y="691"/>
                  </a:lnTo>
                  <a:lnTo>
                    <a:pt x="584" y="834"/>
                  </a:lnTo>
                  <a:lnTo>
                    <a:pt x="656" y="834"/>
                  </a:lnTo>
                  <a:cubicBezTo>
                    <a:pt x="894" y="858"/>
                    <a:pt x="1132" y="858"/>
                    <a:pt x="1358" y="870"/>
                  </a:cubicBezTo>
                  <a:cubicBezTo>
                    <a:pt x="1894" y="893"/>
                    <a:pt x="2430" y="917"/>
                    <a:pt x="2977" y="917"/>
                  </a:cubicBezTo>
                  <a:lnTo>
                    <a:pt x="3263" y="917"/>
                  </a:lnTo>
                  <a:cubicBezTo>
                    <a:pt x="3942" y="917"/>
                    <a:pt x="4644" y="893"/>
                    <a:pt x="5311" y="882"/>
                  </a:cubicBezTo>
                  <a:lnTo>
                    <a:pt x="5656" y="870"/>
                  </a:lnTo>
                  <a:cubicBezTo>
                    <a:pt x="6680" y="834"/>
                    <a:pt x="7692" y="822"/>
                    <a:pt x="8704" y="774"/>
                  </a:cubicBezTo>
                  <a:cubicBezTo>
                    <a:pt x="8859" y="774"/>
                    <a:pt x="8990" y="715"/>
                    <a:pt x="9121" y="667"/>
                  </a:cubicBezTo>
                  <a:cubicBezTo>
                    <a:pt x="9181" y="655"/>
                    <a:pt x="9228" y="631"/>
                    <a:pt x="9288" y="620"/>
                  </a:cubicBezTo>
                  <a:lnTo>
                    <a:pt x="9407" y="584"/>
                  </a:lnTo>
                  <a:lnTo>
                    <a:pt x="9359" y="215"/>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C9DD">
            <a:alpha val="96090"/>
          </a:srgbClr>
        </a:solidFill>
      </p:bgPr>
    </p:bg>
    <p:spTree>
      <p:nvGrpSpPr>
        <p:cNvPr id="205" name="Shape 205"/>
        <p:cNvGrpSpPr/>
        <p:nvPr/>
      </p:nvGrpSpPr>
      <p:grpSpPr>
        <a:xfrm>
          <a:off x="0" y="0"/>
          <a:ext cx="0" cy="0"/>
          <a:chOff x="0" y="0"/>
          <a:chExt cx="0" cy="0"/>
        </a:xfrm>
      </p:grpSpPr>
      <p:sp>
        <p:nvSpPr>
          <p:cNvPr id="206" name="Google Shape;206;p25"/>
          <p:cNvSpPr/>
          <p:nvPr/>
        </p:nvSpPr>
        <p:spPr>
          <a:xfrm rot="-129175">
            <a:off x="1831373" y="1314244"/>
            <a:ext cx="5957405" cy="2926472"/>
          </a:xfrm>
          <a:prstGeom prst="roundRect">
            <a:avLst>
              <a:gd fmla="val 24491" name="adj"/>
            </a:avLst>
          </a:prstGeom>
          <a:noFill/>
          <a:ln cap="flat" cmpd="sng" w="28575">
            <a:solidFill>
              <a:schemeClr val="dk1"/>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25"/>
          <p:cNvSpPr/>
          <p:nvPr/>
        </p:nvSpPr>
        <p:spPr>
          <a:xfrm rot="-129125">
            <a:off x="1681512" y="1095527"/>
            <a:ext cx="6630777" cy="4017446"/>
          </a:xfrm>
          <a:prstGeom prst="roundRect">
            <a:avLst>
              <a:gd fmla="val 24491" name="adj"/>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25"/>
          <p:cNvSpPr/>
          <p:nvPr/>
        </p:nvSpPr>
        <p:spPr>
          <a:xfrm>
            <a:off x="7443046" y="4351580"/>
            <a:ext cx="466831" cy="448797"/>
          </a:xfrm>
          <a:custGeom>
            <a:rect b="b" l="l" r="r" t="t"/>
            <a:pathLst>
              <a:path extrusionOk="0" h="7590" w="7895">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cap="flat" cmpd="sng" w="3810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25"/>
          <p:cNvSpPr/>
          <p:nvPr/>
        </p:nvSpPr>
        <p:spPr>
          <a:xfrm rot="2006702">
            <a:off x="8051026" y="3645241"/>
            <a:ext cx="588826" cy="566095"/>
          </a:xfrm>
          <a:custGeom>
            <a:rect b="b" l="l" r="r" t="t"/>
            <a:pathLst>
              <a:path extrusionOk="0" h="7590" w="7895">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cap="flat" cmpd="sng" w="3810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25"/>
          <p:cNvSpPr txBox="1"/>
          <p:nvPr>
            <p:ph idx="1" type="subTitle"/>
          </p:nvPr>
        </p:nvSpPr>
        <p:spPr>
          <a:xfrm>
            <a:off x="2313550" y="972450"/>
            <a:ext cx="5355000" cy="49629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3900">
                <a:latin typeface="Arial"/>
                <a:ea typeface="Arial"/>
                <a:cs typeface="Arial"/>
                <a:sym typeface="Arial"/>
              </a:rPr>
              <a:t>What kinds of things do you, as a teen, have power over in your life?</a:t>
            </a:r>
            <a:endParaRPr sz="3900">
              <a:latin typeface="Arial"/>
              <a:ea typeface="Arial"/>
              <a:cs typeface="Arial"/>
              <a:sym typeface="Arial"/>
            </a:endParaRPr>
          </a:p>
          <a:p>
            <a:pPr indent="0" lvl="0" marL="0" rtl="0" algn="ctr">
              <a:spcBef>
                <a:spcPts val="0"/>
              </a:spcBef>
              <a:spcAft>
                <a:spcPts val="0"/>
              </a:spcAft>
              <a:buNone/>
            </a:pPr>
            <a:r>
              <a:rPr lang="en" sz="3900">
                <a:latin typeface="Arial"/>
                <a:ea typeface="Arial"/>
                <a:cs typeface="Arial"/>
                <a:sym typeface="Arial"/>
              </a:rPr>
              <a:t> Explain why you have control over those things.</a:t>
            </a:r>
            <a:endParaRPr sz="3900">
              <a:latin typeface="Arial"/>
              <a:ea typeface="Arial"/>
              <a:cs typeface="Arial"/>
              <a:sym typeface="Arial"/>
            </a:endParaRPr>
          </a:p>
          <a:p>
            <a:pPr indent="0" lvl="0" marL="0" rtl="0" algn="ctr">
              <a:spcBef>
                <a:spcPts val="0"/>
              </a:spcBef>
              <a:spcAft>
                <a:spcPts val="0"/>
              </a:spcAft>
              <a:buNone/>
            </a:pPr>
            <a:r>
              <a:t/>
            </a:r>
            <a:endParaRPr sz="3900">
              <a:latin typeface="Arial"/>
              <a:ea typeface="Arial"/>
              <a:cs typeface="Arial"/>
              <a:sym typeface="Arial"/>
            </a:endParaRPr>
          </a:p>
        </p:txBody>
      </p:sp>
      <p:grpSp>
        <p:nvGrpSpPr>
          <p:cNvPr id="211" name="Google Shape;211;p25"/>
          <p:cNvGrpSpPr/>
          <p:nvPr/>
        </p:nvGrpSpPr>
        <p:grpSpPr>
          <a:xfrm>
            <a:off x="973115" y="636113"/>
            <a:ext cx="1663844" cy="1216701"/>
            <a:chOff x="3348925" y="3556225"/>
            <a:chExt cx="776300" cy="567650"/>
          </a:xfrm>
        </p:grpSpPr>
        <p:sp>
          <p:nvSpPr>
            <p:cNvPr id="212" name="Google Shape;212;p25"/>
            <p:cNvSpPr/>
            <p:nvPr/>
          </p:nvSpPr>
          <p:spPr>
            <a:xfrm>
              <a:off x="3628125" y="3573200"/>
              <a:ext cx="481025" cy="443825"/>
            </a:xfrm>
            <a:custGeom>
              <a:rect b="b" l="l" r="r" t="t"/>
              <a:pathLst>
                <a:path extrusionOk="0" h="17753" w="19241">
                  <a:moveTo>
                    <a:pt x="19241" y="5274"/>
                  </a:moveTo>
                  <a:cubicBezTo>
                    <a:pt x="19157" y="6656"/>
                    <a:pt x="19050" y="8096"/>
                    <a:pt x="18955" y="9537"/>
                  </a:cubicBezTo>
                  <a:cubicBezTo>
                    <a:pt x="18919" y="10287"/>
                    <a:pt x="18931" y="11049"/>
                    <a:pt x="18884" y="11787"/>
                  </a:cubicBezTo>
                  <a:cubicBezTo>
                    <a:pt x="18800" y="13275"/>
                    <a:pt x="17610" y="14335"/>
                    <a:pt x="16098" y="14276"/>
                  </a:cubicBezTo>
                  <a:cubicBezTo>
                    <a:pt x="15990" y="14276"/>
                    <a:pt x="15907" y="14228"/>
                    <a:pt x="15800" y="14228"/>
                  </a:cubicBezTo>
                  <a:cubicBezTo>
                    <a:pt x="15371" y="14216"/>
                    <a:pt x="15264" y="14287"/>
                    <a:pt x="15240" y="14740"/>
                  </a:cubicBezTo>
                  <a:cubicBezTo>
                    <a:pt x="15193" y="15252"/>
                    <a:pt x="15181" y="15776"/>
                    <a:pt x="15145" y="16312"/>
                  </a:cubicBezTo>
                  <a:cubicBezTo>
                    <a:pt x="15145" y="16466"/>
                    <a:pt x="15145" y="16609"/>
                    <a:pt x="15121" y="16764"/>
                  </a:cubicBezTo>
                  <a:cubicBezTo>
                    <a:pt x="15074" y="17074"/>
                    <a:pt x="15121" y="17478"/>
                    <a:pt x="14764" y="17609"/>
                  </a:cubicBezTo>
                  <a:cubicBezTo>
                    <a:pt x="14371" y="17752"/>
                    <a:pt x="14014" y="17562"/>
                    <a:pt x="13764" y="17264"/>
                  </a:cubicBezTo>
                  <a:cubicBezTo>
                    <a:pt x="13097" y="16526"/>
                    <a:pt x="12419" y="15776"/>
                    <a:pt x="11811" y="14990"/>
                  </a:cubicBezTo>
                  <a:cubicBezTo>
                    <a:pt x="11526" y="14633"/>
                    <a:pt x="11228" y="14478"/>
                    <a:pt x="10799" y="14478"/>
                  </a:cubicBezTo>
                  <a:cubicBezTo>
                    <a:pt x="9668" y="14478"/>
                    <a:pt x="8549" y="14514"/>
                    <a:pt x="7442" y="14442"/>
                  </a:cubicBezTo>
                  <a:cubicBezTo>
                    <a:pt x="6394" y="14359"/>
                    <a:pt x="5358" y="14180"/>
                    <a:pt x="4334" y="14002"/>
                  </a:cubicBezTo>
                  <a:cubicBezTo>
                    <a:pt x="3810" y="13918"/>
                    <a:pt x="3763" y="13811"/>
                    <a:pt x="3763" y="13216"/>
                  </a:cubicBezTo>
                  <a:cubicBezTo>
                    <a:pt x="3763" y="12121"/>
                    <a:pt x="3679" y="11025"/>
                    <a:pt x="3394" y="9954"/>
                  </a:cubicBezTo>
                  <a:cubicBezTo>
                    <a:pt x="3179" y="9168"/>
                    <a:pt x="2727" y="8703"/>
                    <a:pt x="1905" y="8608"/>
                  </a:cubicBezTo>
                  <a:cubicBezTo>
                    <a:pt x="1489" y="8549"/>
                    <a:pt x="1072" y="8453"/>
                    <a:pt x="643" y="8430"/>
                  </a:cubicBezTo>
                  <a:cubicBezTo>
                    <a:pt x="286" y="8394"/>
                    <a:pt x="72" y="8227"/>
                    <a:pt x="60" y="7870"/>
                  </a:cubicBezTo>
                  <a:cubicBezTo>
                    <a:pt x="24" y="7251"/>
                    <a:pt x="0" y="6620"/>
                    <a:pt x="12" y="6001"/>
                  </a:cubicBezTo>
                  <a:cubicBezTo>
                    <a:pt x="48" y="5251"/>
                    <a:pt x="84" y="4501"/>
                    <a:pt x="191" y="3750"/>
                  </a:cubicBezTo>
                  <a:cubicBezTo>
                    <a:pt x="286" y="3143"/>
                    <a:pt x="441" y="2536"/>
                    <a:pt x="608" y="1941"/>
                  </a:cubicBezTo>
                  <a:cubicBezTo>
                    <a:pt x="881" y="881"/>
                    <a:pt x="1727" y="488"/>
                    <a:pt x="2643" y="286"/>
                  </a:cubicBezTo>
                  <a:cubicBezTo>
                    <a:pt x="3751" y="36"/>
                    <a:pt x="4870" y="0"/>
                    <a:pt x="6001" y="95"/>
                  </a:cubicBezTo>
                  <a:cubicBezTo>
                    <a:pt x="7870" y="226"/>
                    <a:pt x="9752" y="286"/>
                    <a:pt x="11609" y="417"/>
                  </a:cubicBezTo>
                  <a:cubicBezTo>
                    <a:pt x="13538" y="548"/>
                    <a:pt x="15490" y="750"/>
                    <a:pt x="17431" y="929"/>
                  </a:cubicBezTo>
                  <a:cubicBezTo>
                    <a:pt x="17622" y="941"/>
                    <a:pt x="17812" y="1012"/>
                    <a:pt x="18003" y="1060"/>
                  </a:cubicBezTo>
                  <a:cubicBezTo>
                    <a:pt x="18598" y="1203"/>
                    <a:pt x="18979" y="1584"/>
                    <a:pt x="19015" y="2203"/>
                  </a:cubicBezTo>
                  <a:cubicBezTo>
                    <a:pt x="19110" y="3203"/>
                    <a:pt x="19169" y="4203"/>
                    <a:pt x="19241" y="5274"/>
                  </a:cubicBezTo>
                  <a:close/>
                  <a:moveTo>
                    <a:pt x="9549" y="11585"/>
                  </a:moveTo>
                  <a:cubicBezTo>
                    <a:pt x="9609" y="11585"/>
                    <a:pt x="9763" y="11597"/>
                    <a:pt x="9894" y="11537"/>
                  </a:cubicBezTo>
                  <a:cubicBezTo>
                    <a:pt x="11025" y="11061"/>
                    <a:pt x="11907" y="10347"/>
                    <a:pt x="12228" y="9096"/>
                  </a:cubicBezTo>
                  <a:cubicBezTo>
                    <a:pt x="12395" y="8430"/>
                    <a:pt x="12264" y="8192"/>
                    <a:pt x="11609" y="8144"/>
                  </a:cubicBezTo>
                  <a:cubicBezTo>
                    <a:pt x="10442" y="8084"/>
                    <a:pt x="9263" y="8072"/>
                    <a:pt x="8097" y="8049"/>
                  </a:cubicBezTo>
                  <a:cubicBezTo>
                    <a:pt x="7573" y="8049"/>
                    <a:pt x="7239" y="8489"/>
                    <a:pt x="7287" y="9001"/>
                  </a:cubicBezTo>
                  <a:cubicBezTo>
                    <a:pt x="7311" y="9263"/>
                    <a:pt x="7382" y="9501"/>
                    <a:pt x="7406" y="9751"/>
                  </a:cubicBezTo>
                  <a:cubicBezTo>
                    <a:pt x="7549" y="11001"/>
                    <a:pt x="8573" y="11525"/>
                    <a:pt x="9549" y="11585"/>
                  </a:cubicBezTo>
                  <a:close/>
                  <a:moveTo>
                    <a:pt x="6799" y="6108"/>
                  </a:moveTo>
                  <a:lnTo>
                    <a:pt x="6799" y="6108"/>
                  </a:lnTo>
                  <a:lnTo>
                    <a:pt x="6799" y="5953"/>
                  </a:lnTo>
                  <a:cubicBezTo>
                    <a:pt x="6799" y="5620"/>
                    <a:pt x="6739" y="5346"/>
                    <a:pt x="6358" y="5298"/>
                  </a:cubicBezTo>
                  <a:cubicBezTo>
                    <a:pt x="6084" y="5274"/>
                    <a:pt x="5870" y="5513"/>
                    <a:pt x="5822" y="5894"/>
                  </a:cubicBezTo>
                  <a:cubicBezTo>
                    <a:pt x="5799" y="5965"/>
                    <a:pt x="5799" y="6048"/>
                    <a:pt x="5799" y="6120"/>
                  </a:cubicBezTo>
                  <a:cubicBezTo>
                    <a:pt x="5799" y="6608"/>
                    <a:pt x="6013" y="7013"/>
                    <a:pt x="6275" y="7025"/>
                  </a:cubicBezTo>
                  <a:cubicBezTo>
                    <a:pt x="6561" y="7060"/>
                    <a:pt x="6763" y="6703"/>
                    <a:pt x="6799" y="6167"/>
                  </a:cubicBezTo>
                  <a:close/>
                  <a:moveTo>
                    <a:pt x="14240" y="5536"/>
                  </a:moveTo>
                  <a:cubicBezTo>
                    <a:pt x="13383" y="5608"/>
                    <a:pt x="13121" y="6120"/>
                    <a:pt x="13526" y="6822"/>
                  </a:cubicBezTo>
                  <a:cubicBezTo>
                    <a:pt x="13597" y="6941"/>
                    <a:pt x="13752" y="7072"/>
                    <a:pt x="13859" y="7072"/>
                  </a:cubicBezTo>
                  <a:cubicBezTo>
                    <a:pt x="13954" y="7072"/>
                    <a:pt x="14121" y="6941"/>
                    <a:pt x="14181" y="6822"/>
                  </a:cubicBezTo>
                  <a:cubicBezTo>
                    <a:pt x="14359" y="6417"/>
                    <a:pt x="14371" y="6013"/>
                    <a:pt x="14240" y="5536"/>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25"/>
            <p:cNvSpPr/>
            <p:nvPr/>
          </p:nvSpPr>
          <p:spPr>
            <a:xfrm>
              <a:off x="3367375" y="3796725"/>
              <a:ext cx="342025" cy="307200"/>
            </a:xfrm>
            <a:custGeom>
              <a:rect b="b" l="l" r="r" t="t"/>
              <a:pathLst>
                <a:path extrusionOk="0" h="12288" w="13681">
                  <a:moveTo>
                    <a:pt x="2108" y="12288"/>
                  </a:moveTo>
                  <a:cubicBezTo>
                    <a:pt x="1798" y="11704"/>
                    <a:pt x="2048" y="11276"/>
                    <a:pt x="2096" y="10835"/>
                  </a:cubicBezTo>
                  <a:cubicBezTo>
                    <a:pt x="2108" y="10597"/>
                    <a:pt x="2239" y="10359"/>
                    <a:pt x="2286" y="10121"/>
                  </a:cubicBezTo>
                  <a:cubicBezTo>
                    <a:pt x="2405" y="9621"/>
                    <a:pt x="2298" y="9490"/>
                    <a:pt x="1798" y="9466"/>
                  </a:cubicBezTo>
                  <a:cubicBezTo>
                    <a:pt x="1524" y="9454"/>
                    <a:pt x="1251" y="9490"/>
                    <a:pt x="977" y="9466"/>
                  </a:cubicBezTo>
                  <a:cubicBezTo>
                    <a:pt x="453" y="9430"/>
                    <a:pt x="203" y="9216"/>
                    <a:pt x="96" y="8716"/>
                  </a:cubicBezTo>
                  <a:cubicBezTo>
                    <a:pt x="24" y="8371"/>
                    <a:pt x="0" y="8013"/>
                    <a:pt x="0" y="7668"/>
                  </a:cubicBezTo>
                  <a:cubicBezTo>
                    <a:pt x="12" y="6168"/>
                    <a:pt x="24" y="4680"/>
                    <a:pt x="72" y="3180"/>
                  </a:cubicBezTo>
                  <a:cubicBezTo>
                    <a:pt x="84" y="2799"/>
                    <a:pt x="155" y="2429"/>
                    <a:pt x="191" y="2060"/>
                  </a:cubicBezTo>
                  <a:cubicBezTo>
                    <a:pt x="322" y="810"/>
                    <a:pt x="1286" y="239"/>
                    <a:pt x="2167" y="108"/>
                  </a:cubicBezTo>
                  <a:cubicBezTo>
                    <a:pt x="2703" y="13"/>
                    <a:pt x="3263" y="1"/>
                    <a:pt x="3799" y="1"/>
                  </a:cubicBezTo>
                  <a:cubicBezTo>
                    <a:pt x="5680" y="13"/>
                    <a:pt x="7561" y="48"/>
                    <a:pt x="9430" y="96"/>
                  </a:cubicBezTo>
                  <a:cubicBezTo>
                    <a:pt x="10323" y="120"/>
                    <a:pt x="11228" y="179"/>
                    <a:pt x="12121" y="274"/>
                  </a:cubicBezTo>
                  <a:cubicBezTo>
                    <a:pt x="12788" y="334"/>
                    <a:pt x="13181" y="751"/>
                    <a:pt x="13347" y="1406"/>
                  </a:cubicBezTo>
                  <a:cubicBezTo>
                    <a:pt x="13681" y="2834"/>
                    <a:pt x="13681" y="4275"/>
                    <a:pt x="13597" y="5739"/>
                  </a:cubicBezTo>
                  <a:cubicBezTo>
                    <a:pt x="13538" y="6609"/>
                    <a:pt x="13466" y="7478"/>
                    <a:pt x="13395" y="8359"/>
                  </a:cubicBezTo>
                  <a:cubicBezTo>
                    <a:pt x="13312" y="9156"/>
                    <a:pt x="13062" y="9466"/>
                    <a:pt x="12264" y="9609"/>
                  </a:cubicBezTo>
                  <a:cubicBezTo>
                    <a:pt x="11502" y="9740"/>
                    <a:pt x="10728" y="9811"/>
                    <a:pt x="9954" y="9823"/>
                  </a:cubicBezTo>
                  <a:cubicBezTo>
                    <a:pt x="8585" y="9859"/>
                    <a:pt x="7216" y="9811"/>
                    <a:pt x="5834" y="9788"/>
                  </a:cubicBezTo>
                  <a:cubicBezTo>
                    <a:pt x="5477" y="9764"/>
                    <a:pt x="5287" y="9978"/>
                    <a:pt x="5072" y="10180"/>
                  </a:cubicBezTo>
                  <a:cubicBezTo>
                    <a:pt x="4227" y="11038"/>
                    <a:pt x="3179" y="11633"/>
                    <a:pt x="2108" y="12288"/>
                  </a:cubicBezTo>
                  <a:close/>
                  <a:moveTo>
                    <a:pt x="8752" y="5894"/>
                  </a:moveTo>
                  <a:cubicBezTo>
                    <a:pt x="8490" y="5858"/>
                    <a:pt x="8240" y="5811"/>
                    <a:pt x="8001" y="5799"/>
                  </a:cubicBezTo>
                  <a:cubicBezTo>
                    <a:pt x="7216" y="5751"/>
                    <a:pt x="6406" y="5739"/>
                    <a:pt x="5620" y="5680"/>
                  </a:cubicBezTo>
                  <a:cubicBezTo>
                    <a:pt x="5275" y="5656"/>
                    <a:pt x="5132" y="5870"/>
                    <a:pt x="5025" y="6132"/>
                  </a:cubicBezTo>
                  <a:cubicBezTo>
                    <a:pt x="4846" y="6597"/>
                    <a:pt x="5358" y="7978"/>
                    <a:pt x="6049" y="8204"/>
                  </a:cubicBezTo>
                  <a:cubicBezTo>
                    <a:pt x="7168" y="8573"/>
                    <a:pt x="8823" y="7442"/>
                    <a:pt x="8835" y="6275"/>
                  </a:cubicBezTo>
                  <a:cubicBezTo>
                    <a:pt x="8835" y="6168"/>
                    <a:pt x="8787" y="6049"/>
                    <a:pt x="8752" y="5894"/>
                  </a:cubicBezTo>
                  <a:close/>
                  <a:moveTo>
                    <a:pt x="3703" y="3132"/>
                  </a:moveTo>
                  <a:cubicBezTo>
                    <a:pt x="3358" y="3596"/>
                    <a:pt x="3287" y="4013"/>
                    <a:pt x="3406" y="4454"/>
                  </a:cubicBezTo>
                  <a:cubicBezTo>
                    <a:pt x="3429" y="4573"/>
                    <a:pt x="3596" y="4715"/>
                    <a:pt x="3703" y="4715"/>
                  </a:cubicBezTo>
                  <a:cubicBezTo>
                    <a:pt x="3810" y="4715"/>
                    <a:pt x="4001" y="4608"/>
                    <a:pt x="4025" y="4501"/>
                  </a:cubicBezTo>
                  <a:cubicBezTo>
                    <a:pt x="4144" y="4037"/>
                    <a:pt x="4144" y="3572"/>
                    <a:pt x="3703" y="3132"/>
                  </a:cubicBezTo>
                  <a:close/>
                  <a:moveTo>
                    <a:pt x="9835" y="3156"/>
                  </a:moveTo>
                  <a:cubicBezTo>
                    <a:pt x="9490" y="3537"/>
                    <a:pt x="9561" y="3906"/>
                    <a:pt x="9644" y="4263"/>
                  </a:cubicBezTo>
                  <a:cubicBezTo>
                    <a:pt x="9668" y="4382"/>
                    <a:pt x="9847" y="4561"/>
                    <a:pt x="9906" y="4549"/>
                  </a:cubicBezTo>
                  <a:cubicBezTo>
                    <a:pt x="10037" y="4501"/>
                    <a:pt x="10240" y="4382"/>
                    <a:pt x="10264" y="4263"/>
                  </a:cubicBezTo>
                  <a:cubicBezTo>
                    <a:pt x="10359" y="3858"/>
                    <a:pt x="10276" y="3477"/>
                    <a:pt x="9835" y="3156"/>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p25"/>
            <p:cNvSpPr/>
            <p:nvPr/>
          </p:nvSpPr>
          <p:spPr>
            <a:xfrm>
              <a:off x="3809400" y="3775000"/>
              <a:ext cx="128600" cy="88125"/>
            </a:xfrm>
            <a:custGeom>
              <a:rect b="b" l="l" r="r" t="t"/>
              <a:pathLst>
                <a:path extrusionOk="0" h="3525" w="5144">
                  <a:moveTo>
                    <a:pt x="2298" y="3513"/>
                  </a:moveTo>
                  <a:cubicBezTo>
                    <a:pt x="1322" y="3453"/>
                    <a:pt x="298" y="2929"/>
                    <a:pt x="155" y="1691"/>
                  </a:cubicBezTo>
                  <a:cubicBezTo>
                    <a:pt x="131" y="1441"/>
                    <a:pt x="60" y="1203"/>
                    <a:pt x="36" y="953"/>
                  </a:cubicBezTo>
                  <a:cubicBezTo>
                    <a:pt x="0" y="429"/>
                    <a:pt x="334" y="0"/>
                    <a:pt x="846" y="0"/>
                  </a:cubicBezTo>
                  <a:cubicBezTo>
                    <a:pt x="2024" y="0"/>
                    <a:pt x="3179" y="24"/>
                    <a:pt x="4358" y="84"/>
                  </a:cubicBezTo>
                  <a:cubicBezTo>
                    <a:pt x="5013" y="120"/>
                    <a:pt x="5144" y="370"/>
                    <a:pt x="4977" y="1036"/>
                  </a:cubicBezTo>
                  <a:cubicBezTo>
                    <a:pt x="4667" y="2286"/>
                    <a:pt x="3774" y="3001"/>
                    <a:pt x="2643" y="3477"/>
                  </a:cubicBezTo>
                  <a:cubicBezTo>
                    <a:pt x="2524" y="3525"/>
                    <a:pt x="2358" y="3513"/>
                    <a:pt x="2298" y="3513"/>
                  </a:cubicBezTo>
                  <a:close/>
                  <a:moveTo>
                    <a:pt x="4429" y="870"/>
                  </a:moveTo>
                  <a:cubicBezTo>
                    <a:pt x="4203" y="798"/>
                    <a:pt x="4048" y="715"/>
                    <a:pt x="3882" y="691"/>
                  </a:cubicBezTo>
                  <a:cubicBezTo>
                    <a:pt x="3108" y="631"/>
                    <a:pt x="2334" y="584"/>
                    <a:pt x="1572" y="572"/>
                  </a:cubicBezTo>
                  <a:cubicBezTo>
                    <a:pt x="1346" y="572"/>
                    <a:pt x="1131" y="631"/>
                    <a:pt x="917" y="727"/>
                  </a:cubicBezTo>
                  <a:cubicBezTo>
                    <a:pt x="798" y="774"/>
                    <a:pt x="667" y="905"/>
                    <a:pt x="631" y="1024"/>
                  </a:cubicBezTo>
                  <a:cubicBezTo>
                    <a:pt x="357" y="2036"/>
                    <a:pt x="1429" y="3179"/>
                    <a:pt x="2441" y="2894"/>
                  </a:cubicBezTo>
                  <a:cubicBezTo>
                    <a:pt x="3405" y="2620"/>
                    <a:pt x="4179" y="2048"/>
                    <a:pt x="4429" y="87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25"/>
            <p:cNvSpPr/>
            <p:nvPr/>
          </p:nvSpPr>
          <p:spPr>
            <a:xfrm>
              <a:off x="3772775" y="3705350"/>
              <a:ext cx="25325" cy="44375"/>
            </a:xfrm>
            <a:custGeom>
              <a:rect b="b" l="l" r="r" t="t"/>
              <a:pathLst>
                <a:path extrusionOk="0" h="1775" w="1013">
                  <a:moveTo>
                    <a:pt x="1013" y="822"/>
                  </a:moveTo>
                  <a:lnTo>
                    <a:pt x="1013" y="893"/>
                  </a:lnTo>
                  <a:cubicBezTo>
                    <a:pt x="977" y="1429"/>
                    <a:pt x="775" y="1774"/>
                    <a:pt x="489" y="1751"/>
                  </a:cubicBezTo>
                  <a:cubicBezTo>
                    <a:pt x="215" y="1727"/>
                    <a:pt x="1" y="1334"/>
                    <a:pt x="13" y="846"/>
                  </a:cubicBezTo>
                  <a:cubicBezTo>
                    <a:pt x="13" y="774"/>
                    <a:pt x="13" y="691"/>
                    <a:pt x="36" y="620"/>
                  </a:cubicBezTo>
                  <a:cubicBezTo>
                    <a:pt x="84" y="239"/>
                    <a:pt x="298" y="0"/>
                    <a:pt x="572" y="24"/>
                  </a:cubicBezTo>
                  <a:cubicBezTo>
                    <a:pt x="953" y="72"/>
                    <a:pt x="1013" y="358"/>
                    <a:pt x="1013" y="679"/>
                  </a:cubicBezTo>
                  <a:lnTo>
                    <a:pt x="1013" y="822"/>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25"/>
            <p:cNvSpPr/>
            <p:nvPr/>
          </p:nvSpPr>
          <p:spPr>
            <a:xfrm>
              <a:off x="3956125" y="3711600"/>
              <a:ext cx="31300" cy="38425"/>
            </a:xfrm>
            <a:custGeom>
              <a:rect b="b" l="l" r="r" t="t"/>
              <a:pathLst>
                <a:path extrusionOk="0" h="1537" w="1252">
                  <a:moveTo>
                    <a:pt x="1120" y="0"/>
                  </a:moveTo>
                  <a:cubicBezTo>
                    <a:pt x="1251" y="465"/>
                    <a:pt x="1239" y="881"/>
                    <a:pt x="1061" y="1286"/>
                  </a:cubicBezTo>
                  <a:cubicBezTo>
                    <a:pt x="1013" y="1405"/>
                    <a:pt x="858" y="1536"/>
                    <a:pt x="739" y="1536"/>
                  </a:cubicBezTo>
                  <a:cubicBezTo>
                    <a:pt x="620" y="1536"/>
                    <a:pt x="465" y="1405"/>
                    <a:pt x="406" y="1286"/>
                  </a:cubicBezTo>
                  <a:cubicBezTo>
                    <a:pt x="1" y="596"/>
                    <a:pt x="263" y="96"/>
                    <a:pt x="112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25"/>
            <p:cNvSpPr/>
            <p:nvPr/>
          </p:nvSpPr>
          <p:spPr>
            <a:xfrm>
              <a:off x="3488825" y="3938125"/>
              <a:ext cx="99425" cy="73525"/>
            </a:xfrm>
            <a:custGeom>
              <a:rect b="b" l="l" r="r" t="t"/>
              <a:pathLst>
                <a:path extrusionOk="0" h="2941" w="3977">
                  <a:moveTo>
                    <a:pt x="3894" y="238"/>
                  </a:moveTo>
                  <a:cubicBezTo>
                    <a:pt x="3917" y="393"/>
                    <a:pt x="3977" y="512"/>
                    <a:pt x="3977" y="631"/>
                  </a:cubicBezTo>
                  <a:cubicBezTo>
                    <a:pt x="3965" y="1810"/>
                    <a:pt x="2310" y="2941"/>
                    <a:pt x="1191" y="2560"/>
                  </a:cubicBezTo>
                  <a:cubicBezTo>
                    <a:pt x="512" y="2346"/>
                    <a:pt x="0" y="953"/>
                    <a:pt x="167" y="500"/>
                  </a:cubicBezTo>
                  <a:cubicBezTo>
                    <a:pt x="274" y="226"/>
                    <a:pt x="417" y="0"/>
                    <a:pt x="762" y="36"/>
                  </a:cubicBezTo>
                  <a:cubicBezTo>
                    <a:pt x="1548" y="83"/>
                    <a:pt x="2358" y="107"/>
                    <a:pt x="3143" y="155"/>
                  </a:cubicBezTo>
                  <a:cubicBezTo>
                    <a:pt x="3393" y="155"/>
                    <a:pt x="3632" y="202"/>
                    <a:pt x="3894" y="238"/>
                  </a:cubicBezTo>
                  <a:close/>
                  <a:moveTo>
                    <a:pt x="3310" y="822"/>
                  </a:moveTo>
                  <a:cubicBezTo>
                    <a:pt x="2441" y="524"/>
                    <a:pt x="1596" y="738"/>
                    <a:pt x="738" y="703"/>
                  </a:cubicBezTo>
                  <a:cubicBezTo>
                    <a:pt x="691" y="1274"/>
                    <a:pt x="810" y="1726"/>
                    <a:pt x="1286" y="1953"/>
                  </a:cubicBezTo>
                  <a:cubicBezTo>
                    <a:pt x="1774" y="2191"/>
                    <a:pt x="2250" y="1941"/>
                    <a:pt x="2715" y="1726"/>
                  </a:cubicBezTo>
                  <a:cubicBezTo>
                    <a:pt x="3060" y="1572"/>
                    <a:pt x="3298" y="1298"/>
                    <a:pt x="3310" y="822"/>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25"/>
            <p:cNvSpPr/>
            <p:nvPr/>
          </p:nvSpPr>
          <p:spPr>
            <a:xfrm>
              <a:off x="3449525" y="3875000"/>
              <a:ext cx="21450" cy="39925"/>
            </a:xfrm>
            <a:custGeom>
              <a:rect b="b" l="l" r="r" t="t"/>
              <a:pathLst>
                <a:path extrusionOk="0" h="1597" w="858">
                  <a:moveTo>
                    <a:pt x="417" y="1"/>
                  </a:moveTo>
                  <a:cubicBezTo>
                    <a:pt x="858" y="441"/>
                    <a:pt x="858" y="906"/>
                    <a:pt x="739" y="1370"/>
                  </a:cubicBezTo>
                  <a:cubicBezTo>
                    <a:pt x="715" y="1477"/>
                    <a:pt x="524" y="1596"/>
                    <a:pt x="417" y="1596"/>
                  </a:cubicBezTo>
                  <a:cubicBezTo>
                    <a:pt x="310" y="1573"/>
                    <a:pt x="143" y="1442"/>
                    <a:pt x="120" y="1323"/>
                  </a:cubicBezTo>
                  <a:cubicBezTo>
                    <a:pt x="1" y="882"/>
                    <a:pt x="72" y="441"/>
                    <a:pt x="41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25"/>
            <p:cNvSpPr/>
            <p:nvPr/>
          </p:nvSpPr>
          <p:spPr>
            <a:xfrm>
              <a:off x="3604600" y="3875600"/>
              <a:ext cx="21750" cy="35150"/>
            </a:xfrm>
            <a:custGeom>
              <a:rect b="b" l="l" r="r" t="t"/>
              <a:pathLst>
                <a:path extrusionOk="0" h="1406" w="870">
                  <a:moveTo>
                    <a:pt x="346" y="1"/>
                  </a:moveTo>
                  <a:cubicBezTo>
                    <a:pt x="787" y="322"/>
                    <a:pt x="870" y="703"/>
                    <a:pt x="775" y="1108"/>
                  </a:cubicBezTo>
                  <a:cubicBezTo>
                    <a:pt x="751" y="1227"/>
                    <a:pt x="548" y="1358"/>
                    <a:pt x="417" y="1394"/>
                  </a:cubicBezTo>
                  <a:cubicBezTo>
                    <a:pt x="358" y="1406"/>
                    <a:pt x="179" y="1227"/>
                    <a:pt x="155" y="1108"/>
                  </a:cubicBezTo>
                  <a:cubicBezTo>
                    <a:pt x="72" y="763"/>
                    <a:pt x="1" y="382"/>
                    <a:pt x="34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25"/>
            <p:cNvSpPr/>
            <p:nvPr/>
          </p:nvSpPr>
          <p:spPr>
            <a:xfrm>
              <a:off x="3817725" y="3789275"/>
              <a:ext cx="102425" cy="65525"/>
            </a:xfrm>
            <a:custGeom>
              <a:rect b="b" l="l" r="r" t="t"/>
              <a:pathLst>
                <a:path extrusionOk="0" h="2621" w="4097">
                  <a:moveTo>
                    <a:pt x="4096" y="299"/>
                  </a:moveTo>
                  <a:cubicBezTo>
                    <a:pt x="3858" y="1477"/>
                    <a:pt x="3072" y="2049"/>
                    <a:pt x="2108" y="2323"/>
                  </a:cubicBezTo>
                  <a:cubicBezTo>
                    <a:pt x="1072" y="2620"/>
                    <a:pt x="1" y="1465"/>
                    <a:pt x="298" y="453"/>
                  </a:cubicBezTo>
                  <a:cubicBezTo>
                    <a:pt x="334" y="334"/>
                    <a:pt x="465" y="203"/>
                    <a:pt x="584" y="156"/>
                  </a:cubicBezTo>
                  <a:cubicBezTo>
                    <a:pt x="798" y="60"/>
                    <a:pt x="1013" y="1"/>
                    <a:pt x="1239" y="1"/>
                  </a:cubicBezTo>
                  <a:cubicBezTo>
                    <a:pt x="2013" y="25"/>
                    <a:pt x="2787" y="60"/>
                    <a:pt x="3549" y="120"/>
                  </a:cubicBezTo>
                  <a:cubicBezTo>
                    <a:pt x="3715" y="144"/>
                    <a:pt x="3870" y="227"/>
                    <a:pt x="4096" y="299"/>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25"/>
            <p:cNvSpPr/>
            <p:nvPr/>
          </p:nvSpPr>
          <p:spPr>
            <a:xfrm>
              <a:off x="3505775" y="3951500"/>
              <a:ext cx="65825" cy="41400"/>
            </a:xfrm>
            <a:custGeom>
              <a:rect b="b" l="l" r="r" t="t"/>
              <a:pathLst>
                <a:path extrusionOk="0" h="1656" w="2633">
                  <a:moveTo>
                    <a:pt x="2632" y="287"/>
                  </a:moveTo>
                  <a:cubicBezTo>
                    <a:pt x="2620" y="763"/>
                    <a:pt x="2382" y="1037"/>
                    <a:pt x="2025" y="1191"/>
                  </a:cubicBezTo>
                  <a:cubicBezTo>
                    <a:pt x="1572" y="1406"/>
                    <a:pt x="1084" y="1656"/>
                    <a:pt x="596" y="1418"/>
                  </a:cubicBezTo>
                  <a:cubicBezTo>
                    <a:pt x="132" y="1191"/>
                    <a:pt x="1" y="739"/>
                    <a:pt x="37" y="168"/>
                  </a:cubicBezTo>
                  <a:cubicBezTo>
                    <a:pt x="918" y="203"/>
                    <a:pt x="1763" y="1"/>
                    <a:pt x="2632" y="287"/>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25"/>
            <p:cNvSpPr/>
            <p:nvPr/>
          </p:nvSpPr>
          <p:spPr>
            <a:xfrm>
              <a:off x="3348925" y="3556225"/>
              <a:ext cx="776300" cy="567650"/>
            </a:xfrm>
            <a:custGeom>
              <a:rect b="b" l="l" r="r" t="t"/>
              <a:pathLst>
                <a:path extrusionOk="0" h="22706" w="31052">
                  <a:moveTo>
                    <a:pt x="30837" y="2477"/>
                  </a:moveTo>
                  <a:cubicBezTo>
                    <a:pt x="30695" y="1560"/>
                    <a:pt x="30159" y="1012"/>
                    <a:pt x="29313" y="905"/>
                  </a:cubicBezTo>
                  <a:cubicBezTo>
                    <a:pt x="27920" y="739"/>
                    <a:pt x="26432" y="596"/>
                    <a:pt x="24753" y="441"/>
                  </a:cubicBezTo>
                  <a:cubicBezTo>
                    <a:pt x="23956" y="381"/>
                    <a:pt x="23134" y="334"/>
                    <a:pt x="22348" y="310"/>
                  </a:cubicBezTo>
                  <a:cubicBezTo>
                    <a:pt x="22015" y="298"/>
                    <a:pt x="21705" y="274"/>
                    <a:pt x="21372" y="262"/>
                  </a:cubicBezTo>
                  <a:lnTo>
                    <a:pt x="19765" y="179"/>
                  </a:lnTo>
                  <a:cubicBezTo>
                    <a:pt x="18455" y="96"/>
                    <a:pt x="17086" y="24"/>
                    <a:pt x="15752" y="0"/>
                  </a:cubicBezTo>
                  <a:lnTo>
                    <a:pt x="15562" y="0"/>
                  </a:lnTo>
                  <a:cubicBezTo>
                    <a:pt x="14371" y="0"/>
                    <a:pt x="13359" y="215"/>
                    <a:pt x="12478" y="667"/>
                  </a:cubicBezTo>
                  <a:cubicBezTo>
                    <a:pt x="12002" y="905"/>
                    <a:pt x="11692" y="1227"/>
                    <a:pt x="11478" y="1679"/>
                  </a:cubicBezTo>
                  <a:cubicBezTo>
                    <a:pt x="11002" y="2727"/>
                    <a:pt x="10716" y="3846"/>
                    <a:pt x="10644" y="4977"/>
                  </a:cubicBezTo>
                  <a:cubicBezTo>
                    <a:pt x="10597" y="5703"/>
                    <a:pt x="10573" y="6454"/>
                    <a:pt x="10549" y="7168"/>
                  </a:cubicBezTo>
                  <a:lnTo>
                    <a:pt x="10513" y="8287"/>
                  </a:lnTo>
                  <a:cubicBezTo>
                    <a:pt x="10513" y="8430"/>
                    <a:pt x="10490" y="8573"/>
                    <a:pt x="10478" y="8728"/>
                  </a:cubicBezTo>
                  <a:cubicBezTo>
                    <a:pt x="10478" y="8775"/>
                    <a:pt x="10466" y="8823"/>
                    <a:pt x="10466" y="8871"/>
                  </a:cubicBezTo>
                  <a:cubicBezTo>
                    <a:pt x="10418" y="8882"/>
                    <a:pt x="10371" y="8882"/>
                    <a:pt x="10335" y="8894"/>
                  </a:cubicBezTo>
                  <a:cubicBezTo>
                    <a:pt x="10168" y="8930"/>
                    <a:pt x="10037" y="8954"/>
                    <a:pt x="9894" y="8966"/>
                  </a:cubicBezTo>
                  <a:cubicBezTo>
                    <a:pt x="9406" y="8990"/>
                    <a:pt x="8858" y="8990"/>
                    <a:pt x="8299" y="8990"/>
                  </a:cubicBezTo>
                  <a:cubicBezTo>
                    <a:pt x="7906" y="8990"/>
                    <a:pt x="7549" y="8990"/>
                    <a:pt x="7204" y="8966"/>
                  </a:cubicBezTo>
                  <a:cubicBezTo>
                    <a:pt x="6668" y="8954"/>
                    <a:pt x="6132" y="8930"/>
                    <a:pt x="5596" y="8906"/>
                  </a:cubicBezTo>
                  <a:cubicBezTo>
                    <a:pt x="4941" y="8882"/>
                    <a:pt x="4275" y="8847"/>
                    <a:pt x="3608" y="8835"/>
                  </a:cubicBezTo>
                  <a:lnTo>
                    <a:pt x="3560" y="8835"/>
                  </a:lnTo>
                  <a:cubicBezTo>
                    <a:pt x="1834" y="8835"/>
                    <a:pt x="476" y="9954"/>
                    <a:pt x="286" y="11561"/>
                  </a:cubicBezTo>
                  <a:cubicBezTo>
                    <a:pt x="48" y="13490"/>
                    <a:pt x="0" y="15574"/>
                    <a:pt x="143" y="17741"/>
                  </a:cubicBezTo>
                  <a:cubicBezTo>
                    <a:pt x="238" y="19419"/>
                    <a:pt x="679" y="19610"/>
                    <a:pt x="1953" y="19800"/>
                  </a:cubicBezTo>
                  <a:cubicBezTo>
                    <a:pt x="2072" y="19824"/>
                    <a:pt x="2227" y="19848"/>
                    <a:pt x="2262" y="19896"/>
                  </a:cubicBezTo>
                  <a:cubicBezTo>
                    <a:pt x="2298" y="19943"/>
                    <a:pt x="2286" y="20086"/>
                    <a:pt x="2262" y="20217"/>
                  </a:cubicBezTo>
                  <a:cubicBezTo>
                    <a:pt x="2251" y="20324"/>
                    <a:pt x="2227" y="20431"/>
                    <a:pt x="2203" y="20539"/>
                  </a:cubicBezTo>
                  <a:cubicBezTo>
                    <a:pt x="2179" y="20670"/>
                    <a:pt x="2143" y="20812"/>
                    <a:pt x="2131" y="20967"/>
                  </a:cubicBezTo>
                  <a:cubicBezTo>
                    <a:pt x="2084" y="21336"/>
                    <a:pt x="2048" y="21765"/>
                    <a:pt x="2060" y="22182"/>
                  </a:cubicBezTo>
                  <a:cubicBezTo>
                    <a:pt x="2072" y="22575"/>
                    <a:pt x="2286" y="22706"/>
                    <a:pt x="2477" y="22706"/>
                  </a:cubicBezTo>
                  <a:cubicBezTo>
                    <a:pt x="2584" y="22706"/>
                    <a:pt x="2715" y="22658"/>
                    <a:pt x="2834" y="22586"/>
                  </a:cubicBezTo>
                  <a:cubicBezTo>
                    <a:pt x="2965" y="22503"/>
                    <a:pt x="3096" y="22396"/>
                    <a:pt x="3239" y="22301"/>
                  </a:cubicBezTo>
                  <a:cubicBezTo>
                    <a:pt x="3322" y="22229"/>
                    <a:pt x="3417" y="22170"/>
                    <a:pt x="3513" y="22110"/>
                  </a:cubicBezTo>
                  <a:cubicBezTo>
                    <a:pt x="4453" y="21467"/>
                    <a:pt x="5227" y="20932"/>
                    <a:pt x="6049" y="20384"/>
                  </a:cubicBezTo>
                  <a:lnTo>
                    <a:pt x="6108" y="20336"/>
                  </a:lnTo>
                  <a:cubicBezTo>
                    <a:pt x="6275" y="20241"/>
                    <a:pt x="6418" y="20122"/>
                    <a:pt x="6584" y="20098"/>
                  </a:cubicBezTo>
                  <a:cubicBezTo>
                    <a:pt x="7084" y="20027"/>
                    <a:pt x="7608" y="20015"/>
                    <a:pt x="8061" y="20015"/>
                  </a:cubicBezTo>
                  <a:cubicBezTo>
                    <a:pt x="8632" y="20003"/>
                    <a:pt x="9216" y="20003"/>
                    <a:pt x="9811" y="20003"/>
                  </a:cubicBezTo>
                  <a:cubicBezTo>
                    <a:pt x="10859" y="19979"/>
                    <a:pt x="11942" y="19979"/>
                    <a:pt x="13002" y="19943"/>
                  </a:cubicBezTo>
                  <a:cubicBezTo>
                    <a:pt x="14097" y="19896"/>
                    <a:pt x="14693" y="19288"/>
                    <a:pt x="14764" y="18110"/>
                  </a:cubicBezTo>
                  <a:cubicBezTo>
                    <a:pt x="14812" y="17360"/>
                    <a:pt x="14883" y="16621"/>
                    <a:pt x="14966" y="15895"/>
                  </a:cubicBezTo>
                  <a:lnTo>
                    <a:pt x="14978" y="15728"/>
                  </a:lnTo>
                  <a:cubicBezTo>
                    <a:pt x="14990" y="15633"/>
                    <a:pt x="15026" y="15538"/>
                    <a:pt x="15050" y="15431"/>
                  </a:cubicBezTo>
                  <a:cubicBezTo>
                    <a:pt x="15050" y="15419"/>
                    <a:pt x="15062" y="15395"/>
                    <a:pt x="15062" y="15371"/>
                  </a:cubicBezTo>
                  <a:lnTo>
                    <a:pt x="15085" y="15371"/>
                  </a:lnTo>
                  <a:cubicBezTo>
                    <a:pt x="15097" y="15371"/>
                    <a:pt x="15121" y="15359"/>
                    <a:pt x="15121" y="15359"/>
                  </a:cubicBezTo>
                  <a:cubicBezTo>
                    <a:pt x="16109" y="15443"/>
                    <a:pt x="17086" y="15514"/>
                    <a:pt x="18062" y="15609"/>
                  </a:cubicBezTo>
                  <a:cubicBezTo>
                    <a:pt x="19265" y="15717"/>
                    <a:pt x="20467" y="15812"/>
                    <a:pt x="21693" y="15919"/>
                  </a:cubicBezTo>
                  <a:cubicBezTo>
                    <a:pt x="22134" y="15967"/>
                    <a:pt x="22432" y="16109"/>
                    <a:pt x="22682" y="16431"/>
                  </a:cubicBezTo>
                  <a:cubicBezTo>
                    <a:pt x="23158" y="17026"/>
                    <a:pt x="23658" y="17622"/>
                    <a:pt x="24146" y="18181"/>
                  </a:cubicBezTo>
                  <a:lnTo>
                    <a:pt x="24265" y="18336"/>
                  </a:lnTo>
                  <a:cubicBezTo>
                    <a:pt x="24682" y="18836"/>
                    <a:pt x="25289" y="19050"/>
                    <a:pt x="25765" y="19169"/>
                  </a:cubicBezTo>
                  <a:cubicBezTo>
                    <a:pt x="25920" y="19205"/>
                    <a:pt x="26039" y="19229"/>
                    <a:pt x="26123" y="19229"/>
                  </a:cubicBezTo>
                  <a:cubicBezTo>
                    <a:pt x="26551" y="19229"/>
                    <a:pt x="26694" y="18896"/>
                    <a:pt x="26765" y="18574"/>
                  </a:cubicBezTo>
                  <a:cubicBezTo>
                    <a:pt x="26837" y="18253"/>
                    <a:pt x="26873" y="17931"/>
                    <a:pt x="26896" y="17622"/>
                  </a:cubicBezTo>
                  <a:cubicBezTo>
                    <a:pt x="26908" y="17526"/>
                    <a:pt x="26908" y="17455"/>
                    <a:pt x="26932" y="17360"/>
                  </a:cubicBezTo>
                  <a:cubicBezTo>
                    <a:pt x="26968" y="16979"/>
                    <a:pt x="27004" y="16586"/>
                    <a:pt x="27027" y="16193"/>
                  </a:cubicBezTo>
                  <a:cubicBezTo>
                    <a:pt x="27051" y="16038"/>
                    <a:pt x="27063" y="15907"/>
                    <a:pt x="27075" y="15752"/>
                  </a:cubicBezTo>
                  <a:cubicBezTo>
                    <a:pt x="27087" y="15752"/>
                    <a:pt x="27123" y="15752"/>
                    <a:pt x="27135" y="15740"/>
                  </a:cubicBezTo>
                  <a:cubicBezTo>
                    <a:pt x="27230" y="15728"/>
                    <a:pt x="27301" y="15717"/>
                    <a:pt x="27373" y="15717"/>
                  </a:cubicBezTo>
                  <a:lnTo>
                    <a:pt x="27420" y="15717"/>
                  </a:lnTo>
                  <a:cubicBezTo>
                    <a:pt x="28325" y="15717"/>
                    <a:pt x="29063" y="15300"/>
                    <a:pt x="29683" y="14883"/>
                  </a:cubicBezTo>
                  <a:cubicBezTo>
                    <a:pt x="30349" y="14431"/>
                    <a:pt x="30683" y="13823"/>
                    <a:pt x="30718" y="13002"/>
                  </a:cubicBezTo>
                  <a:cubicBezTo>
                    <a:pt x="30730" y="12764"/>
                    <a:pt x="30730" y="12526"/>
                    <a:pt x="30730" y="12299"/>
                  </a:cubicBezTo>
                  <a:cubicBezTo>
                    <a:pt x="30730" y="12097"/>
                    <a:pt x="30730" y="11871"/>
                    <a:pt x="30754" y="11668"/>
                  </a:cubicBezTo>
                  <a:cubicBezTo>
                    <a:pt x="30778" y="10966"/>
                    <a:pt x="30814" y="10252"/>
                    <a:pt x="30826" y="9549"/>
                  </a:cubicBezTo>
                  <a:cubicBezTo>
                    <a:pt x="30885" y="7930"/>
                    <a:pt x="30956" y="6263"/>
                    <a:pt x="30992" y="4608"/>
                  </a:cubicBezTo>
                  <a:cubicBezTo>
                    <a:pt x="31052" y="3846"/>
                    <a:pt x="30945" y="3108"/>
                    <a:pt x="30837" y="2477"/>
                  </a:cubicBezTo>
                  <a:close/>
                  <a:moveTo>
                    <a:pt x="30171" y="7120"/>
                  </a:moveTo>
                  <a:cubicBezTo>
                    <a:pt x="30099" y="8132"/>
                    <a:pt x="30040" y="9180"/>
                    <a:pt x="29980" y="10216"/>
                  </a:cubicBezTo>
                  <a:cubicBezTo>
                    <a:pt x="29968" y="10597"/>
                    <a:pt x="29944" y="10966"/>
                    <a:pt x="29933" y="11323"/>
                  </a:cubicBezTo>
                  <a:cubicBezTo>
                    <a:pt x="29921" y="11692"/>
                    <a:pt x="29921" y="12085"/>
                    <a:pt x="29885" y="12454"/>
                  </a:cubicBezTo>
                  <a:cubicBezTo>
                    <a:pt x="29802" y="13812"/>
                    <a:pt x="28742" y="14800"/>
                    <a:pt x="27361" y="14800"/>
                  </a:cubicBezTo>
                  <a:lnTo>
                    <a:pt x="27254" y="14800"/>
                  </a:lnTo>
                  <a:cubicBezTo>
                    <a:pt x="27206" y="14800"/>
                    <a:pt x="27182" y="14788"/>
                    <a:pt x="27135" y="14788"/>
                  </a:cubicBezTo>
                  <a:cubicBezTo>
                    <a:pt x="27075" y="14776"/>
                    <a:pt x="27027" y="14776"/>
                    <a:pt x="26968" y="14752"/>
                  </a:cubicBezTo>
                  <a:lnTo>
                    <a:pt x="26873" y="14752"/>
                  </a:lnTo>
                  <a:cubicBezTo>
                    <a:pt x="26396" y="14752"/>
                    <a:pt x="26289" y="14966"/>
                    <a:pt x="26242" y="15395"/>
                  </a:cubicBezTo>
                  <a:cubicBezTo>
                    <a:pt x="26218" y="15764"/>
                    <a:pt x="26194" y="16145"/>
                    <a:pt x="26182" y="16502"/>
                  </a:cubicBezTo>
                  <a:cubicBezTo>
                    <a:pt x="26182" y="16657"/>
                    <a:pt x="26170" y="16812"/>
                    <a:pt x="26170" y="16979"/>
                  </a:cubicBezTo>
                  <a:lnTo>
                    <a:pt x="26170" y="17122"/>
                  </a:lnTo>
                  <a:cubicBezTo>
                    <a:pt x="26170" y="17229"/>
                    <a:pt x="26170" y="17312"/>
                    <a:pt x="26158" y="17407"/>
                  </a:cubicBezTo>
                  <a:cubicBezTo>
                    <a:pt x="26134" y="17467"/>
                    <a:pt x="26134" y="17538"/>
                    <a:pt x="26134" y="17598"/>
                  </a:cubicBezTo>
                  <a:cubicBezTo>
                    <a:pt x="26111" y="17884"/>
                    <a:pt x="26099" y="18062"/>
                    <a:pt x="25896" y="18134"/>
                  </a:cubicBezTo>
                  <a:cubicBezTo>
                    <a:pt x="25825" y="18169"/>
                    <a:pt x="25753" y="18181"/>
                    <a:pt x="25694" y="18181"/>
                  </a:cubicBezTo>
                  <a:cubicBezTo>
                    <a:pt x="25420" y="18181"/>
                    <a:pt x="25206" y="18003"/>
                    <a:pt x="25063" y="17836"/>
                  </a:cubicBezTo>
                  <a:lnTo>
                    <a:pt x="24837" y="17586"/>
                  </a:lnTo>
                  <a:cubicBezTo>
                    <a:pt x="24265" y="16931"/>
                    <a:pt x="23670" y="16264"/>
                    <a:pt x="23134" y="15574"/>
                  </a:cubicBezTo>
                  <a:cubicBezTo>
                    <a:pt x="22836" y="15193"/>
                    <a:pt x="22491" y="15014"/>
                    <a:pt x="22003" y="15014"/>
                  </a:cubicBezTo>
                  <a:lnTo>
                    <a:pt x="22003" y="15014"/>
                  </a:lnTo>
                  <a:lnTo>
                    <a:pt x="21265" y="15014"/>
                  </a:lnTo>
                  <a:lnTo>
                    <a:pt x="20431" y="15014"/>
                  </a:lnTo>
                  <a:cubicBezTo>
                    <a:pt x="19943" y="15014"/>
                    <a:pt x="19288" y="15014"/>
                    <a:pt x="18634" y="14955"/>
                  </a:cubicBezTo>
                  <a:cubicBezTo>
                    <a:pt x="17562" y="14871"/>
                    <a:pt x="16490" y="14681"/>
                    <a:pt x="15538" y="14514"/>
                  </a:cubicBezTo>
                  <a:cubicBezTo>
                    <a:pt x="15109" y="14443"/>
                    <a:pt x="15097" y="14431"/>
                    <a:pt x="15097" y="13883"/>
                  </a:cubicBezTo>
                  <a:cubicBezTo>
                    <a:pt x="15097" y="12597"/>
                    <a:pt x="14978" y="11538"/>
                    <a:pt x="14704" y="10573"/>
                  </a:cubicBezTo>
                  <a:cubicBezTo>
                    <a:pt x="14466" y="9692"/>
                    <a:pt x="13942" y="9216"/>
                    <a:pt x="13085" y="9097"/>
                  </a:cubicBezTo>
                  <a:cubicBezTo>
                    <a:pt x="12919" y="9085"/>
                    <a:pt x="12740" y="9061"/>
                    <a:pt x="12573" y="9025"/>
                  </a:cubicBezTo>
                  <a:cubicBezTo>
                    <a:pt x="12323" y="8978"/>
                    <a:pt x="12073" y="8942"/>
                    <a:pt x="11823" y="8918"/>
                  </a:cubicBezTo>
                  <a:cubicBezTo>
                    <a:pt x="11502" y="8894"/>
                    <a:pt x="11383" y="8775"/>
                    <a:pt x="11371" y="8501"/>
                  </a:cubicBezTo>
                  <a:lnTo>
                    <a:pt x="11359" y="8228"/>
                  </a:lnTo>
                  <a:cubicBezTo>
                    <a:pt x="11347" y="7704"/>
                    <a:pt x="11311" y="7168"/>
                    <a:pt x="11323" y="6644"/>
                  </a:cubicBezTo>
                  <a:cubicBezTo>
                    <a:pt x="11359" y="5739"/>
                    <a:pt x="11418" y="5049"/>
                    <a:pt x="11502" y="4418"/>
                  </a:cubicBezTo>
                  <a:cubicBezTo>
                    <a:pt x="11585" y="3906"/>
                    <a:pt x="11716" y="3417"/>
                    <a:pt x="11835" y="2929"/>
                  </a:cubicBezTo>
                  <a:cubicBezTo>
                    <a:pt x="11871" y="2822"/>
                    <a:pt x="11895" y="2715"/>
                    <a:pt x="11906" y="2608"/>
                  </a:cubicBezTo>
                  <a:cubicBezTo>
                    <a:pt x="12180" y="1584"/>
                    <a:pt x="13026" y="1262"/>
                    <a:pt x="13847" y="1084"/>
                  </a:cubicBezTo>
                  <a:cubicBezTo>
                    <a:pt x="14550" y="917"/>
                    <a:pt x="15276" y="846"/>
                    <a:pt x="16097" y="846"/>
                  </a:cubicBezTo>
                  <a:cubicBezTo>
                    <a:pt x="16431" y="846"/>
                    <a:pt x="16788" y="858"/>
                    <a:pt x="17169" y="881"/>
                  </a:cubicBezTo>
                  <a:cubicBezTo>
                    <a:pt x="18122" y="965"/>
                    <a:pt x="19098" y="1000"/>
                    <a:pt x="20038" y="1048"/>
                  </a:cubicBezTo>
                  <a:cubicBezTo>
                    <a:pt x="20943" y="1096"/>
                    <a:pt x="21860" y="1143"/>
                    <a:pt x="22789" y="1215"/>
                  </a:cubicBezTo>
                  <a:cubicBezTo>
                    <a:pt x="24313" y="1322"/>
                    <a:pt x="25861" y="1465"/>
                    <a:pt x="27361" y="1620"/>
                  </a:cubicBezTo>
                  <a:cubicBezTo>
                    <a:pt x="27778" y="1655"/>
                    <a:pt x="28194" y="1691"/>
                    <a:pt x="28611" y="1739"/>
                  </a:cubicBezTo>
                  <a:cubicBezTo>
                    <a:pt x="28742" y="1751"/>
                    <a:pt x="28873" y="1774"/>
                    <a:pt x="29016" y="1822"/>
                  </a:cubicBezTo>
                  <a:cubicBezTo>
                    <a:pt x="29075" y="1834"/>
                    <a:pt x="29111" y="1858"/>
                    <a:pt x="29171" y="1870"/>
                  </a:cubicBezTo>
                  <a:cubicBezTo>
                    <a:pt x="29742" y="2001"/>
                    <a:pt x="30040" y="2346"/>
                    <a:pt x="30075" y="2882"/>
                  </a:cubicBezTo>
                  <a:cubicBezTo>
                    <a:pt x="30135" y="3584"/>
                    <a:pt x="30183" y="4263"/>
                    <a:pt x="30230" y="4977"/>
                  </a:cubicBezTo>
                  <a:cubicBezTo>
                    <a:pt x="30242" y="5287"/>
                    <a:pt x="30278" y="5608"/>
                    <a:pt x="30290" y="5930"/>
                  </a:cubicBezTo>
                  <a:cubicBezTo>
                    <a:pt x="30230" y="6334"/>
                    <a:pt x="30206" y="6727"/>
                    <a:pt x="30171" y="7120"/>
                  </a:cubicBezTo>
                  <a:close/>
                  <a:moveTo>
                    <a:pt x="10692" y="19288"/>
                  </a:moveTo>
                  <a:cubicBezTo>
                    <a:pt x="10359" y="19288"/>
                    <a:pt x="10037" y="19300"/>
                    <a:pt x="9704" y="19300"/>
                  </a:cubicBezTo>
                  <a:cubicBezTo>
                    <a:pt x="8692" y="19300"/>
                    <a:pt x="7668" y="19265"/>
                    <a:pt x="6692" y="19253"/>
                  </a:cubicBezTo>
                  <a:lnTo>
                    <a:pt x="6572" y="19253"/>
                  </a:lnTo>
                  <a:cubicBezTo>
                    <a:pt x="6180" y="19253"/>
                    <a:pt x="5953" y="19479"/>
                    <a:pt x="5751" y="19681"/>
                  </a:cubicBezTo>
                  <a:lnTo>
                    <a:pt x="5715" y="19717"/>
                  </a:lnTo>
                  <a:cubicBezTo>
                    <a:pt x="4989" y="20443"/>
                    <a:pt x="4108" y="20979"/>
                    <a:pt x="3191" y="21551"/>
                  </a:cubicBezTo>
                  <a:cubicBezTo>
                    <a:pt x="3096" y="21610"/>
                    <a:pt x="3013" y="21646"/>
                    <a:pt x="2917" y="21705"/>
                  </a:cubicBezTo>
                  <a:cubicBezTo>
                    <a:pt x="2798" y="21396"/>
                    <a:pt x="2858" y="21146"/>
                    <a:pt x="2917" y="20860"/>
                  </a:cubicBezTo>
                  <a:cubicBezTo>
                    <a:pt x="2953" y="20741"/>
                    <a:pt x="2977" y="20622"/>
                    <a:pt x="3001" y="20491"/>
                  </a:cubicBezTo>
                  <a:cubicBezTo>
                    <a:pt x="3013" y="20360"/>
                    <a:pt x="3060" y="20217"/>
                    <a:pt x="3096" y="20086"/>
                  </a:cubicBezTo>
                  <a:cubicBezTo>
                    <a:pt x="3132" y="19979"/>
                    <a:pt x="3179" y="19896"/>
                    <a:pt x="3191" y="19789"/>
                  </a:cubicBezTo>
                  <a:cubicBezTo>
                    <a:pt x="3251" y="19550"/>
                    <a:pt x="3274" y="19312"/>
                    <a:pt x="3143" y="19146"/>
                  </a:cubicBezTo>
                  <a:cubicBezTo>
                    <a:pt x="3024" y="18991"/>
                    <a:pt x="2786" y="18955"/>
                    <a:pt x="2548" y="18943"/>
                  </a:cubicBezTo>
                  <a:lnTo>
                    <a:pt x="2381" y="18943"/>
                  </a:lnTo>
                  <a:lnTo>
                    <a:pt x="2179" y="18943"/>
                  </a:lnTo>
                  <a:lnTo>
                    <a:pt x="1965" y="18943"/>
                  </a:lnTo>
                  <a:lnTo>
                    <a:pt x="1727" y="18943"/>
                  </a:lnTo>
                  <a:cubicBezTo>
                    <a:pt x="1274" y="18907"/>
                    <a:pt x="1072" y="18729"/>
                    <a:pt x="988" y="18300"/>
                  </a:cubicBezTo>
                  <a:cubicBezTo>
                    <a:pt x="917" y="17943"/>
                    <a:pt x="881" y="17598"/>
                    <a:pt x="881" y="17288"/>
                  </a:cubicBezTo>
                  <a:cubicBezTo>
                    <a:pt x="893" y="15836"/>
                    <a:pt x="917" y="14312"/>
                    <a:pt x="953" y="12800"/>
                  </a:cubicBezTo>
                  <a:cubicBezTo>
                    <a:pt x="953" y="12573"/>
                    <a:pt x="1000" y="12335"/>
                    <a:pt x="1036" y="12097"/>
                  </a:cubicBezTo>
                  <a:cubicBezTo>
                    <a:pt x="1048" y="11966"/>
                    <a:pt x="1072" y="11823"/>
                    <a:pt x="1096" y="11692"/>
                  </a:cubicBezTo>
                  <a:cubicBezTo>
                    <a:pt x="1238" y="10264"/>
                    <a:pt x="2548" y="9942"/>
                    <a:pt x="2953" y="9859"/>
                  </a:cubicBezTo>
                  <a:cubicBezTo>
                    <a:pt x="3453" y="9775"/>
                    <a:pt x="3977" y="9775"/>
                    <a:pt x="4382" y="9775"/>
                  </a:cubicBezTo>
                  <a:lnTo>
                    <a:pt x="4572" y="9775"/>
                  </a:lnTo>
                  <a:cubicBezTo>
                    <a:pt x="6751" y="9787"/>
                    <a:pt x="8537" y="9823"/>
                    <a:pt x="10204" y="9859"/>
                  </a:cubicBezTo>
                  <a:cubicBezTo>
                    <a:pt x="11049" y="9883"/>
                    <a:pt x="11930" y="9942"/>
                    <a:pt x="12883" y="10037"/>
                  </a:cubicBezTo>
                  <a:cubicBezTo>
                    <a:pt x="13454" y="10097"/>
                    <a:pt x="13811" y="10430"/>
                    <a:pt x="13966" y="11073"/>
                  </a:cubicBezTo>
                  <a:cubicBezTo>
                    <a:pt x="14335" y="12585"/>
                    <a:pt x="14288" y="14074"/>
                    <a:pt x="14216" y="15359"/>
                  </a:cubicBezTo>
                  <a:cubicBezTo>
                    <a:pt x="14157" y="16145"/>
                    <a:pt x="14097" y="17002"/>
                    <a:pt x="14014" y="17955"/>
                  </a:cubicBezTo>
                  <a:cubicBezTo>
                    <a:pt x="13954" y="18705"/>
                    <a:pt x="13716" y="18955"/>
                    <a:pt x="13002" y="19074"/>
                  </a:cubicBezTo>
                  <a:cubicBezTo>
                    <a:pt x="12168" y="19193"/>
                    <a:pt x="11395" y="19265"/>
                    <a:pt x="10692" y="19288"/>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23" name="Google Shape;223;p25"/>
          <p:cNvSpPr/>
          <p:nvPr/>
        </p:nvSpPr>
        <p:spPr>
          <a:xfrm>
            <a:off x="192294" y="3529850"/>
            <a:ext cx="1484075" cy="1484075"/>
          </a:xfrm>
          <a:custGeom>
            <a:rect b="b" l="l" r="r" t="t"/>
            <a:pathLst>
              <a:path extrusionOk="0" h="47804" w="47804">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rgbClr val="FE659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nvGrpSpPr>
          <p:cNvPr id="224" name="Google Shape;224;p25"/>
          <p:cNvGrpSpPr/>
          <p:nvPr/>
        </p:nvGrpSpPr>
        <p:grpSpPr>
          <a:xfrm>
            <a:off x="532647" y="3736039"/>
            <a:ext cx="803381" cy="972888"/>
            <a:chOff x="5685225" y="1586850"/>
            <a:chExt cx="598600" cy="724900"/>
          </a:xfrm>
        </p:grpSpPr>
        <p:sp>
          <p:nvSpPr>
            <p:cNvPr id="225" name="Google Shape;225;p25"/>
            <p:cNvSpPr/>
            <p:nvPr/>
          </p:nvSpPr>
          <p:spPr>
            <a:xfrm>
              <a:off x="5982875" y="1825225"/>
              <a:ext cx="300950" cy="420750"/>
            </a:xfrm>
            <a:custGeom>
              <a:rect b="b" l="l" r="r" t="t"/>
              <a:pathLst>
                <a:path extrusionOk="0" h="16830" w="12038">
                  <a:moveTo>
                    <a:pt x="6058" y="759"/>
                  </a:moveTo>
                  <a:cubicBezTo>
                    <a:pt x="7204" y="759"/>
                    <a:pt x="8291" y="1014"/>
                    <a:pt x="9299" y="1518"/>
                  </a:cubicBezTo>
                  <a:cubicBezTo>
                    <a:pt x="9871" y="1804"/>
                    <a:pt x="10264" y="2280"/>
                    <a:pt x="10621" y="3077"/>
                  </a:cubicBezTo>
                  <a:cubicBezTo>
                    <a:pt x="11014" y="3959"/>
                    <a:pt x="11216" y="4923"/>
                    <a:pt x="11216" y="5959"/>
                  </a:cubicBezTo>
                  <a:cubicBezTo>
                    <a:pt x="11252" y="6221"/>
                    <a:pt x="11252" y="6471"/>
                    <a:pt x="11264" y="6733"/>
                  </a:cubicBezTo>
                  <a:cubicBezTo>
                    <a:pt x="11288" y="7030"/>
                    <a:pt x="11288" y="7352"/>
                    <a:pt x="11288" y="7649"/>
                  </a:cubicBezTo>
                  <a:cubicBezTo>
                    <a:pt x="11288" y="7923"/>
                    <a:pt x="11252" y="8185"/>
                    <a:pt x="11204" y="8471"/>
                  </a:cubicBezTo>
                  <a:lnTo>
                    <a:pt x="11181" y="8673"/>
                  </a:lnTo>
                  <a:cubicBezTo>
                    <a:pt x="11169" y="8781"/>
                    <a:pt x="11133" y="8792"/>
                    <a:pt x="11062" y="8792"/>
                  </a:cubicBezTo>
                  <a:lnTo>
                    <a:pt x="10109" y="8852"/>
                  </a:lnTo>
                  <a:lnTo>
                    <a:pt x="10109" y="8852"/>
                  </a:lnTo>
                  <a:lnTo>
                    <a:pt x="10145" y="8769"/>
                  </a:lnTo>
                  <a:cubicBezTo>
                    <a:pt x="10300" y="8435"/>
                    <a:pt x="10442" y="8126"/>
                    <a:pt x="10538" y="7792"/>
                  </a:cubicBezTo>
                  <a:cubicBezTo>
                    <a:pt x="10657" y="7364"/>
                    <a:pt x="10704" y="6899"/>
                    <a:pt x="10740" y="6459"/>
                  </a:cubicBezTo>
                  <a:lnTo>
                    <a:pt x="10764" y="6292"/>
                  </a:lnTo>
                  <a:cubicBezTo>
                    <a:pt x="10788" y="5947"/>
                    <a:pt x="10823" y="5625"/>
                    <a:pt x="10835" y="5268"/>
                  </a:cubicBezTo>
                  <a:cubicBezTo>
                    <a:pt x="10847" y="5102"/>
                    <a:pt x="10847" y="4959"/>
                    <a:pt x="10859" y="4780"/>
                  </a:cubicBezTo>
                  <a:lnTo>
                    <a:pt x="10883" y="4578"/>
                  </a:lnTo>
                  <a:lnTo>
                    <a:pt x="10526" y="4506"/>
                  </a:lnTo>
                  <a:cubicBezTo>
                    <a:pt x="10195" y="4440"/>
                    <a:pt x="9895" y="4374"/>
                    <a:pt x="9569" y="4374"/>
                  </a:cubicBezTo>
                  <a:cubicBezTo>
                    <a:pt x="9543" y="4374"/>
                    <a:pt x="9516" y="4374"/>
                    <a:pt x="9490" y="4375"/>
                  </a:cubicBezTo>
                  <a:cubicBezTo>
                    <a:pt x="9398" y="4378"/>
                    <a:pt x="9305" y="4380"/>
                    <a:pt x="9211" y="4380"/>
                  </a:cubicBezTo>
                  <a:cubicBezTo>
                    <a:pt x="8930" y="4380"/>
                    <a:pt x="8642" y="4366"/>
                    <a:pt x="8347" y="4340"/>
                  </a:cubicBezTo>
                  <a:cubicBezTo>
                    <a:pt x="8180" y="4328"/>
                    <a:pt x="8025" y="4328"/>
                    <a:pt x="7871" y="4316"/>
                  </a:cubicBezTo>
                  <a:cubicBezTo>
                    <a:pt x="7764" y="4316"/>
                    <a:pt x="7668" y="4304"/>
                    <a:pt x="7549" y="4304"/>
                  </a:cubicBezTo>
                  <a:cubicBezTo>
                    <a:pt x="7323" y="4280"/>
                    <a:pt x="7097" y="4268"/>
                    <a:pt x="6871" y="4268"/>
                  </a:cubicBezTo>
                  <a:cubicBezTo>
                    <a:pt x="6668" y="4268"/>
                    <a:pt x="6573" y="4209"/>
                    <a:pt x="6501" y="3982"/>
                  </a:cubicBezTo>
                  <a:cubicBezTo>
                    <a:pt x="6394" y="3685"/>
                    <a:pt x="6275" y="3387"/>
                    <a:pt x="6120" y="3066"/>
                  </a:cubicBezTo>
                  <a:cubicBezTo>
                    <a:pt x="6037" y="2911"/>
                    <a:pt x="5942" y="2768"/>
                    <a:pt x="5859" y="2649"/>
                  </a:cubicBezTo>
                  <a:cubicBezTo>
                    <a:pt x="5835" y="2601"/>
                    <a:pt x="5787" y="2554"/>
                    <a:pt x="5763" y="2518"/>
                  </a:cubicBezTo>
                  <a:lnTo>
                    <a:pt x="5680" y="2399"/>
                  </a:lnTo>
                  <a:lnTo>
                    <a:pt x="5549" y="2411"/>
                  </a:lnTo>
                  <a:cubicBezTo>
                    <a:pt x="5168" y="2458"/>
                    <a:pt x="5085" y="2720"/>
                    <a:pt x="5049" y="2875"/>
                  </a:cubicBezTo>
                  <a:lnTo>
                    <a:pt x="4954" y="3137"/>
                  </a:lnTo>
                  <a:cubicBezTo>
                    <a:pt x="4870" y="3435"/>
                    <a:pt x="4763" y="3756"/>
                    <a:pt x="4668" y="4054"/>
                  </a:cubicBezTo>
                  <a:cubicBezTo>
                    <a:pt x="4632" y="4197"/>
                    <a:pt x="4585" y="4244"/>
                    <a:pt x="4418" y="4268"/>
                  </a:cubicBezTo>
                  <a:cubicBezTo>
                    <a:pt x="4049" y="4328"/>
                    <a:pt x="3656" y="4387"/>
                    <a:pt x="3299" y="4447"/>
                  </a:cubicBezTo>
                  <a:cubicBezTo>
                    <a:pt x="3001" y="4494"/>
                    <a:pt x="2727" y="4554"/>
                    <a:pt x="2406" y="4601"/>
                  </a:cubicBezTo>
                  <a:cubicBezTo>
                    <a:pt x="1846" y="4685"/>
                    <a:pt x="1751" y="4768"/>
                    <a:pt x="1691" y="5328"/>
                  </a:cubicBezTo>
                  <a:cubicBezTo>
                    <a:pt x="1560" y="6566"/>
                    <a:pt x="1751" y="7769"/>
                    <a:pt x="2275" y="9019"/>
                  </a:cubicBezTo>
                  <a:lnTo>
                    <a:pt x="2310" y="9114"/>
                  </a:lnTo>
                  <a:cubicBezTo>
                    <a:pt x="2310" y="9126"/>
                    <a:pt x="2322" y="9138"/>
                    <a:pt x="2322" y="9138"/>
                  </a:cubicBezTo>
                  <a:cubicBezTo>
                    <a:pt x="2096" y="9190"/>
                    <a:pt x="1863" y="9223"/>
                    <a:pt x="1633" y="9223"/>
                  </a:cubicBezTo>
                  <a:cubicBezTo>
                    <a:pt x="1549" y="9223"/>
                    <a:pt x="1465" y="9219"/>
                    <a:pt x="1382" y="9209"/>
                  </a:cubicBezTo>
                  <a:cubicBezTo>
                    <a:pt x="1370" y="9185"/>
                    <a:pt x="1370" y="9114"/>
                    <a:pt x="1358" y="9066"/>
                  </a:cubicBezTo>
                  <a:lnTo>
                    <a:pt x="1310" y="8661"/>
                  </a:lnTo>
                  <a:cubicBezTo>
                    <a:pt x="1263" y="8316"/>
                    <a:pt x="1215" y="7959"/>
                    <a:pt x="1215" y="7626"/>
                  </a:cubicBezTo>
                  <a:lnTo>
                    <a:pt x="1215" y="7566"/>
                  </a:lnTo>
                  <a:cubicBezTo>
                    <a:pt x="1179" y="6376"/>
                    <a:pt x="1144" y="5149"/>
                    <a:pt x="1382" y="3959"/>
                  </a:cubicBezTo>
                  <a:cubicBezTo>
                    <a:pt x="1572" y="3006"/>
                    <a:pt x="1989" y="2268"/>
                    <a:pt x="2644" y="1768"/>
                  </a:cubicBezTo>
                  <a:cubicBezTo>
                    <a:pt x="3287" y="1280"/>
                    <a:pt x="4037" y="970"/>
                    <a:pt x="4846" y="851"/>
                  </a:cubicBezTo>
                  <a:cubicBezTo>
                    <a:pt x="5257" y="790"/>
                    <a:pt x="5661" y="759"/>
                    <a:pt x="6058" y="759"/>
                  </a:cubicBezTo>
                  <a:close/>
                  <a:moveTo>
                    <a:pt x="5537" y="3613"/>
                  </a:moveTo>
                  <a:cubicBezTo>
                    <a:pt x="5644" y="3804"/>
                    <a:pt x="5716" y="4006"/>
                    <a:pt x="5787" y="4209"/>
                  </a:cubicBezTo>
                  <a:cubicBezTo>
                    <a:pt x="5811" y="4268"/>
                    <a:pt x="5835" y="4328"/>
                    <a:pt x="5847" y="4387"/>
                  </a:cubicBezTo>
                  <a:cubicBezTo>
                    <a:pt x="6061" y="4959"/>
                    <a:pt x="6132" y="5018"/>
                    <a:pt x="6680" y="5042"/>
                  </a:cubicBezTo>
                  <a:lnTo>
                    <a:pt x="6716" y="5042"/>
                  </a:lnTo>
                  <a:cubicBezTo>
                    <a:pt x="7263" y="5078"/>
                    <a:pt x="7799" y="5102"/>
                    <a:pt x="8347" y="5137"/>
                  </a:cubicBezTo>
                  <a:cubicBezTo>
                    <a:pt x="8740" y="5161"/>
                    <a:pt x="9109" y="5173"/>
                    <a:pt x="9502" y="5209"/>
                  </a:cubicBezTo>
                  <a:lnTo>
                    <a:pt x="9752" y="5209"/>
                  </a:lnTo>
                  <a:cubicBezTo>
                    <a:pt x="9792" y="5209"/>
                    <a:pt x="9831" y="5203"/>
                    <a:pt x="9867" y="5203"/>
                  </a:cubicBezTo>
                  <a:cubicBezTo>
                    <a:pt x="9885" y="5203"/>
                    <a:pt x="9903" y="5205"/>
                    <a:pt x="9919" y="5209"/>
                  </a:cubicBezTo>
                  <a:cubicBezTo>
                    <a:pt x="10002" y="5209"/>
                    <a:pt x="10038" y="5221"/>
                    <a:pt x="10038" y="5221"/>
                  </a:cubicBezTo>
                  <a:cubicBezTo>
                    <a:pt x="10038" y="5221"/>
                    <a:pt x="10050" y="5256"/>
                    <a:pt x="10038" y="5328"/>
                  </a:cubicBezTo>
                  <a:cubicBezTo>
                    <a:pt x="10014" y="5506"/>
                    <a:pt x="10014" y="5685"/>
                    <a:pt x="10002" y="5875"/>
                  </a:cubicBezTo>
                  <a:cubicBezTo>
                    <a:pt x="9978" y="6411"/>
                    <a:pt x="9954" y="6959"/>
                    <a:pt x="9835" y="7483"/>
                  </a:cubicBezTo>
                  <a:cubicBezTo>
                    <a:pt x="9645" y="8411"/>
                    <a:pt x="9121" y="9138"/>
                    <a:pt x="8335" y="9626"/>
                  </a:cubicBezTo>
                  <a:lnTo>
                    <a:pt x="8073" y="9804"/>
                  </a:lnTo>
                  <a:cubicBezTo>
                    <a:pt x="7716" y="10031"/>
                    <a:pt x="7383" y="10257"/>
                    <a:pt x="7002" y="10340"/>
                  </a:cubicBezTo>
                  <a:cubicBezTo>
                    <a:pt x="6662" y="10421"/>
                    <a:pt x="6339" y="10462"/>
                    <a:pt x="6034" y="10462"/>
                  </a:cubicBezTo>
                  <a:cubicBezTo>
                    <a:pt x="5709" y="10462"/>
                    <a:pt x="5403" y="10415"/>
                    <a:pt x="5120" y="10316"/>
                  </a:cubicBezTo>
                  <a:cubicBezTo>
                    <a:pt x="4406" y="10078"/>
                    <a:pt x="3680" y="9769"/>
                    <a:pt x="3192" y="9102"/>
                  </a:cubicBezTo>
                  <a:cubicBezTo>
                    <a:pt x="2906" y="8733"/>
                    <a:pt x="2727" y="8316"/>
                    <a:pt x="2632" y="7852"/>
                  </a:cubicBezTo>
                  <a:cubicBezTo>
                    <a:pt x="2549" y="7399"/>
                    <a:pt x="2501" y="6923"/>
                    <a:pt x="2453" y="6471"/>
                  </a:cubicBezTo>
                  <a:cubicBezTo>
                    <a:pt x="2441" y="6292"/>
                    <a:pt x="2418" y="6102"/>
                    <a:pt x="2394" y="5923"/>
                  </a:cubicBezTo>
                  <a:cubicBezTo>
                    <a:pt x="2418" y="5840"/>
                    <a:pt x="2418" y="5780"/>
                    <a:pt x="2430" y="5733"/>
                  </a:cubicBezTo>
                  <a:cubicBezTo>
                    <a:pt x="2441" y="5602"/>
                    <a:pt x="2453" y="5399"/>
                    <a:pt x="2489" y="5375"/>
                  </a:cubicBezTo>
                  <a:cubicBezTo>
                    <a:pt x="2513" y="5340"/>
                    <a:pt x="2715" y="5316"/>
                    <a:pt x="2834" y="5304"/>
                  </a:cubicBezTo>
                  <a:cubicBezTo>
                    <a:pt x="3346" y="5209"/>
                    <a:pt x="3918" y="5137"/>
                    <a:pt x="4620" y="5030"/>
                  </a:cubicBezTo>
                  <a:cubicBezTo>
                    <a:pt x="4823" y="5006"/>
                    <a:pt x="5239" y="4947"/>
                    <a:pt x="5311" y="4387"/>
                  </a:cubicBezTo>
                  <a:cubicBezTo>
                    <a:pt x="5347" y="4185"/>
                    <a:pt x="5406" y="3994"/>
                    <a:pt x="5478" y="3780"/>
                  </a:cubicBezTo>
                  <a:cubicBezTo>
                    <a:pt x="5489" y="3720"/>
                    <a:pt x="5513" y="3673"/>
                    <a:pt x="5537" y="3613"/>
                  </a:cubicBezTo>
                  <a:close/>
                  <a:moveTo>
                    <a:pt x="6882" y="11174"/>
                  </a:moveTo>
                  <a:cubicBezTo>
                    <a:pt x="6918" y="11448"/>
                    <a:pt x="6906" y="11733"/>
                    <a:pt x="6906" y="12043"/>
                  </a:cubicBezTo>
                  <a:lnTo>
                    <a:pt x="6906" y="12126"/>
                  </a:lnTo>
                  <a:cubicBezTo>
                    <a:pt x="6894" y="12150"/>
                    <a:pt x="6859" y="12174"/>
                    <a:pt x="6847" y="12174"/>
                  </a:cubicBezTo>
                  <a:cubicBezTo>
                    <a:pt x="6638" y="12245"/>
                    <a:pt x="6434" y="12280"/>
                    <a:pt x="6235" y="12280"/>
                  </a:cubicBezTo>
                  <a:cubicBezTo>
                    <a:pt x="5935" y="12280"/>
                    <a:pt x="5645" y="12200"/>
                    <a:pt x="5358" y="12043"/>
                  </a:cubicBezTo>
                  <a:cubicBezTo>
                    <a:pt x="5335" y="12031"/>
                    <a:pt x="5287" y="11971"/>
                    <a:pt x="5275" y="11936"/>
                  </a:cubicBezTo>
                  <a:cubicBezTo>
                    <a:pt x="5251" y="11733"/>
                    <a:pt x="5275" y="11495"/>
                    <a:pt x="5275" y="11257"/>
                  </a:cubicBezTo>
                  <a:lnTo>
                    <a:pt x="5275" y="11174"/>
                  </a:lnTo>
                  <a:close/>
                  <a:moveTo>
                    <a:pt x="4465" y="12352"/>
                  </a:moveTo>
                  <a:cubicBezTo>
                    <a:pt x="4561" y="12579"/>
                    <a:pt x="4763" y="12686"/>
                    <a:pt x="4930" y="12769"/>
                  </a:cubicBezTo>
                  <a:cubicBezTo>
                    <a:pt x="5321" y="12975"/>
                    <a:pt x="5733" y="13079"/>
                    <a:pt x="6181" y="13079"/>
                  </a:cubicBezTo>
                  <a:cubicBezTo>
                    <a:pt x="6484" y="13079"/>
                    <a:pt x="6803" y="13032"/>
                    <a:pt x="7144" y="12936"/>
                  </a:cubicBezTo>
                  <a:lnTo>
                    <a:pt x="7156" y="12936"/>
                  </a:lnTo>
                  <a:cubicBezTo>
                    <a:pt x="7299" y="12900"/>
                    <a:pt x="7454" y="12841"/>
                    <a:pt x="7561" y="12710"/>
                  </a:cubicBezTo>
                  <a:cubicBezTo>
                    <a:pt x="7619" y="12623"/>
                    <a:pt x="7692" y="12599"/>
                    <a:pt x="7837" y="12599"/>
                  </a:cubicBezTo>
                  <a:cubicBezTo>
                    <a:pt x="7871" y="12599"/>
                    <a:pt x="7910" y="12600"/>
                    <a:pt x="7954" y="12602"/>
                  </a:cubicBezTo>
                  <a:lnTo>
                    <a:pt x="8025" y="12602"/>
                  </a:lnTo>
                  <a:cubicBezTo>
                    <a:pt x="8490" y="12626"/>
                    <a:pt x="8883" y="12769"/>
                    <a:pt x="9323" y="13114"/>
                  </a:cubicBezTo>
                  <a:cubicBezTo>
                    <a:pt x="10180" y="13793"/>
                    <a:pt x="10692" y="14746"/>
                    <a:pt x="11050" y="15496"/>
                  </a:cubicBezTo>
                  <a:cubicBezTo>
                    <a:pt x="11073" y="15555"/>
                    <a:pt x="11085" y="15639"/>
                    <a:pt x="11109" y="15734"/>
                  </a:cubicBezTo>
                  <a:lnTo>
                    <a:pt x="11109" y="15781"/>
                  </a:lnTo>
                  <a:lnTo>
                    <a:pt x="10847" y="15793"/>
                  </a:lnTo>
                  <a:cubicBezTo>
                    <a:pt x="10490" y="15805"/>
                    <a:pt x="10133" y="15817"/>
                    <a:pt x="9799" y="15841"/>
                  </a:cubicBezTo>
                  <a:cubicBezTo>
                    <a:pt x="8907" y="15877"/>
                    <a:pt x="8025" y="15912"/>
                    <a:pt x="7144" y="15960"/>
                  </a:cubicBezTo>
                  <a:cubicBezTo>
                    <a:pt x="6966" y="15960"/>
                    <a:pt x="6787" y="15972"/>
                    <a:pt x="6609" y="15984"/>
                  </a:cubicBezTo>
                  <a:cubicBezTo>
                    <a:pt x="6308" y="16010"/>
                    <a:pt x="6008" y="16029"/>
                    <a:pt x="5708" y="16029"/>
                  </a:cubicBezTo>
                  <a:cubicBezTo>
                    <a:pt x="5591" y="16029"/>
                    <a:pt x="5475" y="16026"/>
                    <a:pt x="5358" y="16020"/>
                  </a:cubicBezTo>
                  <a:cubicBezTo>
                    <a:pt x="3739" y="15912"/>
                    <a:pt x="2382" y="15841"/>
                    <a:pt x="1001" y="15841"/>
                  </a:cubicBezTo>
                  <a:cubicBezTo>
                    <a:pt x="953" y="15841"/>
                    <a:pt x="894" y="15841"/>
                    <a:pt x="846" y="15817"/>
                  </a:cubicBezTo>
                  <a:cubicBezTo>
                    <a:pt x="846" y="15317"/>
                    <a:pt x="1263" y="14388"/>
                    <a:pt x="1798" y="13698"/>
                  </a:cubicBezTo>
                  <a:cubicBezTo>
                    <a:pt x="2263" y="13079"/>
                    <a:pt x="3453" y="12424"/>
                    <a:pt x="4465" y="12352"/>
                  </a:cubicBezTo>
                  <a:close/>
                  <a:moveTo>
                    <a:pt x="6347" y="1"/>
                  </a:moveTo>
                  <a:cubicBezTo>
                    <a:pt x="6248" y="1"/>
                    <a:pt x="6149" y="2"/>
                    <a:pt x="6049" y="6"/>
                  </a:cubicBezTo>
                  <a:cubicBezTo>
                    <a:pt x="4680" y="41"/>
                    <a:pt x="3561" y="387"/>
                    <a:pt x="2656" y="1042"/>
                  </a:cubicBezTo>
                  <a:cubicBezTo>
                    <a:pt x="2560" y="1101"/>
                    <a:pt x="2453" y="1161"/>
                    <a:pt x="2370" y="1232"/>
                  </a:cubicBezTo>
                  <a:cubicBezTo>
                    <a:pt x="2132" y="1387"/>
                    <a:pt x="1882" y="1530"/>
                    <a:pt x="1703" y="1768"/>
                  </a:cubicBezTo>
                  <a:cubicBezTo>
                    <a:pt x="1251" y="2387"/>
                    <a:pt x="786" y="3137"/>
                    <a:pt x="655" y="4030"/>
                  </a:cubicBezTo>
                  <a:cubicBezTo>
                    <a:pt x="536" y="4923"/>
                    <a:pt x="477" y="5637"/>
                    <a:pt x="489" y="6292"/>
                  </a:cubicBezTo>
                  <a:cubicBezTo>
                    <a:pt x="513" y="7090"/>
                    <a:pt x="572" y="7888"/>
                    <a:pt x="632" y="8661"/>
                  </a:cubicBezTo>
                  <a:cubicBezTo>
                    <a:pt x="655" y="8947"/>
                    <a:pt x="667" y="9233"/>
                    <a:pt x="691" y="9507"/>
                  </a:cubicBezTo>
                  <a:cubicBezTo>
                    <a:pt x="713" y="9937"/>
                    <a:pt x="858" y="10081"/>
                    <a:pt x="1248" y="10081"/>
                  </a:cubicBezTo>
                  <a:cubicBezTo>
                    <a:pt x="1279" y="10081"/>
                    <a:pt x="1312" y="10080"/>
                    <a:pt x="1346" y="10078"/>
                  </a:cubicBezTo>
                  <a:cubicBezTo>
                    <a:pt x="1763" y="10043"/>
                    <a:pt x="2191" y="10007"/>
                    <a:pt x="2668" y="9947"/>
                  </a:cubicBezTo>
                  <a:cubicBezTo>
                    <a:pt x="2714" y="9939"/>
                    <a:pt x="2756" y="9934"/>
                    <a:pt x="2794" y="9934"/>
                  </a:cubicBezTo>
                  <a:cubicBezTo>
                    <a:pt x="2911" y="9934"/>
                    <a:pt x="2994" y="9977"/>
                    <a:pt x="3084" y="10066"/>
                  </a:cubicBezTo>
                  <a:cubicBezTo>
                    <a:pt x="3227" y="10209"/>
                    <a:pt x="3406" y="10364"/>
                    <a:pt x="3680" y="10507"/>
                  </a:cubicBezTo>
                  <a:cubicBezTo>
                    <a:pt x="3906" y="10638"/>
                    <a:pt x="4144" y="10757"/>
                    <a:pt x="4358" y="10864"/>
                  </a:cubicBezTo>
                  <a:cubicBezTo>
                    <a:pt x="4418" y="10900"/>
                    <a:pt x="4465" y="10924"/>
                    <a:pt x="4525" y="10936"/>
                  </a:cubicBezTo>
                  <a:lnTo>
                    <a:pt x="4525" y="11055"/>
                  </a:lnTo>
                  <a:lnTo>
                    <a:pt x="4525" y="11198"/>
                  </a:lnTo>
                  <a:lnTo>
                    <a:pt x="4525" y="11317"/>
                  </a:lnTo>
                  <a:cubicBezTo>
                    <a:pt x="4525" y="11388"/>
                    <a:pt x="4525" y="11471"/>
                    <a:pt x="4513" y="11507"/>
                  </a:cubicBezTo>
                  <a:cubicBezTo>
                    <a:pt x="4465" y="11519"/>
                    <a:pt x="4394" y="11531"/>
                    <a:pt x="4323" y="11531"/>
                  </a:cubicBezTo>
                  <a:cubicBezTo>
                    <a:pt x="3251" y="11698"/>
                    <a:pt x="2275" y="12186"/>
                    <a:pt x="1465" y="12995"/>
                  </a:cubicBezTo>
                  <a:cubicBezTo>
                    <a:pt x="775" y="13662"/>
                    <a:pt x="405" y="14531"/>
                    <a:pt x="132" y="15281"/>
                  </a:cubicBezTo>
                  <a:cubicBezTo>
                    <a:pt x="1" y="15639"/>
                    <a:pt x="1" y="16020"/>
                    <a:pt x="120" y="16448"/>
                  </a:cubicBezTo>
                  <a:lnTo>
                    <a:pt x="167" y="16591"/>
                  </a:lnTo>
                  <a:lnTo>
                    <a:pt x="334" y="16615"/>
                  </a:lnTo>
                  <a:cubicBezTo>
                    <a:pt x="370" y="16615"/>
                    <a:pt x="429" y="16615"/>
                    <a:pt x="477" y="16627"/>
                  </a:cubicBezTo>
                  <a:cubicBezTo>
                    <a:pt x="584" y="16639"/>
                    <a:pt x="703" y="16639"/>
                    <a:pt x="810" y="16639"/>
                  </a:cubicBezTo>
                  <a:lnTo>
                    <a:pt x="1322" y="16639"/>
                  </a:lnTo>
                  <a:cubicBezTo>
                    <a:pt x="1537" y="16639"/>
                    <a:pt x="1746" y="16633"/>
                    <a:pt x="1953" y="16633"/>
                  </a:cubicBezTo>
                  <a:cubicBezTo>
                    <a:pt x="2056" y="16633"/>
                    <a:pt x="2160" y="16635"/>
                    <a:pt x="2263" y="16639"/>
                  </a:cubicBezTo>
                  <a:cubicBezTo>
                    <a:pt x="2715" y="16651"/>
                    <a:pt x="3168" y="16698"/>
                    <a:pt x="3608" y="16734"/>
                  </a:cubicBezTo>
                  <a:cubicBezTo>
                    <a:pt x="4037" y="16758"/>
                    <a:pt x="4477" y="16793"/>
                    <a:pt x="4918" y="16817"/>
                  </a:cubicBezTo>
                  <a:cubicBezTo>
                    <a:pt x="5108" y="16829"/>
                    <a:pt x="5299" y="16829"/>
                    <a:pt x="5513" y="16829"/>
                  </a:cubicBezTo>
                  <a:cubicBezTo>
                    <a:pt x="5763" y="16829"/>
                    <a:pt x="6025" y="16829"/>
                    <a:pt x="6323" y="16817"/>
                  </a:cubicBezTo>
                  <a:cubicBezTo>
                    <a:pt x="6775" y="16805"/>
                    <a:pt x="7216" y="16770"/>
                    <a:pt x="7656" y="16746"/>
                  </a:cubicBezTo>
                  <a:cubicBezTo>
                    <a:pt x="8145" y="16710"/>
                    <a:pt x="8645" y="16686"/>
                    <a:pt x="9145" y="16651"/>
                  </a:cubicBezTo>
                  <a:cubicBezTo>
                    <a:pt x="9657" y="16639"/>
                    <a:pt x="10192" y="16627"/>
                    <a:pt x="10716" y="16627"/>
                  </a:cubicBezTo>
                  <a:cubicBezTo>
                    <a:pt x="10942" y="16627"/>
                    <a:pt x="11145" y="16627"/>
                    <a:pt x="11371" y="16615"/>
                  </a:cubicBezTo>
                  <a:cubicBezTo>
                    <a:pt x="11538" y="16615"/>
                    <a:pt x="11669" y="16555"/>
                    <a:pt x="11764" y="16460"/>
                  </a:cubicBezTo>
                  <a:cubicBezTo>
                    <a:pt x="11824" y="16401"/>
                    <a:pt x="11883" y="16293"/>
                    <a:pt x="11859" y="16115"/>
                  </a:cubicBezTo>
                  <a:cubicBezTo>
                    <a:pt x="11859" y="16055"/>
                    <a:pt x="11847" y="15984"/>
                    <a:pt x="11847" y="15924"/>
                  </a:cubicBezTo>
                  <a:cubicBezTo>
                    <a:pt x="11835" y="15686"/>
                    <a:pt x="11824" y="15436"/>
                    <a:pt x="11716" y="15198"/>
                  </a:cubicBezTo>
                  <a:cubicBezTo>
                    <a:pt x="11609" y="14948"/>
                    <a:pt x="11466" y="14710"/>
                    <a:pt x="11323" y="14484"/>
                  </a:cubicBezTo>
                  <a:cubicBezTo>
                    <a:pt x="11228" y="14305"/>
                    <a:pt x="11121" y="14126"/>
                    <a:pt x="11026" y="13948"/>
                  </a:cubicBezTo>
                  <a:cubicBezTo>
                    <a:pt x="10728" y="13341"/>
                    <a:pt x="10276" y="12829"/>
                    <a:pt x="9585" y="12352"/>
                  </a:cubicBezTo>
                  <a:cubicBezTo>
                    <a:pt x="9216" y="12102"/>
                    <a:pt x="8823" y="11936"/>
                    <a:pt x="8395" y="11888"/>
                  </a:cubicBezTo>
                  <a:cubicBezTo>
                    <a:pt x="8204" y="11864"/>
                    <a:pt x="8014" y="11829"/>
                    <a:pt x="7787" y="11805"/>
                  </a:cubicBezTo>
                  <a:lnTo>
                    <a:pt x="7668" y="11793"/>
                  </a:lnTo>
                  <a:lnTo>
                    <a:pt x="7668" y="11686"/>
                  </a:lnTo>
                  <a:lnTo>
                    <a:pt x="7668" y="11102"/>
                  </a:lnTo>
                  <a:cubicBezTo>
                    <a:pt x="7656" y="11019"/>
                    <a:pt x="7680" y="10971"/>
                    <a:pt x="7847" y="10852"/>
                  </a:cubicBezTo>
                  <a:cubicBezTo>
                    <a:pt x="8014" y="10733"/>
                    <a:pt x="8204" y="10626"/>
                    <a:pt x="8371" y="10519"/>
                  </a:cubicBezTo>
                  <a:cubicBezTo>
                    <a:pt x="8752" y="10281"/>
                    <a:pt x="9168" y="10043"/>
                    <a:pt x="9514" y="9709"/>
                  </a:cubicBezTo>
                  <a:cubicBezTo>
                    <a:pt x="9538" y="9674"/>
                    <a:pt x="9573" y="9662"/>
                    <a:pt x="9585" y="9662"/>
                  </a:cubicBezTo>
                  <a:cubicBezTo>
                    <a:pt x="9990" y="9626"/>
                    <a:pt x="10371" y="9614"/>
                    <a:pt x="10752" y="9602"/>
                  </a:cubicBezTo>
                  <a:cubicBezTo>
                    <a:pt x="11764" y="9566"/>
                    <a:pt x="11978" y="9364"/>
                    <a:pt x="12038" y="8352"/>
                  </a:cubicBezTo>
                  <a:lnTo>
                    <a:pt x="12038" y="8126"/>
                  </a:lnTo>
                  <a:cubicBezTo>
                    <a:pt x="12026" y="7816"/>
                    <a:pt x="12026" y="7483"/>
                    <a:pt x="12026" y="7173"/>
                  </a:cubicBezTo>
                  <a:cubicBezTo>
                    <a:pt x="12014" y="6435"/>
                    <a:pt x="12002" y="5673"/>
                    <a:pt x="11966" y="4923"/>
                  </a:cubicBezTo>
                  <a:cubicBezTo>
                    <a:pt x="11907" y="3828"/>
                    <a:pt x="11526" y="2780"/>
                    <a:pt x="10764" y="1732"/>
                  </a:cubicBezTo>
                  <a:cubicBezTo>
                    <a:pt x="10288" y="1077"/>
                    <a:pt x="9585" y="732"/>
                    <a:pt x="8942" y="482"/>
                  </a:cubicBezTo>
                  <a:cubicBezTo>
                    <a:pt x="8165" y="158"/>
                    <a:pt x="7300" y="1"/>
                    <a:pt x="6347"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25"/>
            <p:cNvSpPr/>
            <p:nvPr/>
          </p:nvSpPr>
          <p:spPr>
            <a:xfrm>
              <a:off x="5685225" y="1900300"/>
              <a:ext cx="312275" cy="411450"/>
            </a:xfrm>
            <a:custGeom>
              <a:rect b="b" l="l" r="r" t="t"/>
              <a:pathLst>
                <a:path extrusionOk="0" h="16458" w="12491">
                  <a:moveTo>
                    <a:pt x="7063" y="755"/>
                  </a:moveTo>
                  <a:cubicBezTo>
                    <a:pt x="7831" y="755"/>
                    <a:pt x="8540" y="960"/>
                    <a:pt x="9192" y="1372"/>
                  </a:cubicBezTo>
                  <a:cubicBezTo>
                    <a:pt x="9406" y="1503"/>
                    <a:pt x="9597" y="1682"/>
                    <a:pt x="9775" y="1896"/>
                  </a:cubicBezTo>
                  <a:cubicBezTo>
                    <a:pt x="9930" y="2075"/>
                    <a:pt x="10049" y="2265"/>
                    <a:pt x="10180" y="2456"/>
                  </a:cubicBezTo>
                  <a:cubicBezTo>
                    <a:pt x="10240" y="2551"/>
                    <a:pt x="10287" y="2622"/>
                    <a:pt x="10347" y="2706"/>
                  </a:cubicBezTo>
                  <a:cubicBezTo>
                    <a:pt x="10609" y="3134"/>
                    <a:pt x="10728" y="3587"/>
                    <a:pt x="10704" y="4123"/>
                  </a:cubicBezTo>
                  <a:lnTo>
                    <a:pt x="10668" y="4123"/>
                  </a:lnTo>
                  <a:cubicBezTo>
                    <a:pt x="10587" y="4123"/>
                    <a:pt x="10501" y="4130"/>
                    <a:pt x="10418" y="4130"/>
                  </a:cubicBezTo>
                  <a:cubicBezTo>
                    <a:pt x="10356" y="4130"/>
                    <a:pt x="10296" y="4126"/>
                    <a:pt x="10240" y="4111"/>
                  </a:cubicBezTo>
                  <a:cubicBezTo>
                    <a:pt x="9775" y="4039"/>
                    <a:pt x="9287" y="3956"/>
                    <a:pt x="8811" y="3837"/>
                  </a:cubicBezTo>
                  <a:cubicBezTo>
                    <a:pt x="8144" y="3682"/>
                    <a:pt x="7632" y="3289"/>
                    <a:pt x="7335" y="2706"/>
                  </a:cubicBezTo>
                  <a:cubicBezTo>
                    <a:pt x="7299" y="2622"/>
                    <a:pt x="7251" y="2527"/>
                    <a:pt x="7192" y="2456"/>
                  </a:cubicBezTo>
                  <a:lnTo>
                    <a:pt x="7156" y="2408"/>
                  </a:lnTo>
                  <a:cubicBezTo>
                    <a:pt x="7132" y="2349"/>
                    <a:pt x="7085" y="2325"/>
                    <a:pt x="7061" y="2313"/>
                  </a:cubicBezTo>
                  <a:cubicBezTo>
                    <a:pt x="7037" y="2313"/>
                    <a:pt x="7037" y="2289"/>
                    <a:pt x="7013" y="2277"/>
                  </a:cubicBezTo>
                  <a:lnTo>
                    <a:pt x="6906" y="2206"/>
                  </a:lnTo>
                  <a:lnTo>
                    <a:pt x="6787" y="2265"/>
                  </a:lnTo>
                  <a:cubicBezTo>
                    <a:pt x="6727" y="2289"/>
                    <a:pt x="6656" y="2337"/>
                    <a:pt x="6573" y="2372"/>
                  </a:cubicBezTo>
                  <a:cubicBezTo>
                    <a:pt x="6394" y="2456"/>
                    <a:pt x="6239" y="2551"/>
                    <a:pt x="6061" y="2670"/>
                  </a:cubicBezTo>
                  <a:cubicBezTo>
                    <a:pt x="5311" y="3218"/>
                    <a:pt x="4453" y="3444"/>
                    <a:pt x="3691" y="3587"/>
                  </a:cubicBezTo>
                  <a:cubicBezTo>
                    <a:pt x="3525" y="3619"/>
                    <a:pt x="3347" y="3629"/>
                    <a:pt x="3152" y="3629"/>
                  </a:cubicBezTo>
                  <a:cubicBezTo>
                    <a:pt x="3055" y="3629"/>
                    <a:pt x="2953" y="3626"/>
                    <a:pt x="2846" y="3623"/>
                  </a:cubicBezTo>
                  <a:lnTo>
                    <a:pt x="2667" y="3623"/>
                  </a:lnTo>
                  <a:cubicBezTo>
                    <a:pt x="2691" y="3539"/>
                    <a:pt x="2727" y="3468"/>
                    <a:pt x="2751" y="3408"/>
                  </a:cubicBezTo>
                  <a:cubicBezTo>
                    <a:pt x="3501" y="2110"/>
                    <a:pt x="4453" y="1313"/>
                    <a:pt x="5644" y="967"/>
                  </a:cubicBezTo>
                  <a:cubicBezTo>
                    <a:pt x="6138" y="826"/>
                    <a:pt x="6611" y="755"/>
                    <a:pt x="7063" y="755"/>
                  </a:cubicBezTo>
                  <a:close/>
                  <a:moveTo>
                    <a:pt x="6716" y="3146"/>
                  </a:moveTo>
                  <a:cubicBezTo>
                    <a:pt x="6727" y="3158"/>
                    <a:pt x="6727" y="3170"/>
                    <a:pt x="6739" y="3170"/>
                  </a:cubicBezTo>
                  <a:cubicBezTo>
                    <a:pt x="7180" y="4063"/>
                    <a:pt x="7989" y="4361"/>
                    <a:pt x="8573" y="4515"/>
                  </a:cubicBezTo>
                  <a:cubicBezTo>
                    <a:pt x="9228" y="4694"/>
                    <a:pt x="9918" y="4825"/>
                    <a:pt x="10573" y="4944"/>
                  </a:cubicBezTo>
                  <a:lnTo>
                    <a:pt x="10645" y="4956"/>
                  </a:lnTo>
                  <a:cubicBezTo>
                    <a:pt x="10728" y="4980"/>
                    <a:pt x="10752" y="4992"/>
                    <a:pt x="10752" y="5063"/>
                  </a:cubicBezTo>
                  <a:lnTo>
                    <a:pt x="10835" y="5909"/>
                  </a:lnTo>
                  <a:lnTo>
                    <a:pt x="11418" y="5468"/>
                  </a:lnTo>
                  <a:cubicBezTo>
                    <a:pt x="11621" y="5587"/>
                    <a:pt x="11609" y="5718"/>
                    <a:pt x="11561" y="5837"/>
                  </a:cubicBezTo>
                  <a:cubicBezTo>
                    <a:pt x="11516" y="5992"/>
                    <a:pt x="11470" y="6092"/>
                    <a:pt x="11273" y="6092"/>
                  </a:cubicBezTo>
                  <a:cubicBezTo>
                    <a:pt x="11214" y="6092"/>
                    <a:pt x="11141" y="6083"/>
                    <a:pt x="11049" y="6063"/>
                  </a:cubicBezTo>
                  <a:lnTo>
                    <a:pt x="10835" y="6016"/>
                  </a:lnTo>
                  <a:lnTo>
                    <a:pt x="10776" y="6218"/>
                  </a:lnTo>
                  <a:cubicBezTo>
                    <a:pt x="10776" y="6242"/>
                    <a:pt x="10764" y="6266"/>
                    <a:pt x="10764" y="6278"/>
                  </a:cubicBezTo>
                  <a:cubicBezTo>
                    <a:pt x="10752" y="6337"/>
                    <a:pt x="10716" y="6420"/>
                    <a:pt x="10704" y="6492"/>
                  </a:cubicBezTo>
                  <a:cubicBezTo>
                    <a:pt x="10633" y="7397"/>
                    <a:pt x="10133" y="8171"/>
                    <a:pt x="9692" y="8837"/>
                  </a:cubicBezTo>
                  <a:cubicBezTo>
                    <a:pt x="9097" y="9719"/>
                    <a:pt x="8216" y="10242"/>
                    <a:pt x="7073" y="10385"/>
                  </a:cubicBezTo>
                  <a:cubicBezTo>
                    <a:pt x="6864" y="10413"/>
                    <a:pt x="6655" y="10427"/>
                    <a:pt x="6449" y="10427"/>
                  </a:cubicBezTo>
                  <a:cubicBezTo>
                    <a:pt x="5583" y="10427"/>
                    <a:pt x="4739" y="10185"/>
                    <a:pt x="3941" y="9695"/>
                  </a:cubicBezTo>
                  <a:cubicBezTo>
                    <a:pt x="3691" y="9540"/>
                    <a:pt x="3453" y="9290"/>
                    <a:pt x="3287" y="9016"/>
                  </a:cubicBezTo>
                  <a:cubicBezTo>
                    <a:pt x="2798" y="8218"/>
                    <a:pt x="2560" y="7528"/>
                    <a:pt x="2536" y="6837"/>
                  </a:cubicBezTo>
                  <a:cubicBezTo>
                    <a:pt x="2536" y="6718"/>
                    <a:pt x="2501" y="6599"/>
                    <a:pt x="2477" y="6492"/>
                  </a:cubicBezTo>
                  <a:lnTo>
                    <a:pt x="2429" y="6313"/>
                  </a:lnTo>
                  <a:lnTo>
                    <a:pt x="2358" y="5968"/>
                  </a:lnTo>
                  <a:lnTo>
                    <a:pt x="2072" y="6194"/>
                  </a:lnTo>
                  <a:cubicBezTo>
                    <a:pt x="1871" y="6349"/>
                    <a:pt x="1765" y="6418"/>
                    <a:pt x="1683" y="6418"/>
                  </a:cubicBezTo>
                  <a:cubicBezTo>
                    <a:pt x="1639" y="6418"/>
                    <a:pt x="1602" y="6398"/>
                    <a:pt x="1560" y="6361"/>
                  </a:cubicBezTo>
                  <a:cubicBezTo>
                    <a:pt x="1477" y="6290"/>
                    <a:pt x="1405" y="5956"/>
                    <a:pt x="1477" y="5789"/>
                  </a:cubicBezTo>
                  <a:cubicBezTo>
                    <a:pt x="1524" y="5677"/>
                    <a:pt x="1541" y="5623"/>
                    <a:pt x="1745" y="5623"/>
                  </a:cubicBezTo>
                  <a:cubicBezTo>
                    <a:pt x="1800" y="5623"/>
                    <a:pt x="1868" y="5627"/>
                    <a:pt x="1953" y="5635"/>
                  </a:cubicBezTo>
                  <a:lnTo>
                    <a:pt x="2036" y="5635"/>
                  </a:lnTo>
                  <a:lnTo>
                    <a:pt x="2096" y="5587"/>
                  </a:lnTo>
                  <a:cubicBezTo>
                    <a:pt x="2441" y="5337"/>
                    <a:pt x="2513" y="4992"/>
                    <a:pt x="2560" y="4718"/>
                  </a:cubicBezTo>
                  <a:cubicBezTo>
                    <a:pt x="2608" y="4420"/>
                    <a:pt x="2620" y="4396"/>
                    <a:pt x="2989" y="4373"/>
                  </a:cubicBezTo>
                  <a:cubicBezTo>
                    <a:pt x="4358" y="4325"/>
                    <a:pt x="5465" y="3980"/>
                    <a:pt x="6406" y="3301"/>
                  </a:cubicBezTo>
                  <a:cubicBezTo>
                    <a:pt x="6465" y="3265"/>
                    <a:pt x="6537" y="3218"/>
                    <a:pt x="6620" y="3170"/>
                  </a:cubicBezTo>
                  <a:cubicBezTo>
                    <a:pt x="6656" y="3158"/>
                    <a:pt x="6680" y="3146"/>
                    <a:pt x="6716" y="3146"/>
                  </a:cubicBezTo>
                  <a:close/>
                  <a:moveTo>
                    <a:pt x="5275" y="11147"/>
                  </a:moveTo>
                  <a:cubicBezTo>
                    <a:pt x="5311" y="11147"/>
                    <a:pt x="5358" y="11171"/>
                    <a:pt x="5418" y="11171"/>
                  </a:cubicBezTo>
                  <a:cubicBezTo>
                    <a:pt x="5703" y="11195"/>
                    <a:pt x="5965" y="11207"/>
                    <a:pt x="6251" y="11231"/>
                  </a:cubicBezTo>
                  <a:cubicBezTo>
                    <a:pt x="6388" y="11237"/>
                    <a:pt x="6525" y="11240"/>
                    <a:pt x="6663" y="11240"/>
                  </a:cubicBezTo>
                  <a:cubicBezTo>
                    <a:pt x="6802" y="11240"/>
                    <a:pt x="6942" y="11237"/>
                    <a:pt x="7085" y="11231"/>
                  </a:cubicBezTo>
                  <a:lnTo>
                    <a:pt x="7299" y="11231"/>
                  </a:lnTo>
                  <a:cubicBezTo>
                    <a:pt x="7323" y="11493"/>
                    <a:pt x="7311" y="11778"/>
                    <a:pt x="7216" y="12028"/>
                  </a:cubicBezTo>
                  <a:cubicBezTo>
                    <a:pt x="7204" y="12088"/>
                    <a:pt x="7144" y="12255"/>
                    <a:pt x="6763" y="12314"/>
                  </a:cubicBezTo>
                  <a:cubicBezTo>
                    <a:pt x="6637" y="12335"/>
                    <a:pt x="6516" y="12345"/>
                    <a:pt x="6399" y="12345"/>
                  </a:cubicBezTo>
                  <a:cubicBezTo>
                    <a:pt x="6038" y="12345"/>
                    <a:pt x="5717" y="12247"/>
                    <a:pt x="5430" y="12040"/>
                  </a:cubicBezTo>
                  <a:cubicBezTo>
                    <a:pt x="5311" y="11957"/>
                    <a:pt x="5287" y="11897"/>
                    <a:pt x="5287" y="11814"/>
                  </a:cubicBezTo>
                  <a:cubicBezTo>
                    <a:pt x="5275" y="11612"/>
                    <a:pt x="5275" y="11421"/>
                    <a:pt x="5275" y="11195"/>
                  </a:cubicBezTo>
                  <a:lnTo>
                    <a:pt x="5275" y="11147"/>
                  </a:lnTo>
                  <a:close/>
                  <a:moveTo>
                    <a:pt x="8001" y="11766"/>
                  </a:moveTo>
                  <a:cubicBezTo>
                    <a:pt x="8037" y="11766"/>
                    <a:pt x="8120" y="11766"/>
                    <a:pt x="8240" y="11778"/>
                  </a:cubicBezTo>
                  <a:cubicBezTo>
                    <a:pt x="9192" y="11885"/>
                    <a:pt x="10002" y="12314"/>
                    <a:pt x="10609" y="13040"/>
                  </a:cubicBezTo>
                  <a:cubicBezTo>
                    <a:pt x="11061" y="13576"/>
                    <a:pt x="11538" y="14231"/>
                    <a:pt x="11657" y="15041"/>
                  </a:cubicBezTo>
                  <a:cubicBezTo>
                    <a:pt x="11657" y="15076"/>
                    <a:pt x="11669" y="15112"/>
                    <a:pt x="11680" y="15160"/>
                  </a:cubicBezTo>
                  <a:cubicBezTo>
                    <a:pt x="11680" y="15183"/>
                    <a:pt x="11692" y="15219"/>
                    <a:pt x="11692" y="15243"/>
                  </a:cubicBezTo>
                  <a:cubicBezTo>
                    <a:pt x="11716" y="15374"/>
                    <a:pt x="11716" y="15434"/>
                    <a:pt x="11716" y="15457"/>
                  </a:cubicBezTo>
                  <a:cubicBezTo>
                    <a:pt x="11680" y="15469"/>
                    <a:pt x="11621" y="15469"/>
                    <a:pt x="11478" y="15469"/>
                  </a:cubicBezTo>
                  <a:cubicBezTo>
                    <a:pt x="10668" y="15481"/>
                    <a:pt x="9847" y="15517"/>
                    <a:pt x="9061" y="15541"/>
                  </a:cubicBezTo>
                  <a:cubicBezTo>
                    <a:pt x="8585" y="15553"/>
                    <a:pt x="8109" y="15576"/>
                    <a:pt x="7644" y="15588"/>
                  </a:cubicBezTo>
                  <a:cubicBezTo>
                    <a:pt x="7192" y="15600"/>
                    <a:pt x="6727" y="15612"/>
                    <a:pt x="6263" y="15612"/>
                  </a:cubicBezTo>
                  <a:lnTo>
                    <a:pt x="5965" y="15612"/>
                  </a:lnTo>
                  <a:cubicBezTo>
                    <a:pt x="5763" y="15612"/>
                    <a:pt x="5537" y="15636"/>
                    <a:pt x="5322" y="15636"/>
                  </a:cubicBezTo>
                  <a:cubicBezTo>
                    <a:pt x="4960" y="15661"/>
                    <a:pt x="4598" y="15686"/>
                    <a:pt x="4241" y="15686"/>
                  </a:cubicBezTo>
                  <a:cubicBezTo>
                    <a:pt x="4092" y="15686"/>
                    <a:pt x="3945" y="15682"/>
                    <a:pt x="3798" y="15672"/>
                  </a:cubicBezTo>
                  <a:cubicBezTo>
                    <a:pt x="3108" y="15648"/>
                    <a:pt x="2394" y="15588"/>
                    <a:pt x="1727" y="15529"/>
                  </a:cubicBezTo>
                  <a:cubicBezTo>
                    <a:pt x="1489" y="15517"/>
                    <a:pt x="1239" y="15481"/>
                    <a:pt x="1001" y="15469"/>
                  </a:cubicBezTo>
                  <a:cubicBezTo>
                    <a:pt x="953" y="15469"/>
                    <a:pt x="893" y="15434"/>
                    <a:pt x="822" y="15410"/>
                  </a:cubicBezTo>
                  <a:cubicBezTo>
                    <a:pt x="1001" y="14636"/>
                    <a:pt x="1322" y="14029"/>
                    <a:pt x="1834" y="13529"/>
                  </a:cubicBezTo>
                  <a:cubicBezTo>
                    <a:pt x="2191" y="13195"/>
                    <a:pt x="2560" y="12897"/>
                    <a:pt x="2870" y="12636"/>
                  </a:cubicBezTo>
                  <a:cubicBezTo>
                    <a:pt x="3298" y="12302"/>
                    <a:pt x="3834" y="12076"/>
                    <a:pt x="4549" y="11969"/>
                  </a:cubicBezTo>
                  <a:lnTo>
                    <a:pt x="4549" y="11981"/>
                  </a:lnTo>
                  <a:cubicBezTo>
                    <a:pt x="4465" y="12481"/>
                    <a:pt x="4822" y="12659"/>
                    <a:pt x="5049" y="12778"/>
                  </a:cubicBezTo>
                  <a:cubicBezTo>
                    <a:pt x="5392" y="12950"/>
                    <a:pt x="5835" y="13137"/>
                    <a:pt x="6366" y="13137"/>
                  </a:cubicBezTo>
                  <a:cubicBezTo>
                    <a:pt x="6497" y="13137"/>
                    <a:pt x="6633" y="13126"/>
                    <a:pt x="6775" y="13100"/>
                  </a:cubicBezTo>
                  <a:cubicBezTo>
                    <a:pt x="7108" y="13040"/>
                    <a:pt x="7406" y="12874"/>
                    <a:pt x="7728" y="12600"/>
                  </a:cubicBezTo>
                  <a:cubicBezTo>
                    <a:pt x="7882" y="12445"/>
                    <a:pt x="7930" y="12183"/>
                    <a:pt x="7966" y="12005"/>
                  </a:cubicBezTo>
                  <a:cubicBezTo>
                    <a:pt x="7978" y="11945"/>
                    <a:pt x="7989" y="11802"/>
                    <a:pt x="8001" y="11766"/>
                  </a:cubicBezTo>
                  <a:close/>
                  <a:moveTo>
                    <a:pt x="7165" y="0"/>
                  </a:moveTo>
                  <a:cubicBezTo>
                    <a:pt x="6492" y="0"/>
                    <a:pt x="5790" y="140"/>
                    <a:pt x="5061" y="420"/>
                  </a:cubicBezTo>
                  <a:cubicBezTo>
                    <a:pt x="4179" y="765"/>
                    <a:pt x="3394" y="1372"/>
                    <a:pt x="2691" y="2277"/>
                  </a:cubicBezTo>
                  <a:cubicBezTo>
                    <a:pt x="2108" y="3039"/>
                    <a:pt x="1786" y="3777"/>
                    <a:pt x="1691" y="4575"/>
                  </a:cubicBezTo>
                  <a:cubicBezTo>
                    <a:pt x="1679" y="4658"/>
                    <a:pt x="1679" y="4766"/>
                    <a:pt x="1667" y="4849"/>
                  </a:cubicBezTo>
                  <a:cubicBezTo>
                    <a:pt x="774" y="5087"/>
                    <a:pt x="679" y="5670"/>
                    <a:pt x="715" y="6099"/>
                  </a:cubicBezTo>
                  <a:cubicBezTo>
                    <a:pt x="762" y="6837"/>
                    <a:pt x="1084" y="7171"/>
                    <a:pt x="1846" y="7278"/>
                  </a:cubicBezTo>
                  <a:cubicBezTo>
                    <a:pt x="2013" y="8230"/>
                    <a:pt x="2429" y="9064"/>
                    <a:pt x="2786" y="9671"/>
                  </a:cubicBezTo>
                  <a:cubicBezTo>
                    <a:pt x="2882" y="9873"/>
                    <a:pt x="3048" y="10028"/>
                    <a:pt x="3227" y="10147"/>
                  </a:cubicBezTo>
                  <a:cubicBezTo>
                    <a:pt x="3596" y="10385"/>
                    <a:pt x="4001" y="10623"/>
                    <a:pt x="4453" y="10850"/>
                  </a:cubicBezTo>
                  <a:cubicBezTo>
                    <a:pt x="4549" y="10909"/>
                    <a:pt x="4596" y="10969"/>
                    <a:pt x="4584" y="11159"/>
                  </a:cubicBezTo>
                  <a:cubicBezTo>
                    <a:pt x="4584" y="11207"/>
                    <a:pt x="4584" y="11207"/>
                    <a:pt x="4430" y="11254"/>
                  </a:cubicBezTo>
                  <a:lnTo>
                    <a:pt x="4394" y="11266"/>
                  </a:lnTo>
                  <a:cubicBezTo>
                    <a:pt x="3465" y="11540"/>
                    <a:pt x="2644" y="11981"/>
                    <a:pt x="1893" y="12636"/>
                  </a:cubicBezTo>
                  <a:cubicBezTo>
                    <a:pt x="1143" y="13290"/>
                    <a:pt x="584" y="14112"/>
                    <a:pt x="179" y="15136"/>
                  </a:cubicBezTo>
                  <a:cubicBezTo>
                    <a:pt x="131" y="15255"/>
                    <a:pt x="108" y="15386"/>
                    <a:pt x="84" y="15505"/>
                  </a:cubicBezTo>
                  <a:cubicBezTo>
                    <a:pt x="72" y="15553"/>
                    <a:pt x="72" y="15612"/>
                    <a:pt x="60" y="15660"/>
                  </a:cubicBezTo>
                  <a:cubicBezTo>
                    <a:pt x="0" y="15945"/>
                    <a:pt x="131" y="16148"/>
                    <a:pt x="429" y="16243"/>
                  </a:cubicBezTo>
                  <a:cubicBezTo>
                    <a:pt x="500" y="16255"/>
                    <a:pt x="596" y="16267"/>
                    <a:pt x="679" y="16279"/>
                  </a:cubicBezTo>
                  <a:cubicBezTo>
                    <a:pt x="893" y="16303"/>
                    <a:pt x="1120" y="16326"/>
                    <a:pt x="1322" y="16338"/>
                  </a:cubicBezTo>
                  <a:cubicBezTo>
                    <a:pt x="1810" y="16386"/>
                    <a:pt x="2334" y="16446"/>
                    <a:pt x="2846" y="16446"/>
                  </a:cubicBezTo>
                  <a:cubicBezTo>
                    <a:pt x="3417" y="16457"/>
                    <a:pt x="4013" y="16457"/>
                    <a:pt x="4608" y="16457"/>
                  </a:cubicBezTo>
                  <a:cubicBezTo>
                    <a:pt x="5358" y="16457"/>
                    <a:pt x="6096" y="16457"/>
                    <a:pt x="6858" y="16446"/>
                  </a:cubicBezTo>
                  <a:cubicBezTo>
                    <a:pt x="7144" y="16446"/>
                    <a:pt x="7430" y="16422"/>
                    <a:pt x="7692" y="16398"/>
                  </a:cubicBezTo>
                  <a:cubicBezTo>
                    <a:pt x="7942" y="16386"/>
                    <a:pt x="8216" y="16362"/>
                    <a:pt x="8466" y="16362"/>
                  </a:cubicBezTo>
                  <a:cubicBezTo>
                    <a:pt x="9513" y="16338"/>
                    <a:pt x="10549" y="16338"/>
                    <a:pt x="11716" y="16338"/>
                  </a:cubicBezTo>
                  <a:lnTo>
                    <a:pt x="11728" y="16338"/>
                  </a:lnTo>
                  <a:cubicBezTo>
                    <a:pt x="12323" y="16338"/>
                    <a:pt x="12466" y="16196"/>
                    <a:pt x="12490" y="15612"/>
                  </a:cubicBezTo>
                  <a:cubicBezTo>
                    <a:pt x="12490" y="15541"/>
                    <a:pt x="12490" y="15445"/>
                    <a:pt x="12466" y="15362"/>
                  </a:cubicBezTo>
                  <a:cubicBezTo>
                    <a:pt x="12311" y="14600"/>
                    <a:pt x="12145" y="13790"/>
                    <a:pt x="11561" y="13136"/>
                  </a:cubicBezTo>
                  <a:cubicBezTo>
                    <a:pt x="11538" y="13100"/>
                    <a:pt x="11502" y="13052"/>
                    <a:pt x="11490" y="13028"/>
                  </a:cubicBezTo>
                  <a:lnTo>
                    <a:pt x="11466" y="12981"/>
                  </a:lnTo>
                  <a:cubicBezTo>
                    <a:pt x="10573" y="11695"/>
                    <a:pt x="9454" y="11052"/>
                    <a:pt x="8049" y="11004"/>
                  </a:cubicBezTo>
                  <a:cubicBezTo>
                    <a:pt x="8061" y="11004"/>
                    <a:pt x="8085" y="10981"/>
                    <a:pt x="8132" y="10969"/>
                  </a:cubicBezTo>
                  <a:cubicBezTo>
                    <a:pt x="8228" y="10945"/>
                    <a:pt x="8323" y="10897"/>
                    <a:pt x="8382" y="10873"/>
                  </a:cubicBezTo>
                  <a:cubicBezTo>
                    <a:pt x="8942" y="10611"/>
                    <a:pt x="9764" y="10195"/>
                    <a:pt x="10287" y="9385"/>
                  </a:cubicBezTo>
                  <a:cubicBezTo>
                    <a:pt x="10764" y="8635"/>
                    <a:pt x="11240" y="7837"/>
                    <a:pt x="11442" y="6921"/>
                  </a:cubicBezTo>
                  <a:cubicBezTo>
                    <a:pt x="12085" y="6671"/>
                    <a:pt x="12395" y="6254"/>
                    <a:pt x="12383" y="5670"/>
                  </a:cubicBezTo>
                  <a:cubicBezTo>
                    <a:pt x="12371" y="5158"/>
                    <a:pt x="12085" y="4801"/>
                    <a:pt x="11538" y="4587"/>
                  </a:cubicBezTo>
                  <a:lnTo>
                    <a:pt x="11538" y="4575"/>
                  </a:lnTo>
                  <a:cubicBezTo>
                    <a:pt x="11526" y="4480"/>
                    <a:pt x="11502" y="4396"/>
                    <a:pt x="11526" y="4301"/>
                  </a:cubicBezTo>
                  <a:cubicBezTo>
                    <a:pt x="11526" y="3182"/>
                    <a:pt x="11145" y="2218"/>
                    <a:pt x="10418" y="1432"/>
                  </a:cubicBezTo>
                  <a:cubicBezTo>
                    <a:pt x="10371" y="1384"/>
                    <a:pt x="10335" y="1325"/>
                    <a:pt x="10299" y="1277"/>
                  </a:cubicBezTo>
                  <a:cubicBezTo>
                    <a:pt x="10216" y="1182"/>
                    <a:pt x="10121" y="1063"/>
                    <a:pt x="10002" y="967"/>
                  </a:cubicBezTo>
                  <a:cubicBezTo>
                    <a:pt x="9134" y="322"/>
                    <a:pt x="8184" y="0"/>
                    <a:pt x="716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25"/>
            <p:cNvSpPr/>
            <p:nvPr/>
          </p:nvSpPr>
          <p:spPr>
            <a:xfrm>
              <a:off x="5732850" y="1586850"/>
              <a:ext cx="514675" cy="296875"/>
            </a:xfrm>
            <a:custGeom>
              <a:rect b="b" l="l" r="r" t="t"/>
              <a:pathLst>
                <a:path extrusionOk="0" h="11875" w="20587">
                  <a:moveTo>
                    <a:pt x="15021" y="660"/>
                  </a:moveTo>
                  <a:cubicBezTo>
                    <a:pt x="15175" y="660"/>
                    <a:pt x="15332" y="663"/>
                    <a:pt x="15490" y="671"/>
                  </a:cubicBezTo>
                  <a:cubicBezTo>
                    <a:pt x="15574" y="671"/>
                    <a:pt x="15633" y="682"/>
                    <a:pt x="15705" y="682"/>
                  </a:cubicBezTo>
                  <a:cubicBezTo>
                    <a:pt x="15824" y="694"/>
                    <a:pt x="15955" y="694"/>
                    <a:pt x="16074" y="694"/>
                  </a:cubicBezTo>
                  <a:lnTo>
                    <a:pt x="16121" y="694"/>
                  </a:lnTo>
                  <a:cubicBezTo>
                    <a:pt x="16907" y="694"/>
                    <a:pt x="17693" y="921"/>
                    <a:pt x="18467" y="1385"/>
                  </a:cubicBezTo>
                  <a:cubicBezTo>
                    <a:pt x="19158" y="1778"/>
                    <a:pt x="19634" y="2421"/>
                    <a:pt x="19824" y="3242"/>
                  </a:cubicBezTo>
                  <a:cubicBezTo>
                    <a:pt x="19943" y="3683"/>
                    <a:pt x="19848" y="4183"/>
                    <a:pt x="19598" y="4623"/>
                  </a:cubicBezTo>
                  <a:cubicBezTo>
                    <a:pt x="19015" y="5635"/>
                    <a:pt x="18181" y="6278"/>
                    <a:pt x="17145" y="6505"/>
                  </a:cubicBezTo>
                  <a:cubicBezTo>
                    <a:pt x="17014" y="6528"/>
                    <a:pt x="16860" y="6528"/>
                    <a:pt x="16693" y="6528"/>
                  </a:cubicBezTo>
                  <a:lnTo>
                    <a:pt x="16598" y="6528"/>
                  </a:lnTo>
                  <a:cubicBezTo>
                    <a:pt x="16181" y="6540"/>
                    <a:pt x="16038" y="6647"/>
                    <a:pt x="15955" y="7052"/>
                  </a:cubicBezTo>
                  <a:lnTo>
                    <a:pt x="15883" y="7398"/>
                  </a:lnTo>
                  <a:cubicBezTo>
                    <a:pt x="15848" y="7552"/>
                    <a:pt x="15800" y="7719"/>
                    <a:pt x="15776" y="7886"/>
                  </a:cubicBezTo>
                  <a:cubicBezTo>
                    <a:pt x="15586" y="7659"/>
                    <a:pt x="15490" y="7374"/>
                    <a:pt x="15490" y="7005"/>
                  </a:cubicBezTo>
                  <a:lnTo>
                    <a:pt x="15490" y="6778"/>
                  </a:lnTo>
                  <a:lnTo>
                    <a:pt x="15062" y="6778"/>
                  </a:lnTo>
                  <a:cubicBezTo>
                    <a:pt x="15014" y="6778"/>
                    <a:pt x="14955" y="6778"/>
                    <a:pt x="14907" y="6802"/>
                  </a:cubicBezTo>
                  <a:cubicBezTo>
                    <a:pt x="14589" y="6855"/>
                    <a:pt x="14270" y="6882"/>
                    <a:pt x="13948" y="6882"/>
                  </a:cubicBezTo>
                  <a:cubicBezTo>
                    <a:pt x="13329" y="6882"/>
                    <a:pt x="12700" y="6784"/>
                    <a:pt x="12050" y="6588"/>
                  </a:cubicBezTo>
                  <a:cubicBezTo>
                    <a:pt x="11978" y="6564"/>
                    <a:pt x="11871" y="6528"/>
                    <a:pt x="11847" y="6516"/>
                  </a:cubicBezTo>
                  <a:cubicBezTo>
                    <a:pt x="11835" y="6469"/>
                    <a:pt x="11835" y="6386"/>
                    <a:pt x="11835" y="6290"/>
                  </a:cubicBezTo>
                  <a:lnTo>
                    <a:pt x="11835" y="6266"/>
                  </a:lnTo>
                  <a:cubicBezTo>
                    <a:pt x="11799" y="5576"/>
                    <a:pt x="11752" y="4909"/>
                    <a:pt x="11454" y="4278"/>
                  </a:cubicBezTo>
                  <a:cubicBezTo>
                    <a:pt x="11335" y="4016"/>
                    <a:pt x="11192" y="3742"/>
                    <a:pt x="11037" y="3528"/>
                  </a:cubicBezTo>
                  <a:cubicBezTo>
                    <a:pt x="10561" y="2814"/>
                    <a:pt x="10537" y="2695"/>
                    <a:pt x="11085" y="1933"/>
                  </a:cubicBezTo>
                  <a:cubicBezTo>
                    <a:pt x="11264" y="1635"/>
                    <a:pt x="11561" y="1409"/>
                    <a:pt x="11954" y="1242"/>
                  </a:cubicBezTo>
                  <a:cubicBezTo>
                    <a:pt x="12867" y="854"/>
                    <a:pt x="13881" y="660"/>
                    <a:pt x="15021" y="660"/>
                  </a:cubicBezTo>
                  <a:close/>
                  <a:moveTo>
                    <a:pt x="7132" y="2361"/>
                  </a:moveTo>
                  <a:cubicBezTo>
                    <a:pt x="7835" y="2361"/>
                    <a:pt x="8478" y="2528"/>
                    <a:pt x="9121" y="2849"/>
                  </a:cubicBezTo>
                  <a:cubicBezTo>
                    <a:pt x="10287" y="3445"/>
                    <a:pt x="10895" y="4421"/>
                    <a:pt x="11014" y="5909"/>
                  </a:cubicBezTo>
                  <a:cubicBezTo>
                    <a:pt x="11049" y="6243"/>
                    <a:pt x="11014" y="6624"/>
                    <a:pt x="10942" y="7112"/>
                  </a:cubicBezTo>
                  <a:cubicBezTo>
                    <a:pt x="10823" y="7814"/>
                    <a:pt x="10430" y="8314"/>
                    <a:pt x="9799" y="8648"/>
                  </a:cubicBezTo>
                  <a:cubicBezTo>
                    <a:pt x="8799" y="9136"/>
                    <a:pt x="7716" y="9434"/>
                    <a:pt x="6561" y="9505"/>
                  </a:cubicBezTo>
                  <a:cubicBezTo>
                    <a:pt x="6477" y="9505"/>
                    <a:pt x="6382" y="9505"/>
                    <a:pt x="6275" y="9493"/>
                  </a:cubicBezTo>
                  <a:cubicBezTo>
                    <a:pt x="6239" y="9493"/>
                    <a:pt x="6180" y="9493"/>
                    <a:pt x="6132" y="9469"/>
                  </a:cubicBezTo>
                  <a:cubicBezTo>
                    <a:pt x="6110" y="9469"/>
                    <a:pt x="6088" y="9468"/>
                    <a:pt x="6067" y="9468"/>
                  </a:cubicBezTo>
                  <a:cubicBezTo>
                    <a:pt x="5602" y="9468"/>
                    <a:pt x="5408" y="9598"/>
                    <a:pt x="5203" y="10065"/>
                  </a:cubicBezTo>
                  <a:cubicBezTo>
                    <a:pt x="5120" y="10291"/>
                    <a:pt x="5013" y="10517"/>
                    <a:pt x="4870" y="10719"/>
                  </a:cubicBezTo>
                  <a:cubicBezTo>
                    <a:pt x="4822" y="10648"/>
                    <a:pt x="4787" y="10577"/>
                    <a:pt x="4763" y="10505"/>
                  </a:cubicBezTo>
                  <a:cubicBezTo>
                    <a:pt x="4715" y="10410"/>
                    <a:pt x="4703" y="10303"/>
                    <a:pt x="4656" y="10207"/>
                  </a:cubicBezTo>
                  <a:cubicBezTo>
                    <a:pt x="4644" y="10148"/>
                    <a:pt x="4632" y="10088"/>
                    <a:pt x="4608" y="10041"/>
                  </a:cubicBezTo>
                  <a:cubicBezTo>
                    <a:pt x="4430" y="9445"/>
                    <a:pt x="4346" y="9386"/>
                    <a:pt x="3751" y="9386"/>
                  </a:cubicBezTo>
                  <a:lnTo>
                    <a:pt x="3668" y="9386"/>
                  </a:lnTo>
                  <a:cubicBezTo>
                    <a:pt x="2739" y="9374"/>
                    <a:pt x="1953" y="9100"/>
                    <a:pt x="1310" y="8552"/>
                  </a:cubicBezTo>
                  <a:cubicBezTo>
                    <a:pt x="941" y="8219"/>
                    <a:pt x="727" y="7767"/>
                    <a:pt x="703" y="7124"/>
                  </a:cubicBezTo>
                  <a:cubicBezTo>
                    <a:pt x="667" y="6433"/>
                    <a:pt x="834" y="5754"/>
                    <a:pt x="1203" y="5100"/>
                  </a:cubicBezTo>
                  <a:cubicBezTo>
                    <a:pt x="1703" y="4219"/>
                    <a:pt x="2298" y="3623"/>
                    <a:pt x="3048" y="3266"/>
                  </a:cubicBezTo>
                  <a:cubicBezTo>
                    <a:pt x="3310" y="3147"/>
                    <a:pt x="3560" y="3052"/>
                    <a:pt x="3846" y="2968"/>
                  </a:cubicBezTo>
                  <a:cubicBezTo>
                    <a:pt x="4918" y="2659"/>
                    <a:pt x="5823" y="2468"/>
                    <a:pt x="6680" y="2373"/>
                  </a:cubicBezTo>
                  <a:cubicBezTo>
                    <a:pt x="6835" y="2361"/>
                    <a:pt x="6977" y="2361"/>
                    <a:pt x="7132" y="2361"/>
                  </a:cubicBezTo>
                  <a:close/>
                  <a:moveTo>
                    <a:pt x="15126" y="1"/>
                  </a:moveTo>
                  <a:cubicBezTo>
                    <a:pt x="13938" y="1"/>
                    <a:pt x="12881" y="173"/>
                    <a:pt x="11919" y="528"/>
                  </a:cubicBezTo>
                  <a:cubicBezTo>
                    <a:pt x="11180" y="813"/>
                    <a:pt x="10692" y="1182"/>
                    <a:pt x="10347" y="1706"/>
                  </a:cubicBezTo>
                  <a:cubicBezTo>
                    <a:pt x="10228" y="1897"/>
                    <a:pt x="10121" y="2111"/>
                    <a:pt x="10014" y="2337"/>
                  </a:cubicBezTo>
                  <a:cubicBezTo>
                    <a:pt x="10002" y="2361"/>
                    <a:pt x="9990" y="2409"/>
                    <a:pt x="9978" y="2433"/>
                  </a:cubicBezTo>
                  <a:lnTo>
                    <a:pt x="9918" y="2409"/>
                  </a:lnTo>
                  <a:cubicBezTo>
                    <a:pt x="9752" y="2337"/>
                    <a:pt x="9585" y="2242"/>
                    <a:pt x="9442" y="2171"/>
                  </a:cubicBezTo>
                  <a:cubicBezTo>
                    <a:pt x="8680" y="1778"/>
                    <a:pt x="8073" y="1623"/>
                    <a:pt x="7442" y="1623"/>
                  </a:cubicBezTo>
                  <a:lnTo>
                    <a:pt x="7394" y="1623"/>
                  </a:lnTo>
                  <a:cubicBezTo>
                    <a:pt x="6787" y="1623"/>
                    <a:pt x="6168" y="1635"/>
                    <a:pt x="5537" y="1778"/>
                  </a:cubicBezTo>
                  <a:cubicBezTo>
                    <a:pt x="4858" y="1956"/>
                    <a:pt x="4299" y="2075"/>
                    <a:pt x="3787" y="2183"/>
                  </a:cubicBezTo>
                  <a:cubicBezTo>
                    <a:pt x="2929" y="2349"/>
                    <a:pt x="2155" y="2814"/>
                    <a:pt x="1417" y="3599"/>
                  </a:cubicBezTo>
                  <a:cubicBezTo>
                    <a:pt x="572" y="4481"/>
                    <a:pt x="72" y="5612"/>
                    <a:pt x="36" y="6874"/>
                  </a:cubicBezTo>
                  <a:cubicBezTo>
                    <a:pt x="0" y="7969"/>
                    <a:pt x="453" y="8850"/>
                    <a:pt x="1382" y="9434"/>
                  </a:cubicBezTo>
                  <a:cubicBezTo>
                    <a:pt x="2036" y="9850"/>
                    <a:pt x="2751" y="10076"/>
                    <a:pt x="3513" y="10112"/>
                  </a:cubicBezTo>
                  <a:cubicBezTo>
                    <a:pt x="3798" y="10136"/>
                    <a:pt x="3894" y="10219"/>
                    <a:pt x="4001" y="10553"/>
                  </a:cubicBezTo>
                  <a:cubicBezTo>
                    <a:pt x="4108" y="10874"/>
                    <a:pt x="4239" y="11208"/>
                    <a:pt x="4394" y="11517"/>
                  </a:cubicBezTo>
                  <a:lnTo>
                    <a:pt x="4406" y="11565"/>
                  </a:lnTo>
                  <a:cubicBezTo>
                    <a:pt x="4489" y="11743"/>
                    <a:pt x="4608" y="11839"/>
                    <a:pt x="4751" y="11874"/>
                  </a:cubicBezTo>
                  <a:lnTo>
                    <a:pt x="4787" y="11874"/>
                  </a:lnTo>
                  <a:cubicBezTo>
                    <a:pt x="4930" y="11874"/>
                    <a:pt x="5049" y="11803"/>
                    <a:pt x="5144" y="11660"/>
                  </a:cubicBezTo>
                  <a:cubicBezTo>
                    <a:pt x="5263" y="11529"/>
                    <a:pt x="5358" y="11386"/>
                    <a:pt x="5430" y="11231"/>
                  </a:cubicBezTo>
                  <a:lnTo>
                    <a:pt x="5465" y="11172"/>
                  </a:lnTo>
                  <a:cubicBezTo>
                    <a:pt x="5596" y="10934"/>
                    <a:pt x="5763" y="10672"/>
                    <a:pt x="5894" y="10386"/>
                  </a:cubicBezTo>
                  <a:cubicBezTo>
                    <a:pt x="5942" y="10291"/>
                    <a:pt x="5977" y="10279"/>
                    <a:pt x="6061" y="10267"/>
                  </a:cubicBezTo>
                  <a:cubicBezTo>
                    <a:pt x="6132" y="10267"/>
                    <a:pt x="6192" y="10255"/>
                    <a:pt x="6263" y="10255"/>
                  </a:cubicBezTo>
                  <a:cubicBezTo>
                    <a:pt x="6311" y="10255"/>
                    <a:pt x="6358" y="10231"/>
                    <a:pt x="6406" y="10231"/>
                  </a:cubicBezTo>
                  <a:cubicBezTo>
                    <a:pt x="7918" y="10172"/>
                    <a:pt x="9228" y="9791"/>
                    <a:pt x="10395" y="9076"/>
                  </a:cubicBezTo>
                  <a:cubicBezTo>
                    <a:pt x="10907" y="8743"/>
                    <a:pt x="11252" y="8326"/>
                    <a:pt x="11442" y="7767"/>
                  </a:cubicBezTo>
                  <a:cubicBezTo>
                    <a:pt x="11490" y="7612"/>
                    <a:pt x="11549" y="7481"/>
                    <a:pt x="11621" y="7338"/>
                  </a:cubicBezTo>
                  <a:cubicBezTo>
                    <a:pt x="11621" y="7314"/>
                    <a:pt x="11633" y="7314"/>
                    <a:pt x="11633" y="7302"/>
                  </a:cubicBezTo>
                  <a:cubicBezTo>
                    <a:pt x="12507" y="7511"/>
                    <a:pt x="13254" y="7619"/>
                    <a:pt x="13969" y="7619"/>
                  </a:cubicBezTo>
                  <a:cubicBezTo>
                    <a:pt x="14072" y="7619"/>
                    <a:pt x="14174" y="7616"/>
                    <a:pt x="14276" y="7612"/>
                  </a:cubicBezTo>
                  <a:cubicBezTo>
                    <a:pt x="14336" y="7612"/>
                    <a:pt x="14383" y="7612"/>
                    <a:pt x="14431" y="7600"/>
                  </a:cubicBezTo>
                  <a:cubicBezTo>
                    <a:pt x="14478" y="7594"/>
                    <a:pt x="14529" y="7591"/>
                    <a:pt x="14577" y="7591"/>
                  </a:cubicBezTo>
                  <a:cubicBezTo>
                    <a:pt x="14624" y="7591"/>
                    <a:pt x="14669" y="7594"/>
                    <a:pt x="14705" y="7600"/>
                  </a:cubicBezTo>
                  <a:cubicBezTo>
                    <a:pt x="14752" y="7600"/>
                    <a:pt x="14788" y="7636"/>
                    <a:pt x="14812" y="7648"/>
                  </a:cubicBezTo>
                  <a:cubicBezTo>
                    <a:pt x="14931" y="7850"/>
                    <a:pt x="15050" y="8064"/>
                    <a:pt x="15169" y="8291"/>
                  </a:cubicBezTo>
                  <a:cubicBezTo>
                    <a:pt x="15276" y="8469"/>
                    <a:pt x="15359" y="8648"/>
                    <a:pt x="15467" y="8826"/>
                  </a:cubicBezTo>
                  <a:cubicBezTo>
                    <a:pt x="15526" y="8910"/>
                    <a:pt x="15598" y="8981"/>
                    <a:pt x="15669" y="9029"/>
                  </a:cubicBezTo>
                  <a:cubicBezTo>
                    <a:pt x="15681" y="9041"/>
                    <a:pt x="15717" y="9064"/>
                    <a:pt x="15729" y="9076"/>
                  </a:cubicBezTo>
                  <a:lnTo>
                    <a:pt x="15931" y="9243"/>
                  </a:lnTo>
                  <a:lnTo>
                    <a:pt x="16074" y="9029"/>
                  </a:lnTo>
                  <a:cubicBezTo>
                    <a:pt x="16086" y="9017"/>
                    <a:pt x="16110" y="8981"/>
                    <a:pt x="16121" y="8969"/>
                  </a:cubicBezTo>
                  <a:cubicBezTo>
                    <a:pt x="16181" y="8898"/>
                    <a:pt x="16252" y="8826"/>
                    <a:pt x="16264" y="8707"/>
                  </a:cubicBezTo>
                  <a:cubicBezTo>
                    <a:pt x="16348" y="8386"/>
                    <a:pt x="16419" y="8064"/>
                    <a:pt x="16479" y="7731"/>
                  </a:cubicBezTo>
                  <a:cubicBezTo>
                    <a:pt x="16533" y="7382"/>
                    <a:pt x="16638" y="7313"/>
                    <a:pt x="16829" y="7313"/>
                  </a:cubicBezTo>
                  <a:cubicBezTo>
                    <a:pt x="16846" y="7313"/>
                    <a:pt x="16864" y="7313"/>
                    <a:pt x="16883" y="7314"/>
                  </a:cubicBezTo>
                  <a:cubicBezTo>
                    <a:pt x="16967" y="7314"/>
                    <a:pt x="17062" y="7302"/>
                    <a:pt x="17133" y="7290"/>
                  </a:cubicBezTo>
                  <a:cubicBezTo>
                    <a:pt x="17157" y="7290"/>
                    <a:pt x="17193" y="7278"/>
                    <a:pt x="17217" y="7278"/>
                  </a:cubicBezTo>
                  <a:cubicBezTo>
                    <a:pt x="18157" y="7159"/>
                    <a:pt x="18991" y="6647"/>
                    <a:pt x="19753" y="5731"/>
                  </a:cubicBezTo>
                  <a:cubicBezTo>
                    <a:pt x="20181" y="5207"/>
                    <a:pt x="20467" y="4504"/>
                    <a:pt x="20551" y="3671"/>
                  </a:cubicBezTo>
                  <a:cubicBezTo>
                    <a:pt x="20586" y="3409"/>
                    <a:pt x="20551" y="3087"/>
                    <a:pt x="20467" y="2837"/>
                  </a:cubicBezTo>
                  <a:cubicBezTo>
                    <a:pt x="20360" y="2552"/>
                    <a:pt x="20217" y="2254"/>
                    <a:pt x="20015" y="1956"/>
                  </a:cubicBezTo>
                  <a:cubicBezTo>
                    <a:pt x="19408" y="1063"/>
                    <a:pt x="18729" y="528"/>
                    <a:pt x="17872" y="313"/>
                  </a:cubicBezTo>
                  <a:cubicBezTo>
                    <a:pt x="17253" y="147"/>
                    <a:pt x="16645" y="87"/>
                    <a:pt x="16133" y="40"/>
                  </a:cubicBezTo>
                  <a:cubicBezTo>
                    <a:pt x="15787" y="14"/>
                    <a:pt x="15451" y="1"/>
                    <a:pt x="1512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25"/>
            <p:cNvSpPr/>
            <p:nvPr/>
          </p:nvSpPr>
          <p:spPr>
            <a:xfrm>
              <a:off x="6007000" y="1835175"/>
              <a:ext cx="264325" cy="227425"/>
            </a:xfrm>
            <a:custGeom>
              <a:rect b="b" l="l" r="r" t="t"/>
              <a:pathLst>
                <a:path extrusionOk="0" h="9097" w="10573">
                  <a:moveTo>
                    <a:pt x="9870" y="4418"/>
                  </a:moveTo>
                  <a:cubicBezTo>
                    <a:pt x="9454" y="4334"/>
                    <a:pt x="8918" y="4203"/>
                    <a:pt x="8549" y="4215"/>
                  </a:cubicBezTo>
                  <a:cubicBezTo>
                    <a:pt x="7989" y="4251"/>
                    <a:pt x="7441" y="4192"/>
                    <a:pt x="6906" y="4156"/>
                  </a:cubicBezTo>
                  <a:cubicBezTo>
                    <a:pt x="6584" y="4144"/>
                    <a:pt x="6275" y="4108"/>
                    <a:pt x="5941" y="4108"/>
                  </a:cubicBezTo>
                  <a:cubicBezTo>
                    <a:pt x="5632" y="4108"/>
                    <a:pt x="5453" y="3977"/>
                    <a:pt x="5358" y="3680"/>
                  </a:cubicBezTo>
                  <a:cubicBezTo>
                    <a:pt x="5251" y="3370"/>
                    <a:pt x="5120" y="3072"/>
                    <a:pt x="4989" y="2787"/>
                  </a:cubicBezTo>
                  <a:cubicBezTo>
                    <a:pt x="4905" y="2596"/>
                    <a:pt x="4751" y="2418"/>
                    <a:pt x="4643" y="2251"/>
                  </a:cubicBezTo>
                  <a:cubicBezTo>
                    <a:pt x="4382" y="2287"/>
                    <a:pt x="4358" y="2441"/>
                    <a:pt x="4322" y="2596"/>
                  </a:cubicBezTo>
                  <a:cubicBezTo>
                    <a:pt x="4203" y="2965"/>
                    <a:pt x="4084" y="3334"/>
                    <a:pt x="3977" y="3727"/>
                  </a:cubicBezTo>
                  <a:cubicBezTo>
                    <a:pt x="3917" y="3965"/>
                    <a:pt x="3786" y="4073"/>
                    <a:pt x="3548" y="4108"/>
                  </a:cubicBezTo>
                  <a:cubicBezTo>
                    <a:pt x="2869" y="4203"/>
                    <a:pt x="2203" y="4334"/>
                    <a:pt x="1548" y="4442"/>
                  </a:cubicBezTo>
                  <a:cubicBezTo>
                    <a:pt x="1072" y="4513"/>
                    <a:pt x="929" y="4525"/>
                    <a:pt x="881" y="4989"/>
                  </a:cubicBezTo>
                  <a:cubicBezTo>
                    <a:pt x="750" y="6239"/>
                    <a:pt x="964" y="7430"/>
                    <a:pt x="1441" y="8573"/>
                  </a:cubicBezTo>
                  <a:cubicBezTo>
                    <a:pt x="1476" y="8656"/>
                    <a:pt x="1524" y="8728"/>
                    <a:pt x="1548" y="8811"/>
                  </a:cubicBezTo>
                  <a:cubicBezTo>
                    <a:pt x="1560" y="8847"/>
                    <a:pt x="1548" y="8871"/>
                    <a:pt x="1548" y="8954"/>
                  </a:cubicBezTo>
                  <a:cubicBezTo>
                    <a:pt x="1167" y="9049"/>
                    <a:pt x="893" y="9097"/>
                    <a:pt x="476" y="9073"/>
                  </a:cubicBezTo>
                  <a:cubicBezTo>
                    <a:pt x="286" y="9049"/>
                    <a:pt x="274" y="8871"/>
                    <a:pt x="238" y="8716"/>
                  </a:cubicBezTo>
                  <a:cubicBezTo>
                    <a:pt x="179" y="8216"/>
                    <a:pt x="107" y="7728"/>
                    <a:pt x="95" y="7240"/>
                  </a:cubicBezTo>
                  <a:cubicBezTo>
                    <a:pt x="48" y="6001"/>
                    <a:pt x="0" y="4751"/>
                    <a:pt x="250" y="3537"/>
                  </a:cubicBezTo>
                  <a:cubicBezTo>
                    <a:pt x="429" y="2608"/>
                    <a:pt x="845" y="1787"/>
                    <a:pt x="1595" y="1215"/>
                  </a:cubicBezTo>
                  <a:cubicBezTo>
                    <a:pt x="2262" y="691"/>
                    <a:pt x="3048" y="382"/>
                    <a:pt x="3905" y="239"/>
                  </a:cubicBezTo>
                  <a:cubicBezTo>
                    <a:pt x="5513" y="1"/>
                    <a:pt x="7037" y="203"/>
                    <a:pt x="8489" y="941"/>
                  </a:cubicBezTo>
                  <a:cubicBezTo>
                    <a:pt x="9180" y="1298"/>
                    <a:pt x="9596" y="1906"/>
                    <a:pt x="9918" y="2608"/>
                  </a:cubicBezTo>
                  <a:cubicBezTo>
                    <a:pt x="10335" y="3549"/>
                    <a:pt x="10525" y="4549"/>
                    <a:pt x="10525" y="5573"/>
                  </a:cubicBezTo>
                  <a:cubicBezTo>
                    <a:pt x="10525" y="6132"/>
                    <a:pt x="10573" y="6704"/>
                    <a:pt x="10573" y="7263"/>
                  </a:cubicBezTo>
                  <a:cubicBezTo>
                    <a:pt x="10573" y="7621"/>
                    <a:pt x="10513" y="7966"/>
                    <a:pt x="10478" y="8311"/>
                  </a:cubicBezTo>
                  <a:cubicBezTo>
                    <a:pt x="10466" y="8502"/>
                    <a:pt x="10358" y="8621"/>
                    <a:pt x="10156" y="8633"/>
                  </a:cubicBezTo>
                  <a:cubicBezTo>
                    <a:pt x="9716" y="8668"/>
                    <a:pt x="9477" y="8740"/>
                    <a:pt x="9025" y="8775"/>
                  </a:cubicBezTo>
                  <a:cubicBezTo>
                    <a:pt x="9227" y="8299"/>
                    <a:pt x="9466" y="7859"/>
                    <a:pt x="9585" y="7406"/>
                  </a:cubicBezTo>
                  <a:cubicBezTo>
                    <a:pt x="9716" y="6930"/>
                    <a:pt x="9751" y="6430"/>
                    <a:pt x="9811" y="5942"/>
                  </a:cubicBezTo>
                  <a:cubicBezTo>
                    <a:pt x="9823" y="5454"/>
                    <a:pt x="9847" y="4965"/>
                    <a:pt x="9870" y="4418"/>
                  </a:cubicBezTo>
                  <a:close/>
                </a:path>
              </a:pathLst>
            </a:custGeom>
            <a:solidFill>
              <a:srgbClr val="66CE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25"/>
            <p:cNvSpPr/>
            <p:nvPr/>
          </p:nvSpPr>
          <p:spPr>
            <a:xfrm>
              <a:off x="6037350" y="1907500"/>
              <a:ext cx="203025" cy="186375"/>
            </a:xfrm>
            <a:custGeom>
              <a:rect b="b" l="l" r="r" t="t"/>
              <a:pathLst>
                <a:path extrusionOk="0" h="7455" w="8121">
                  <a:moveTo>
                    <a:pt x="3310" y="1"/>
                  </a:moveTo>
                  <a:cubicBezTo>
                    <a:pt x="3644" y="370"/>
                    <a:pt x="3751" y="775"/>
                    <a:pt x="3882" y="1156"/>
                  </a:cubicBezTo>
                  <a:cubicBezTo>
                    <a:pt x="4061" y="1656"/>
                    <a:pt x="4061" y="1632"/>
                    <a:pt x="4549" y="1668"/>
                  </a:cubicBezTo>
                  <a:cubicBezTo>
                    <a:pt x="5477" y="1715"/>
                    <a:pt x="6406" y="1787"/>
                    <a:pt x="7335" y="1834"/>
                  </a:cubicBezTo>
                  <a:cubicBezTo>
                    <a:pt x="7466" y="1846"/>
                    <a:pt x="7620" y="1811"/>
                    <a:pt x="7751" y="1811"/>
                  </a:cubicBezTo>
                  <a:cubicBezTo>
                    <a:pt x="8013" y="1811"/>
                    <a:pt x="8121" y="1906"/>
                    <a:pt x="8109" y="2168"/>
                  </a:cubicBezTo>
                  <a:cubicBezTo>
                    <a:pt x="8061" y="2894"/>
                    <a:pt x="8061" y="3513"/>
                    <a:pt x="7918" y="4227"/>
                  </a:cubicBezTo>
                  <a:cubicBezTo>
                    <a:pt x="7704" y="5192"/>
                    <a:pt x="7168" y="5978"/>
                    <a:pt x="6311" y="6513"/>
                  </a:cubicBezTo>
                  <a:cubicBezTo>
                    <a:pt x="5858" y="6799"/>
                    <a:pt x="5430" y="7133"/>
                    <a:pt x="4894" y="7264"/>
                  </a:cubicBezTo>
                  <a:cubicBezTo>
                    <a:pt x="4227" y="7430"/>
                    <a:pt x="3549" y="7454"/>
                    <a:pt x="2894" y="7228"/>
                  </a:cubicBezTo>
                  <a:cubicBezTo>
                    <a:pt x="2120" y="6966"/>
                    <a:pt x="1382" y="6633"/>
                    <a:pt x="858" y="5954"/>
                  </a:cubicBezTo>
                  <a:cubicBezTo>
                    <a:pt x="560" y="5549"/>
                    <a:pt x="358" y="5085"/>
                    <a:pt x="262" y="4608"/>
                  </a:cubicBezTo>
                  <a:cubicBezTo>
                    <a:pt x="131" y="3966"/>
                    <a:pt x="84" y="3299"/>
                    <a:pt x="12" y="2644"/>
                  </a:cubicBezTo>
                  <a:cubicBezTo>
                    <a:pt x="0" y="2573"/>
                    <a:pt x="12" y="2513"/>
                    <a:pt x="12" y="2442"/>
                  </a:cubicBezTo>
                  <a:cubicBezTo>
                    <a:pt x="72" y="1906"/>
                    <a:pt x="84" y="2025"/>
                    <a:pt x="608" y="1930"/>
                  </a:cubicBezTo>
                  <a:cubicBezTo>
                    <a:pt x="1203" y="1846"/>
                    <a:pt x="1798" y="1751"/>
                    <a:pt x="2406" y="1668"/>
                  </a:cubicBezTo>
                  <a:cubicBezTo>
                    <a:pt x="2679" y="1620"/>
                    <a:pt x="2882" y="1561"/>
                    <a:pt x="2929" y="1215"/>
                  </a:cubicBezTo>
                  <a:cubicBezTo>
                    <a:pt x="2977" y="918"/>
                    <a:pt x="3096" y="620"/>
                    <a:pt x="3179" y="322"/>
                  </a:cubicBezTo>
                  <a:cubicBezTo>
                    <a:pt x="3215" y="227"/>
                    <a:pt x="3251" y="132"/>
                    <a:pt x="3310" y="1"/>
                  </a:cubicBezTo>
                  <a:close/>
                  <a:moveTo>
                    <a:pt x="4358" y="4406"/>
                  </a:moveTo>
                  <a:cubicBezTo>
                    <a:pt x="4132" y="4430"/>
                    <a:pt x="3906" y="4466"/>
                    <a:pt x="3691" y="4478"/>
                  </a:cubicBezTo>
                  <a:cubicBezTo>
                    <a:pt x="3465" y="4489"/>
                    <a:pt x="3239" y="4489"/>
                    <a:pt x="3013" y="4501"/>
                  </a:cubicBezTo>
                  <a:cubicBezTo>
                    <a:pt x="2798" y="4525"/>
                    <a:pt x="2715" y="4608"/>
                    <a:pt x="2751" y="4835"/>
                  </a:cubicBezTo>
                  <a:cubicBezTo>
                    <a:pt x="2775" y="5013"/>
                    <a:pt x="2822" y="5192"/>
                    <a:pt x="2870" y="5370"/>
                  </a:cubicBezTo>
                  <a:cubicBezTo>
                    <a:pt x="3013" y="5871"/>
                    <a:pt x="3358" y="6132"/>
                    <a:pt x="3941" y="6144"/>
                  </a:cubicBezTo>
                  <a:cubicBezTo>
                    <a:pt x="4382" y="6156"/>
                    <a:pt x="4763" y="5871"/>
                    <a:pt x="4906" y="5418"/>
                  </a:cubicBezTo>
                  <a:cubicBezTo>
                    <a:pt x="4942" y="5347"/>
                    <a:pt x="4953" y="5251"/>
                    <a:pt x="4965" y="5180"/>
                  </a:cubicBezTo>
                  <a:cubicBezTo>
                    <a:pt x="5144" y="4466"/>
                    <a:pt x="5084" y="4394"/>
                    <a:pt x="4358" y="4406"/>
                  </a:cubicBezTo>
                  <a:close/>
                  <a:moveTo>
                    <a:pt x="6347" y="3418"/>
                  </a:moveTo>
                  <a:cubicBezTo>
                    <a:pt x="6347" y="3144"/>
                    <a:pt x="6275" y="2977"/>
                    <a:pt x="6132" y="2977"/>
                  </a:cubicBezTo>
                  <a:cubicBezTo>
                    <a:pt x="5977" y="2977"/>
                    <a:pt x="5858" y="3180"/>
                    <a:pt x="5894" y="3454"/>
                  </a:cubicBezTo>
                  <a:cubicBezTo>
                    <a:pt x="5906" y="3620"/>
                    <a:pt x="5870" y="3823"/>
                    <a:pt x="6108" y="3858"/>
                  </a:cubicBezTo>
                  <a:cubicBezTo>
                    <a:pt x="6263" y="3870"/>
                    <a:pt x="6347" y="3704"/>
                    <a:pt x="6347" y="3418"/>
                  </a:cubicBezTo>
                  <a:close/>
                  <a:moveTo>
                    <a:pt x="2203" y="3692"/>
                  </a:moveTo>
                  <a:cubicBezTo>
                    <a:pt x="2179" y="3608"/>
                    <a:pt x="2167" y="3525"/>
                    <a:pt x="2120" y="3442"/>
                  </a:cubicBezTo>
                  <a:cubicBezTo>
                    <a:pt x="2096" y="3394"/>
                    <a:pt x="2025" y="3311"/>
                    <a:pt x="1977" y="3335"/>
                  </a:cubicBezTo>
                  <a:cubicBezTo>
                    <a:pt x="1917" y="3346"/>
                    <a:pt x="1822" y="3406"/>
                    <a:pt x="1810" y="3465"/>
                  </a:cubicBezTo>
                  <a:cubicBezTo>
                    <a:pt x="1763" y="3585"/>
                    <a:pt x="1751" y="3716"/>
                    <a:pt x="1763" y="3835"/>
                  </a:cubicBezTo>
                  <a:cubicBezTo>
                    <a:pt x="1786" y="3930"/>
                    <a:pt x="1870" y="4049"/>
                    <a:pt x="1965" y="4073"/>
                  </a:cubicBezTo>
                  <a:cubicBezTo>
                    <a:pt x="2108" y="4120"/>
                    <a:pt x="2167" y="3977"/>
                    <a:pt x="2203" y="3835"/>
                  </a:cubicBezTo>
                  <a:cubicBezTo>
                    <a:pt x="2203" y="3799"/>
                    <a:pt x="2179" y="3763"/>
                    <a:pt x="2203" y="3692"/>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25"/>
            <p:cNvSpPr/>
            <p:nvPr/>
          </p:nvSpPr>
          <p:spPr>
            <a:xfrm>
              <a:off x="5995375" y="2128375"/>
              <a:ext cx="270600" cy="103600"/>
            </a:xfrm>
            <a:custGeom>
              <a:rect b="b" l="l" r="r" t="t"/>
              <a:pathLst>
                <a:path extrusionOk="0" h="4144" w="10824">
                  <a:moveTo>
                    <a:pt x="4132" y="0"/>
                  </a:moveTo>
                  <a:cubicBezTo>
                    <a:pt x="4144" y="262"/>
                    <a:pt x="4335" y="357"/>
                    <a:pt x="4513" y="453"/>
                  </a:cubicBezTo>
                  <a:cubicBezTo>
                    <a:pt x="5180" y="810"/>
                    <a:pt x="5870" y="798"/>
                    <a:pt x="6573" y="596"/>
                  </a:cubicBezTo>
                  <a:cubicBezTo>
                    <a:pt x="6668" y="572"/>
                    <a:pt x="6811" y="536"/>
                    <a:pt x="6871" y="453"/>
                  </a:cubicBezTo>
                  <a:cubicBezTo>
                    <a:pt x="7049" y="215"/>
                    <a:pt x="7287" y="238"/>
                    <a:pt x="7502" y="262"/>
                  </a:cubicBezTo>
                  <a:cubicBezTo>
                    <a:pt x="8037" y="274"/>
                    <a:pt x="8502" y="465"/>
                    <a:pt x="8930" y="810"/>
                  </a:cubicBezTo>
                  <a:cubicBezTo>
                    <a:pt x="9764" y="1465"/>
                    <a:pt x="10288" y="2346"/>
                    <a:pt x="10716" y="3274"/>
                  </a:cubicBezTo>
                  <a:cubicBezTo>
                    <a:pt x="10764" y="3393"/>
                    <a:pt x="10776" y="3513"/>
                    <a:pt x="10812" y="3655"/>
                  </a:cubicBezTo>
                  <a:cubicBezTo>
                    <a:pt x="10823" y="3715"/>
                    <a:pt x="10800" y="3751"/>
                    <a:pt x="10800" y="3858"/>
                  </a:cubicBezTo>
                  <a:cubicBezTo>
                    <a:pt x="10288" y="3894"/>
                    <a:pt x="9800" y="3905"/>
                    <a:pt x="9288" y="3929"/>
                  </a:cubicBezTo>
                  <a:cubicBezTo>
                    <a:pt x="8395" y="3977"/>
                    <a:pt x="7525" y="4013"/>
                    <a:pt x="6632" y="4048"/>
                  </a:cubicBezTo>
                  <a:cubicBezTo>
                    <a:pt x="6013" y="4084"/>
                    <a:pt x="5418" y="4144"/>
                    <a:pt x="4811" y="4108"/>
                  </a:cubicBezTo>
                  <a:cubicBezTo>
                    <a:pt x="3370" y="4025"/>
                    <a:pt x="1930" y="3929"/>
                    <a:pt x="465" y="3929"/>
                  </a:cubicBezTo>
                  <a:cubicBezTo>
                    <a:pt x="346" y="3929"/>
                    <a:pt x="227" y="3905"/>
                    <a:pt x="108" y="3905"/>
                  </a:cubicBezTo>
                  <a:cubicBezTo>
                    <a:pt x="1" y="3358"/>
                    <a:pt x="453" y="2262"/>
                    <a:pt x="1096" y="1429"/>
                  </a:cubicBezTo>
                  <a:cubicBezTo>
                    <a:pt x="1632" y="774"/>
                    <a:pt x="2953" y="0"/>
                    <a:pt x="4132" y="0"/>
                  </a:cubicBezTo>
                  <a:close/>
                </a:path>
              </a:pathLst>
            </a:custGeom>
            <a:solidFill>
              <a:srgbClr val="66CE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25"/>
            <p:cNvSpPr/>
            <p:nvPr/>
          </p:nvSpPr>
          <p:spPr>
            <a:xfrm>
              <a:off x="6108775" y="2101575"/>
              <a:ext cx="53625" cy="34250"/>
            </a:xfrm>
            <a:custGeom>
              <a:rect b="b" l="l" r="r" t="t"/>
              <a:pathLst>
                <a:path extrusionOk="0" h="1370" w="2145">
                  <a:moveTo>
                    <a:pt x="2037" y="1"/>
                  </a:moveTo>
                  <a:cubicBezTo>
                    <a:pt x="2144" y="334"/>
                    <a:pt x="2108" y="679"/>
                    <a:pt x="2096" y="1036"/>
                  </a:cubicBezTo>
                  <a:cubicBezTo>
                    <a:pt x="2096" y="1096"/>
                    <a:pt x="1977" y="1191"/>
                    <a:pt x="1882" y="1215"/>
                  </a:cubicBezTo>
                  <a:cubicBezTo>
                    <a:pt x="1311" y="1370"/>
                    <a:pt x="751" y="1334"/>
                    <a:pt x="215" y="1096"/>
                  </a:cubicBezTo>
                  <a:cubicBezTo>
                    <a:pt x="132" y="1048"/>
                    <a:pt x="25" y="941"/>
                    <a:pt x="13" y="846"/>
                  </a:cubicBezTo>
                  <a:cubicBezTo>
                    <a:pt x="1" y="572"/>
                    <a:pt x="13" y="298"/>
                    <a:pt x="25" y="13"/>
                  </a:cubicBezTo>
                  <a:cubicBezTo>
                    <a:pt x="727" y="1"/>
                    <a:pt x="1346" y="1"/>
                    <a:pt x="2037"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25"/>
            <p:cNvSpPr/>
            <p:nvPr/>
          </p:nvSpPr>
          <p:spPr>
            <a:xfrm>
              <a:off x="5714700" y="1971800"/>
              <a:ext cx="267000" cy="197375"/>
            </a:xfrm>
            <a:custGeom>
              <a:rect b="b" l="l" r="r" t="t"/>
              <a:pathLst>
                <a:path extrusionOk="0" h="7895" w="10680">
                  <a:moveTo>
                    <a:pt x="9835" y="3406"/>
                  </a:moveTo>
                  <a:cubicBezTo>
                    <a:pt x="9811" y="3489"/>
                    <a:pt x="9775" y="3572"/>
                    <a:pt x="9775" y="3644"/>
                  </a:cubicBezTo>
                  <a:cubicBezTo>
                    <a:pt x="9692" y="4584"/>
                    <a:pt x="9239" y="5358"/>
                    <a:pt x="8739" y="6108"/>
                  </a:cubicBezTo>
                  <a:cubicBezTo>
                    <a:pt x="8073" y="7073"/>
                    <a:pt x="7108" y="7597"/>
                    <a:pt x="5953" y="7740"/>
                  </a:cubicBezTo>
                  <a:cubicBezTo>
                    <a:pt x="4775" y="7894"/>
                    <a:pt x="3679" y="7621"/>
                    <a:pt x="2679" y="7013"/>
                  </a:cubicBezTo>
                  <a:cubicBezTo>
                    <a:pt x="2393" y="6835"/>
                    <a:pt x="2119" y="6561"/>
                    <a:pt x="1941" y="6263"/>
                  </a:cubicBezTo>
                  <a:cubicBezTo>
                    <a:pt x="1512" y="5573"/>
                    <a:pt x="1203" y="4823"/>
                    <a:pt x="1155" y="3977"/>
                  </a:cubicBezTo>
                  <a:cubicBezTo>
                    <a:pt x="1155" y="3822"/>
                    <a:pt x="1095" y="3691"/>
                    <a:pt x="1048" y="3489"/>
                  </a:cubicBezTo>
                  <a:cubicBezTo>
                    <a:pt x="786" y="3691"/>
                    <a:pt x="548" y="3882"/>
                    <a:pt x="262" y="3644"/>
                  </a:cubicBezTo>
                  <a:cubicBezTo>
                    <a:pt x="83" y="3501"/>
                    <a:pt x="0" y="3072"/>
                    <a:pt x="107" y="2810"/>
                  </a:cubicBezTo>
                  <a:cubicBezTo>
                    <a:pt x="226" y="2548"/>
                    <a:pt x="333" y="2489"/>
                    <a:pt x="798" y="2513"/>
                  </a:cubicBezTo>
                  <a:cubicBezTo>
                    <a:pt x="1036" y="2334"/>
                    <a:pt x="1131" y="2096"/>
                    <a:pt x="1179" y="1798"/>
                  </a:cubicBezTo>
                  <a:cubicBezTo>
                    <a:pt x="1238" y="1358"/>
                    <a:pt x="1369" y="1286"/>
                    <a:pt x="1810" y="1263"/>
                  </a:cubicBezTo>
                  <a:cubicBezTo>
                    <a:pt x="3000" y="1227"/>
                    <a:pt x="4120" y="941"/>
                    <a:pt x="5096" y="239"/>
                  </a:cubicBezTo>
                  <a:cubicBezTo>
                    <a:pt x="5179" y="179"/>
                    <a:pt x="5263" y="132"/>
                    <a:pt x="5358" y="96"/>
                  </a:cubicBezTo>
                  <a:cubicBezTo>
                    <a:pt x="5429" y="60"/>
                    <a:pt x="5501" y="36"/>
                    <a:pt x="5596" y="1"/>
                  </a:cubicBezTo>
                  <a:cubicBezTo>
                    <a:pt x="5656" y="60"/>
                    <a:pt x="5727" y="120"/>
                    <a:pt x="5751" y="191"/>
                  </a:cubicBezTo>
                  <a:cubicBezTo>
                    <a:pt x="6096" y="905"/>
                    <a:pt x="6727" y="1239"/>
                    <a:pt x="7442" y="1417"/>
                  </a:cubicBezTo>
                  <a:cubicBezTo>
                    <a:pt x="8120" y="1596"/>
                    <a:pt x="8811" y="1727"/>
                    <a:pt x="9489" y="1858"/>
                  </a:cubicBezTo>
                  <a:cubicBezTo>
                    <a:pt x="9680" y="1906"/>
                    <a:pt x="9763" y="2001"/>
                    <a:pt x="9775" y="2156"/>
                  </a:cubicBezTo>
                  <a:cubicBezTo>
                    <a:pt x="9787" y="2275"/>
                    <a:pt x="9799" y="2394"/>
                    <a:pt x="9823" y="2608"/>
                  </a:cubicBezTo>
                  <a:cubicBezTo>
                    <a:pt x="10001" y="2477"/>
                    <a:pt x="10085" y="2394"/>
                    <a:pt x="10192" y="2310"/>
                  </a:cubicBezTo>
                  <a:cubicBezTo>
                    <a:pt x="10549" y="2453"/>
                    <a:pt x="10680" y="2691"/>
                    <a:pt x="10597" y="3013"/>
                  </a:cubicBezTo>
                  <a:cubicBezTo>
                    <a:pt x="10501" y="3418"/>
                    <a:pt x="10287" y="3525"/>
                    <a:pt x="9835" y="3406"/>
                  </a:cubicBezTo>
                  <a:close/>
                  <a:moveTo>
                    <a:pt x="4786" y="4322"/>
                  </a:moveTo>
                  <a:lnTo>
                    <a:pt x="4786" y="4346"/>
                  </a:lnTo>
                  <a:cubicBezTo>
                    <a:pt x="4644" y="4346"/>
                    <a:pt x="4477" y="4334"/>
                    <a:pt x="4334" y="4334"/>
                  </a:cubicBezTo>
                  <a:cubicBezTo>
                    <a:pt x="3953" y="4334"/>
                    <a:pt x="3810" y="4477"/>
                    <a:pt x="3953" y="4823"/>
                  </a:cubicBezTo>
                  <a:cubicBezTo>
                    <a:pt x="4096" y="5132"/>
                    <a:pt x="4251" y="5465"/>
                    <a:pt x="4489" y="5704"/>
                  </a:cubicBezTo>
                  <a:cubicBezTo>
                    <a:pt x="4965" y="6192"/>
                    <a:pt x="5656" y="6275"/>
                    <a:pt x="6215" y="5656"/>
                  </a:cubicBezTo>
                  <a:cubicBezTo>
                    <a:pt x="6453" y="5382"/>
                    <a:pt x="6549" y="5073"/>
                    <a:pt x="6620" y="4751"/>
                  </a:cubicBezTo>
                  <a:cubicBezTo>
                    <a:pt x="6691" y="4406"/>
                    <a:pt x="6608" y="4334"/>
                    <a:pt x="6251" y="4311"/>
                  </a:cubicBezTo>
                  <a:cubicBezTo>
                    <a:pt x="5763" y="4299"/>
                    <a:pt x="5263" y="4322"/>
                    <a:pt x="4786" y="4322"/>
                  </a:cubicBezTo>
                  <a:close/>
                  <a:moveTo>
                    <a:pt x="3203" y="3501"/>
                  </a:moveTo>
                  <a:cubicBezTo>
                    <a:pt x="3453" y="3156"/>
                    <a:pt x="3453" y="2882"/>
                    <a:pt x="3334" y="2620"/>
                  </a:cubicBezTo>
                  <a:cubicBezTo>
                    <a:pt x="3274" y="2501"/>
                    <a:pt x="3108" y="2489"/>
                    <a:pt x="3084" y="2620"/>
                  </a:cubicBezTo>
                  <a:cubicBezTo>
                    <a:pt x="3036" y="2798"/>
                    <a:pt x="3024" y="2977"/>
                    <a:pt x="3036" y="3156"/>
                  </a:cubicBezTo>
                  <a:cubicBezTo>
                    <a:pt x="3036" y="3251"/>
                    <a:pt x="3120" y="3334"/>
                    <a:pt x="3203" y="3501"/>
                  </a:cubicBezTo>
                  <a:close/>
                  <a:moveTo>
                    <a:pt x="7584" y="2513"/>
                  </a:moveTo>
                  <a:cubicBezTo>
                    <a:pt x="7370" y="2715"/>
                    <a:pt x="7275" y="3013"/>
                    <a:pt x="7370" y="3203"/>
                  </a:cubicBezTo>
                  <a:cubicBezTo>
                    <a:pt x="7394" y="3263"/>
                    <a:pt x="7453" y="3322"/>
                    <a:pt x="7513" y="3322"/>
                  </a:cubicBezTo>
                  <a:cubicBezTo>
                    <a:pt x="7572" y="3322"/>
                    <a:pt x="7644" y="3275"/>
                    <a:pt x="7680" y="3215"/>
                  </a:cubicBezTo>
                  <a:cubicBezTo>
                    <a:pt x="7763" y="2989"/>
                    <a:pt x="7751" y="2775"/>
                    <a:pt x="7584" y="2513"/>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25"/>
            <p:cNvSpPr/>
            <p:nvPr/>
          </p:nvSpPr>
          <p:spPr>
            <a:xfrm>
              <a:off x="5699500" y="2187900"/>
              <a:ext cx="284600" cy="110450"/>
            </a:xfrm>
            <a:custGeom>
              <a:rect b="b" l="l" r="r" t="t"/>
              <a:pathLst>
                <a:path extrusionOk="0" h="4418" w="11384">
                  <a:moveTo>
                    <a:pt x="1" y="4013"/>
                  </a:moveTo>
                  <a:cubicBezTo>
                    <a:pt x="156" y="3191"/>
                    <a:pt x="501" y="2465"/>
                    <a:pt x="1108" y="1882"/>
                  </a:cubicBezTo>
                  <a:cubicBezTo>
                    <a:pt x="1442" y="1548"/>
                    <a:pt x="1811" y="1251"/>
                    <a:pt x="2168" y="965"/>
                  </a:cubicBezTo>
                  <a:cubicBezTo>
                    <a:pt x="2727" y="524"/>
                    <a:pt x="3406" y="322"/>
                    <a:pt x="4132" y="227"/>
                  </a:cubicBezTo>
                  <a:cubicBezTo>
                    <a:pt x="4168" y="334"/>
                    <a:pt x="4216" y="429"/>
                    <a:pt x="4204" y="512"/>
                  </a:cubicBezTo>
                  <a:cubicBezTo>
                    <a:pt x="4144" y="834"/>
                    <a:pt x="4347" y="941"/>
                    <a:pt x="4585" y="1072"/>
                  </a:cubicBezTo>
                  <a:cubicBezTo>
                    <a:pt x="5085" y="1322"/>
                    <a:pt x="5597" y="1489"/>
                    <a:pt x="6156" y="1382"/>
                  </a:cubicBezTo>
                  <a:cubicBezTo>
                    <a:pt x="6502" y="1334"/>
                    <a:pt x="6764" y="1143"/>
                    <a:pt x="6990" y="929"/>
                  </a:cubicBezTo>
                  <a:cubicBezTo>
                    <a:pt x="7097" y="822"/>
                    <a:pt x="7121" y="631"/>
                    <a:pt x="7157" y="465"/>
                  </a:cubicBezTo>
                  <a:cubicBezTo>
                    <a:pt x="7216" y="36"/>
                    <a:pt x="7252" y="0"/>
                    <a:pt x="7692" y="48"/>
                  </a:cubicBezTo>
                  <a:cubicBezTo>
                    <a:pt x="8704" y="167"/>
                    <a:pt x="9550" y="608"/>
                    <a:pt x="10193" y="1382"/>
                  </a:cubicBezTo>
                  <a:cubicBezTo>
                    <a:pt x="10705" y="2013"/>
                    <a:pt x="11157" y="2667"/>
                    <a:pt x="11276" y="3501"/>
                  </a:cubicBezTo>
                  <a:cubicBezTo>
                    <a:pt x="11288" y="3572"/>
                    <a:pt x="11300" y="3632"/>
                    <a:pt x="11324" y="3703"/>
                  </a:cubicBezTo>
                  <a:cubicBezTo>
                    <a:pt x="11383" y="4120"/>
                    <a:pt x="11300" y="4180"/>
                    <a:pt x="10871" y="4203"/>
                  </a:cubicBezTo>
                  <a:cubicBezTo>
                    <a:pt x="9597" y="4227"/>
                    <a:pt x="8311" y="4287"/>
                    <a:pt x="7037" y="4322"/>
                  </a:cubicBezTo>
                  <a:cubicBezTo>
                    <a:pt x="6466" y="4334"/>
                    <a:pt x="5906" y="4346"/>
                    <a:pt x="5347" y="4358"/>
                  </a:cubicBezTo>
                  <a:cubicBezTo>
                    <a:pt x="4632" y="4382"/>
                    <a:pt x="3918" y="4418"/>
                    <a:pt x="3192" y="4394"/>
                  </a:cubicBezTo>
                  <a:cubicBezTo>
                    <a:pt x="2251" y="4346"/>
                    <a:pt x="1322" y="4263"/>
                    <a:pt x="382" y="4180"/>
                  </a:cubicBezTo>
                  <a:cubicBezTo>
                    <a:pt x="287" y="4180"/>
                    <a:pt x="215" y="4144"/>
                    <a:pt x="144" y="4108"/>
                  </a:cubicBezTo>
                  <a:cubicBezTo>
                    <a:pt x="120" y="4096"/>
                    <a:pt x="72" y="4049"/>
                    <a:pt x="1" y="4013"/>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25"/>
            <p:cNvSpPr/>
            <p:nvPr/>
          </p:nvSpPr>
          <p:spPr>
            <a:xfrm>
              <a:off x="5744450" y="1909900"/>
              <a:ext cx="214950" cy="93475"/>
            </a:xfrm>
            <a:custGeom>
              <a:rect b="b" l="l" r="r" t="t"/>
              <a:pathLst>
                <a:path extrusionOk="0" h="3739" w="8598">
                  <a:moveTo>
                    <a:pt x="1" y="3239"/>
                  </a:moveTo>
                  <a:cubicBezTo>
                    <a:pt x="72" y="3024"/>
                    <a:pt x="108" y="3072"/>
                    <a:pt x="191" y="2917"/>
                  </a:cubicBezTo>
                  <a:cubicBezTo>
                    <a:pt x="894" y="1715"/>
                    <a:pt x="1846" y="786"/>
                    <a:pt x="3215" y="381"/>
                  </a:cubicBezTo>
                  <a:cubicBezTo>
                    <a:pt x="4513" y="0"/>
                    <a:pt x="5775" y="60"/>
                    <a:pt x="6954" y="798"/>
                  </a:cubicBezTo>
                  <a:cubicBezTo>
                    <a:pt x="7180" y="941"/>
                    <a:pt x="7395" y="1131"/>
                    <a:pt x="7573" y="1345"/>
                  </a:cubicBezTo>
                  <a:cubicBezTo>
                    <a:pt x="7787" y="1595"/>
                    <a:pt x="7966" y="1893"/>
                    <a:pt x="8145" y="2179"/>
                  </a:cubicBezTo>
                  <a:cubicBezTo>
                    <a:pt x="8478" y="2703"/>
                    <a:pt x="8597" y="3072"/>
                    <a:pt x="8526" y="3715"/>
                  </a:cubicBezTo>
                  <a:cubicBezTo>
                    <a:pt x="8287" y="3715"/>
                    <a:pt x="8049" y="3739"/>
                    <a:pt x="7823" y="3715"/>
                  </a:cubicBezTo>
                  <a:cubicBezTo>
                    <a:pt x="7335" y="3643"/>
                    <a:pt x="6859" y="3560"/>
                    <a:pt x="6382" y="3441"/>
                  </a:cubicBezTo>
                  <a:cubicBezTo>
                    <a:pt x="5668" y="3262"/>
                    <a:pt x="5120" y="2869"/>
                    <a:pt x="4763" y="2191"/>
                  </a:cubicBezTo>
                  <a:cubicBezTo>
                    <a:pt x="4704" y="2096"/>
                    <a:pt x="4656" y="2000"/>
                    <a:pt x="4597" y="1893"/>
                  </a:cubicBezTo>
                  <a:cubicBezTo>
                    <a:pt x="4597" y="1881"/>
                    <a:pt x="4561" y="1881"/>
                    <a:pt x="4525" y="1857"/>
                  </a:cubicBezTo>
                  <a:cubicBezTo>
                    <a:pt x="4299" y="1976"/>
                    <a:pt x="4049" y="2096"/>
                    <a:pt x="3823" y="2238"/>
                  </a:cubicBezTo>
                  <a:cubicBezTo>
                    <a:pt x="3096" y="2774"/>
                    <a:pt x="2239" y="3024"/>
                    <a:pt x="1370" y="3191"/>
                  </a:cubicBezTo>
                  <a:cubicBezTo>
                    <a:pt x="953" y="3310"/>
                    <a:pt x="501" y="3239"/>
                    <a:pt x="1" y="3239"/>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p25"/>
            <p:cNvSpPr/>
            <p:nvPr/>
          </p:nvSpPr>
          <p:spPr>
            <a:xfrm>
              <a:off x="5811425" y="2175400"/>
              <a:ext cx="61350" cy="38725"/>
            </a:xfrm>
            <a:custGeom>
              <a:rect b="b" l="l" r="r" t="t"/>
              <a:pathLst>
                <a:path extrusionOk="0" h="1549" w="2454">
                  <a:moveTo>
                    <a:pt x="1" y="0"/>
                  </a:moveTo>
                  <a:cubicBezTo>
                    <a:pt x="417" y="24"/>
                    <a:pt x="786" y="72"/>
                    <a:pt x="1179" y="84"/>
                  </a:cubicBezTo>
                  <a:cubicBezTo>
                    <a:pt x="1560" y="108"/>
                    <a:pt x="1929" y="84"/>
                    <a:pt x="2370" y="84"/>
                  </a:cubicBezTo>
                  <a:cubicBezTo>
                    <a:pt x="2441" y="429"/>
                    <a:pt x="2453" y="715"/>
                    <a:pt x="2334" y="1060"/>
                  </a:cubicBezTo>
                  <a:cubicBezTo>
                    <a:pt x="2251" y="1322"/>
                    <a:pt x="1989" y="1429"/>
                    <a:pt x="1727" y="1477"/>
                  </a:cubicBezTo>
                  <a:cubicBezTo>
                    <a:pt x="1203" y="1548"/>
                    <a:pt x="715" y="1489"/>
                    <a:pt x="263" y="1191"/>
                  </a:cubicBezTo>
                  <a:cubicBezTo>
                    <a:pt x="120" y="1084"/>
                    <a:pt x="24" y="977"/>
                    <a:pt x="24" y="798"/>
                  </a:cubicBezTo>
                  <a:cubicBezTo>
                    <a:pt x="13" y="500"/>
                    <a:pt x="1" y="298"/>
                    <a:pt x="1"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25"/>
            <p:cNvSpPr/>
            <p:nvPr/>
          </p:nvSpPr>
          <p:spPr>
            <a:xfrm>
              <a:off x="5744450" y="1638425"/>
              <a:ext cx="270600" cy="226250"/>
            </a:xfrm>
            <a:custGeom>
              <a:rect b="b" l="l" r="r" t="t"/>
              <a:pathLst>
                <a:path extrusionOk="0" h="9050" w="10824">
                  <a:moveTo>
                    <a:pt x="4358" y="9049"/>
                  </a:moveTo>
                  <a:cubicBezTo>
                    <a:pt x="4251" y="8823"/>
                    <a:pt x="4168" y="8680"/>
                    <a:pt x="4108" y="8514"/>
                  </a:cubicBezTo>
                  <a:cubicBezTo>
                    <a:pt x="4049" y="8347"/>
                    <a:pt x="4001" y="8192"/>
                    <a:pt x="3954" y="8037"/>
                  </a:cubicBezTo>
                  <a:cubicBezTo>
                    <a:pt x="3799" y="7513"/>
                    <a:pt x="3799" y="7537"/>
                    <a:pt x="3227" y="7537"/>
                  </a:cubicBezTo>
                  <a:cubicBezTo>
                    <a:pt x="2311" y="7513"/>
                    <a:pt x="1441" y="7251"/>
                    <a:pt x="727" y="6644"/>
                  </a:cubicBezTo>
                  <a:cubicBezTo>
                    <a:pt x="251" y="6239"/>
                    <a:pt x="72" y="5656"/>
                    <a:pt x="48" y="5049"/>
                  </a:cubicBezTo>
                  <a:cubicBezTo>
                    <a:pt x="1" y="4275"/>
                    <a:pt x="203" y="3561"/>
                    <a:pt x="560" y="2906"/>
                  </a:cubicBezTo>
                  <a:cubicBezTo>
                    <a:pt x="1013" y="2084"/>
                    <a:pt x="1632" y="1417"/>
                    <a:pt x="2489" y="1001"/>
                  </a:cubicBezTo>
                  <a:cubicBezTo>
                    <a:pt x="2751" y="870"/>
                    <a:pt x="3025" y="763"/>
                    <a:pt x="3299" y="691"/>
                  </a:cubicBezTo>
                  <a:cubicBezTo>
                    <a:pt x="4251" y="405"/>
                    <a:pt x="5204" y="179"/>
                    <a:pt x="6192" y="96"/>
                  </a:cubicBezTo>
                  <a:cubicBezTo>
                    <a:pt x="7085" y="1"/>
                    <a:pt x="7942" y="167"/>
                    <a:pt x="8764" y="584"/>
                  </a:cubicBezTo>
                  <a:cubicBezTo>
                    <a:pt x="10109" y="1263"/>
                    <a:pt x="10657" y="2418"/>
                    <a:pt x="10788" y="3811"/>
                  </a:cubicBezTo>
                  <a:cubicBezTo>
                    <a:pt x="10824" y="4227"/>
                    <a:pt x="10776" y="4656"/>
                    <a:pt x="10716" y="5061"/>
                  </a:cubicBezTo>
                  <a:cubicBezTo>
                    <a:pt x="10585" y="5835"/>
                    <a:pt x="10145" y="6406"/>
                    <a:pt x="9454" y="6763"/>
                  </a:cubicBezTo>
                  <a:cubicBezTo>
                    <a:pt x="8407" y="7275"/>
                    <a:pt x="7287" y="7561"/>
                    <a:pt x="6132" y="7656"/>
                  </a:cubicBezTo>
                  <a:cubicBezTo>
                    <a:pt x="5978" y="7668"/>
                    <a:pt x="5823" y="7632"/>
                    <a:pt x="5668" y="7632"/>
                  </a:cubicBezTo>
                  <a:cubicBezTo>
                    <a:pt x="5239" y="7621"/>
                    <a:pt x="5132" y="7692"/>
                    <a:pt x="4966" y="8085"/>
                  </a:cubicBezTo>
                  <a:cubicBezTo>
                    <a:pt x="4811" y="8406"/>
                    <a:pt x="4668" y="8740"/>
                    <a:pt x="4358" y="9049"/>
                  </a:cubicBezTo>
                  <a:close/>
                  <a:moveTo>
                    <a:pt x="8954" y="3691"/>
                  </a:moveTo>
                  <a:cubicBezTo>
                    <a:pt x="8954" y="3632"/>
                    <a:pt x="8942" y="3572"/>
                    <a:pt x="8942" y="3513"/>
                  </a:cubicBezTo>
                  <a:cubicBezTo>
                    <a:pt x="8883" y="3156"/>
                    <a:pt x="8692" y="2977"/>
                    <a:pt x="8359" y="2989"/>
                  </a:cubicBezTo>
                  <a:cubicBezTo>
                    <a:pt x="8073" y="3013"/>
                    <a:pt x="7859" y="3227"/>
                    <a:pt x="7871" y="3561"/>
                  </a:cubicBezTo>
                  <a:cubicBezTo>
                    <a:pt x="7871" y="3739"/>
                    <a:pt x="7918" y="3918"/>
                    <a:pt x="7990" y="4084"/>
                  </a:cubicBezTo>
                  <a:cubicBezTo>
                    <a:pt x="8073" y="4287"/>
                    <a:pt x="8359" y="4406"/>
                    <a:pt x="8585" y="4382"/>
                  </a:cubicBezTo>
                  <a:cubicBezTo>
                    <a:pt x="8799" y="4346"/>
                    <a:pt x="8895" y="4215"/>
                    <a:pt x="8942" y="3930"/>
                  </a:cubicBezTo>
                  <a:cubicBezTo>
                    <a:pt x="8942" y="3858"/>
                    <a:pt x="8942" y="3763"/>
                    <a:pt x="8954" y="3691"/>
                  </a:cubicBezTo>
                  <a:close/>
                  <a:moveTo>
                    <a:pt x="5668" y="3072"/>
                  </a:moveTo>
                  <a:cubicBezTo>
                    <a:pt x="5311" y="3049"/>
                    <a:pt x="5001" y="3322"/>
                    <a:pt x="4989" y="3668"/>
                  </a:cubicBezTo>
                  <a:cubicBezTo>
                    <a:pt x="4966" y="4001"/>
                    <a:pt x="5263" y="4394"/>
                    <a:pt x="5549" y="4394"/>
                  </a:cubicBezTo>
                  <a:cubicBezTo>
                    <a:pt x="5835" y="4406"/>
                    <a:pt x="6156" y="4037"/>
                    <a:pt x="6180" y="3644"/>
                  </a:cubicBezTo>
                  <a:cubicBezTo>
                    <a:pt x="6204" y="3322"/>
                    <a:pt x="6001" y="3084"/>
                    <a:pt x="5668" y="3072"/>
                  </a:cubicBezTo>
                  <a:close/>
                  <a:moveTo>
                    <a:pt x="2072" y="3942"/>
                  </a:moveTo>
                  <a:cubicBezTo>
                    <a:pt x="2072" y="4275"/>
                    <a:pt x="2346" y="4573"/>
                    <a:pt x="2632" y="4561"/>
                  </a:cubicBezTo>
                  <a:cubicBezTo>
                    <a:pt x="2965" y="4537"/>
                    <a:pt x="3204" y="4275"/>
                    <a:pt x="3204" y="3906"/>
                  </a:cubicBezTo>
                  <a:cubicBezTo>
                    <a:pt x="3204" y="3513"/>
                    <a:pt x="2989" y="3370"/>
                    <a:pt x="2572" y="3334"/>
                  </a:cubicBezTo>
                  <a:cubicBezTo>
                    <a:pt x="2287" y="3334"/>
                    <a:pt x="2072" y="3620"/>
                    <a:pt x="2072" y="3942"/>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25"/>
            <p:cNvSpPr/>
            <p:nvPr/>
          </p:nvSpPr>
          <p:spPr>
            <a:xfrm>
              <a:off x="5988825" y="1596750"/>
              <a:ext cx="247975" cy="196775"/>
            </a:xfrm>
            <a:custGeom>
              <a:rect b="b" l="l" r="r" t="t"/>
              <a:pathLst>
                <a:path extrusionOk="0" h="7871" w="9919">
                  <a:moveTo>
                    <a:pt x="5597" y="7871"/>
                  </a:moveTo>
                  <a:cubicBezTo>
                    <a:pt x="5180" y="7549"/>
                    <a:pt x="5013" y="7144"/>
                    <a:pt x="5001" y="6621"/>
                  </a:cubicBezTo>
                  <a:cubicBezTo>
                    <a:pt x="4882" y="6621"/>
                    <a:pt x="4775" y="6609"/>
                    <a:pt x="4680" y="6621"/>
                  </a:cubicBezTo>
                  <a:cubicBezTo>
                    <a:pt x="3668" y="6799"/>
                    <a:pt x="2680" y="6716"/>
                    <a:pt x="1715" y="6418"/>
                  </a:cubicBezTo>
                  <a:cubicBezTo>
                    <a:pt x="1346" y="6299"/>
                    <a:pt x="1525" y="6287"/>
                    <a:pt x="1489" y="5870"/>
                  </a:cubicBezTo>
                  <a:cubicBezTo>
                    <a:pt x="1465" y="5216"/>
                    <a:pt x="1418" y="4573"/>
                    <a:pt x="1132" y="3977"/>
                  </a:cubicBezTo>
                  <a:cubicBezTo>
                    <a:pt x="1013" y="3727"/>
                    <a:pt x="882" y="3465"/>
                    <a:pt x="727" y="3251"/>
                  </a:cubicBezTo>
                  <a:cubicBezTo>
                    <a:pt x="203" y="2453"/>
                    <a:pt x="1" y="2251"/>
                    <a:pt x="608" y="1418"/>
                  </a:cubicBezTo>
                  <a:cubicBezTo>
                    <a:pt x="870" y="1060"/>
                    <a:pt x="1203" y="822"/>
                    <a:pt x="1608" y="656"/>
                  </a:cubicBezTo>
                  <a:cubicBezTo>
                    <a:pt x="2763" y="167"/>
                    <a:pt x="3989" y="1"/>
                    <a:pt x="5240" y="60"/>
                  </a:cubicBezTo>
                  <a:cubicBezTo>
                    <a:pt x="5430" y="72"/>
                    <a:pt x="5632" y="96"/>
                    <a:pt x="5835" y="96"/>
                  </a:cubicBezTo>
                  <a:cubicBezTo>
                    <a:pt x="6728" y="96"/>
                    <a:pt x="7561" y="358"/>
                    <a:pt x="8323" y="810"/>
                  </a:cubicBezTo>
                  <a:cubicBezTo>
                    <a:pt x="9085" y="1251"/>
                    <a:pt x="9573" y="1953"/>
                    <a:pt x="9776" y="2799"/>
                  </a:cubicBezTo>
                  <a:cubicBezTo>
                    <a:pt x="9919" y="3334"/>
                    <a:pt x="9800" y="3882"/>
                    <a:pt x="9526" y="4346"/>
                  </a:cubicBezTo>
                  <a:cubicBezTo>
                    <a:pt x="8942" y="5358"/>
                    <a:pt x="8097" y="6073"/>
                    <a:pt x="6918" y="6323"/>
                  </a:cubicBezTo>
                  <a:cubicBezTo>
                    <a:pt x="6728" y="6371"/>
                    <a:pt x="6537" y="6359"/>
                    <a:pt x="6323" y="6371"/>
                  </a:cubicBezTo>
                  <a:cubicBezTo>
                    <a:pt x="6013" y="6382"/>
                    <a:pt x="5966" y="6418"/>
                    <a:pt x="5894" y="6716"/>
                  </a:cubicBezTo>
                  <a:lnTo>
                    <a:pt x="5668" y="7692"/>
                  </a:lnTo>
                  <a:cubicBezTo>
                    <a:pt x="5692" y="7740"/>
                    <a:pt x="5656" y="7787"/>
                    <a:pt x="5597" y="7871"/>
                  </a:cubicBezTo>
                  <a:close/>
                  <a:moveTo>
                    <a:pt x="7895" y="2930"/>
                  </a:moveTo>
                  <a:cubicBezTo>
                    <a:pt x="7823" y="2846"/>
                    <a:pt x="7776" y="2691"/>
                    <a:pt x="7668" y="2608"/>
                  </a:cubicBezTo>
                  <a:cubicBezTo>
                    <a:pt x="7514" y="2489"/>
                    <a:pt x="7371" y="2596"/>
                    <a:pt x="7252" y="2680"/>
                  </a:cubicBezTo>
                  <a:cubicBezTo>
                    <a:pt x="7204" y="2715"/>
                    <a:pt x="7156" y="2751"/>
                    <a:pt x="7121" y="2787"/>
                  </a:cubicBezTo>
                  <a:cubicBezTo>
                    <a:pt x="6978" y="2930"/>
                    <a:pt x="6894" y="3108"/>
                    <a:pt x="7014" y="3275"/>
                  </a:cubicBezTo>
                  <a:cubicBezTo>
                    <a:pt x="7085" y="3394"/>
                    <a:pt x="7228" y="3501"/>
                    <a:pt x="7347" y="3525"/>
                  </a:cubicBezTo>
                  <a:cubicBezTo>
                    <a:pt x="7549" y="3573"/>
                    <a:pt x="7692" y="3430"/>
                    <a:pt x="7787" y="3263"/>
                  </a:cubicBezTo>
                  <a:cubicBezTo>
                    <a:pt x="7835" y="3203"/>
                    <a:pt x="7847" y="3096"/>
                    <a:pt x="7895" y="2930"/>
                  </a:cubicBezTo>
                  <a:close/>
                  <a:moveTo>
                    <a:pt x="4835" y="3192"/>
                  </a:moveTo>
                  <a:cubicBezTo>
                    <a:pt x="4835" y="3465"/>
                    <a:pt x="4894" y="3584"/>
                    <a:pt x="5073" y="3608"/>
                  </a:cubicBezTo>
                  <a:cubicBezTo>
                    <a:pt x="5299" y="3632"/>
                    <a:pt x="5549" y="3442"/>
                    <a:pt x="5585" y="3203"/>
                  </a:cubicBezTo>
                  <a:cubicBezTo>
                    <a:pt x="5609" y="2965"/>
                    <a:pt x="5430" y="2656"/>
                    <a:pt x="5275" y="2620"/>
                  </a:cubicBezTo>
                  <a:cubicBezTo>
                    <a:pt x="5049" y="2596"/>
                    <a:pt x="4882" y="2787"/>
                    <a:pt x="4859" y="3096"/>
                  </a:cubicBezTo>
                  <a:cubicBezTo>
                    <a:pt x="4835" y="3144"/>
                    <a:pt x="4835" y="3156"/>
                    <a:pt x="4835" y="3192"/>
                  </a:cubicBezTo>
                  <a:close/>
                  <a:moveTo>
                    <a:pt x="3275" y="3323"/>
                  </a:moveTo>
                  <a:cubicBezTo>
                    <a:pt x="3275" y="3084"/>
                    <a:pt x="3108" y="2870"/>
                    <a:pt x="2918" y="2870"/>
                  </a:cubicBezTo>
                  <a:cubicBezTo>
                    <a:pt x="2680" y="2870"/>
                    <a:pt x="2465" y="3132"/>
                    <a:pt x="2465" y="3394"/>
                  </a:cubicBezTo>
                  <a:cubicBezTo>
                    <a:pt x="2489" y="3632"/>
                    <a:pt x="2656" y="3823"/>
                    <a:pt x="2858" y="3823"/>
                  </a:cubicBezTo>
                  <a:cubicBezTo>
                    <a:pt x="3073" y="3823"/>
                    <a:pt x="3275" y="3573"/>
                    <a:pt x="3275" y="3323"/>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25"/>
            <p:cNvSpPr/>
            <p:nvPr/>
          </p:nvSpPr>
          <p:spPr>
            <a:xfrm>
              <a:off x="6105225" y="2017050"/>
              <a:ext cx="60725" cy="44375"/>
            </a:xfrm>
            <a:custGeom>
              <a:rect b="b" l="l" r="r" t="t"/>
              <a:pathLst>
                <a:path extrusionOk="0" h="1775" w="2429">
                  <a:moveTo>
                    <a:pt x="1643" y="24"/>
                  </a:moveTo>
                  <a:cubicBezTo>
                    <a:pt x="2381" y="0"/>
                    <a:pt x="2429" y="84"/>
                    <a:pt x="2250" y="798"/>
                  </a:cubicBezTo>
                  <a:cubicBezTo>
                    <a:pt x="2238" y="869"/>
                    <a:pt x="2203" y="965"/>
                    <a:pt x="2191" y="1036"/>
                  </a:cubicBezTo>
                  <a:cubicBezTo>
                    <a:pt x="2048" y="1500"/>
                    <a:pt x="1667" y="1774"/>
                    <a:pt x="1226" y="1762"/>
                  </a:cubicBezTo>
                  <a:cubicBezTo>
                    <a:pt x="643" y="1750"/>
                    <a:pt x="298" y="1512"/>
                    <a:pt x="155" y="988"/>
                  </a:cubicBezTo>
                  <a:cubicBezTo>
                    <a:pt x="107" y="810"/>
                    <a:pt x="60" y="631"/>
                    <a:pt x="36" y="453"/>
                  </a:cubicBezTo>
                  <a:cubicBezTo>
                    <a:pt x="0" y="226"/>
                    <a:pt x="83" y="143"/>
                    <a:pt x="298" y="119"/>
                  </a:cubicBezTo>
                  <a:cubicBezTo>
                    <a:pt x="524" y="107"/>
                    <a:pt x="750" y="107"/>
                    <a:pt x="976" y="96"/>
                  </a:cubicBezTo>
                  <a:cubicBezTo>
                    <a:pt x="1191" y="84"/>
                    <a:pt x="1417" y="36"/>
                    <a:pt x="1643" y="24"/>
                  </a:cubicBezTo>
                  <a:close/>
                  <a:moveTo>
                    <a:pt x="393" y="465"/>
                  </a:moveTo>
                  <a:cubicBezTo>
                    <a:pt x="381" y="881"/>
                    <a:pt x="464" y="1191"/>
                    <a:pt x="822" y="1346"/>
                  </a:cubicBezTo>
                  <a:cubicBezTo>
                    <a:pt x="1119" y="1477"/>
                    <a:pt x="1429" y="1524"/>
                    <a:pt x="1691" y="1274"/>
                  </a:cubicBezTo>
                  <a:cubicBezTo>
                    <a:pt x="1929" y="1048"/>
                    <a:pt x="2060" y="762"/>
                    <a:pt x="1965" y="405"/>
                  </a:cubicBezTo>
                  <a:cubicBezTo>
                    <a:pt x="1405" y="369"/>
                    <a:pt x="893" y="405"/>
                    <a:pt x="393" y="465"/>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p25"/>
            <p:cNvSpPr/>
            <p:nvPr/>
          </p:nvSpPr>
          <p:spPr>
            <a:xfrm>
              <a:off x="6183800" y="1981925"/>
              <a:ext cx="12225" cy="22350"/>
            </a:xfrm>
            <a:custGeom>
              <a:rect b="b" l="l" r="r" t="t"/>
              <a:pathLst>
                <a:path extrusionOk="0" h="894" w="489">
                  <a:moveTo>
                    <a:pt x="489" y="441"/>
                  </a:moveTo>
                  <a:cubicBezTo>
                    <a:pt x="489" y="727"/>
                    <a:pt x="405" y="893"/>
                    <a:pt x="250" y="881"/>
                  </a:cubicBezTo>
                  <a:cubicBezTo>
                    <a:pt x="12" y="846"/>
                    <a:pt x="48" y="631"/>
                    <a:pt x="36" y="477"/>
                  </a:cubicBezTo>
                  <a:cubicBezTo>
                    <a:pt x="0" y="227"/>
                    <a:pt x="119" y="0"/>
                    <a:pt x="274" y="0"/>
                  </a:cubicBezTo>
                  <a:cubicBezTo>
                    <a:pt x="417" y="0"/>
                    <a:pt x="489" y="167"/>
                    <a:pt x="489" y="44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25"/>
            <p:cNvSpPr/>
            <p:nvPr/>
          </p:nvSpPr>
          <p:spPr>
            <a:xfrm>
              <a:off x="6080500" y="1990250"/>
              <a:ext cx="11950" cy="19975"/>
            </a:xfrm>
            <a:custGeom>
              <a:rect b="b" l="l" r="r" t="t"/>
              <a:pathLst>
                <a:path extrusionOk="0" h="799" w="478">
                  <a:moveTo>
                    <a:pt x="477" y="382"/>
                  </a:moveTo>
                  <a:cubicBezTo>
                    <a:pt x="477" y="453"/>
                    <a:pt x="477" y="501"/>
                    <a:pt x="453" y="525"/>
                  </a:cubicBezTo>
                  <a:cubicBezTo>
                    <a:pt x="430" y="644"/>
                    <a:pt x="370" y="798"/>
                    <a:pt x="215" y="763"/>
                  </a:cubicBezTo>
                  <a:cubicBezTo>
                    <a:pt x="144" y="751"/>
                    <a:pt x="60" y="620"/>
                    <a:pt x="25" y="525"/>
                  </a:cubicBezTo>
                  <a:cubicBezTo>
                    <a:pt x="1" y="406"/>
                    <a:pt x="25" y="275"/>
                    <a:pt x="72" y="155"/>
                  </a:cubicBezTo>
                  <a:cubicBezTo>
                    <a:pt x="84" y="96"/>
                    <a:pt x="179" y="36"/>
                    <a:pt x="239" y="25"/>
                  </a:cubicBezTo>
                  <a:cubicBezTo>
                    <a:pt x="275" y="1"/>
                    <a:pt x="370" y="84"/>
                    <a:pt x="382" y="132"/>
                  </a:cubicBezTo>
                  <a:cubicBezTo>
                    <a:pt x="441" y="203"/>
                    <a:pt x="441" y="298"/>
                    <a:pt x="477" y="382"/>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25"/>
            <p:cNvSpPr/>
            <p:nvPr/>
          </p:nvSpPr>
          <p:spPr>
            <a:xfrm>
              <a:off x="5810250" y="2079850"/>
              <a:ext cx="72350" cy="49150"/>
            </a:xfrm>
            <a:custGeom>
              <a:rect b="b" l="l" r="r" t="t"/>
              <a:pathLst>
                <a:path extrusionOk="0" h="1966" w="2894">
                  <a:moveTo>
                    <a:pt x="964" y="0"/>
                  </a:moveTo>
                  <a:lnTo>
                    <a:pt x="2441" y="0"/>
                  </a:lnTo>
                  <a:cubicBezTo>
                    <a:pt x="2798" y="0"/>
                    <a:pt x="2893" y="84"/>
                    <a:pt x="2810" y="429"/>
                  </a:cubicBezTo>
                  <a:cubicBezTo>
                    <a:pt x="2738" y="751"/>
                    <a:pt x="2655" y="1072"/>
                    <a:pt x="2417" y="1334"/>
                  </a:cubicBezTo>
                  <a:cubicBezTo>
                    <a:pt x="1845" y="1965"/>
                    <a:pt x="1143" y="1858"/>
                    <a:pt x="691" y="1382"/>
                  </a:cubicBezTo>
                  <a:cubicBezTo>
                    <a:pt x="452" y="1143"/>
                    <a:pt x="286" y="810"/>
                    <a:pt x="155" y="501"/>
                  </a:cubicBezTo>
                  <a:cubicBezTo>
                    <a:pt x="0" y="155"/>
                    <a:pt x="155" y="12"/>
                    <a:pt x="524" y="12"/>
                  </a:cubicBezTo>
                  <a:cubicBezTo>
                    <a:pt x="667" y="12"/>
                    <a:pt x="833" y="24"/>
                    <a:pt x="988" y="24"/>
                  </a:cubicBezTo>
                  <a:cubicBezTo>
                    <a:pt x="964" y="12"/>
                    <a:pt x="964" y="0"/>
                    <a:pt x="964" y="0"/>
                  </a:cubicBezTo>
                  <a:close/>
                  <a:moveTo>
                    <a:pt x="2453" y="393"/>
                  </a:moveTo>
                  <a:cubicBezTo>
                    <a:pt x="1786" y="381"/>
                    <a:pt x="1143" y="262"/>
                    <a:pt x="488" y="417"/>
                  </a:cubicBezTo>
                  <a:cubicBezTo>
                    <a:pt x="607" y="1084"/>
                    <a:pt x="964" y="1429"/>
                    <a:pt x="1524" y="1429"/>
                  </a:cubicBezTo>
                  <a:cubicBezTo>
                    <a:pt x="2036" y="1429"/>
                    <a:pt x="2334" y="1108"/>
                    <a:pt x="2453" y="393"/>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25"/>
            <p:cNvSpPr/>
            <p:nvPr/>
          </p:nvSpPr>
          <p:spPr>
            <a:xfrm>
              <a:off x="5790300" y="2034300"/>
              <a:ext cx="11025" cy="25025"/>
            </a:xfrm>
            <a:custGeom>
              <a:rect b="b" l="l" r="r" t="t"/>
              <a:pathLst>
                <a:path extrusionOk="0" h="1001" w="441">
                  <a:moveTo>
                    <a:pt x="179" y="1001"/>
                  </a:moveTo>
                  <a:cubicBezTo>
                    <a:pt x="84" y="834"/>
                    <a:pt x="12" y="751"/>
                    <a:pt x="12" y="656"/>
                  </a:cubicBezTo>
                  <a:cubicBezTo>
                    <a:pt x="0" y="477"/>
                    <a:pt x="12" y="298"/>
                    <a:pt x="60" y="120"/>
                  </a:cubicBezTo>
                  <a:cubicBezTo>
                    <a:pt x="84" y="1"/>
                    <a:pt x="250" y="1"/>
                    <a:pt x="310" y="120"/>
                  </a:cubicBezTo>
                  <a:cubicBezTo>
                    <a:pt x="441" y="394"/>
                    <a:pt x="429" y="656"/>
                    <a:pt x="179" y="100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25"/>
            <p:cNvSpPr/>
            <p:nvPr/>
          </p:nvSpPr>
          <p:spPr>
            <a:xfrm>
              <a:off x="5896550" y="2034600"/>
              <a:ext cx="12225" cy="20275"/>
            </a:xfrm>
            <a:custGeom>
              <a:rect b="b" l="l" r="r" t="t"/>
              <a:pathLst>
                <a:path extrusionOk="0" h="811" w="489">
                  <a:moveTo>
                    <a:pt x="310" y="1"/>
                  </a:moveTo>
                  <a:cubicBezTo>
                    <a:pt x="477" y="263"/>
                    <a:pt x="489" y="465"/>
                    <a:pt x="394" y="703"/>
                  </a:cubicBezTo>
                  <a:cubicBezTo>
                    <a:pt x="358" y="751"/>
                    <a:pt x="287" y="810"/>
                    <a:pt x="227" y="810"/>
                  </a:cubicBezTo>
                  <a:cubicBezTo>
                    <a:pt x="179" y="810"/>
                    <a:pt x="108" y="751"/>
                    <a:pt x="72" y="691"/>
                  </a:cubicBezTo>
                  <a:cubicBezTo>
                    <a:pt x="1" y="513"/>
                    <a:pt x="96" y="215"/>
                    <a:pt x="31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25"/>
            <p:cNvSpPr/>
            <p:nvPr/>
          </p:nvSpPr>
          <p:spPr>
            <a:xfrm>
              <a:off x="5940900" y="1712850"/>
              <a:ext cx="27425" cy="35725"/>
            </a:xfrm>
            <a:custGeom>
              <a:rect b="b" l="l" r="r" t="t"/>
              <a:pathLst>
                <a:path extrusionOk="0" h="1429" w="1097">
                  <a:moveTo>
                    <a:pt x="1096" y="714"/>
                  </a:moveTo>
                  <a:cubicBezTo>
                    <a:pt x="1084" y="786"/>
                    <a:pt x="1084" y="881"/>
                    <a:pt x="1072" y="953"/>
                  </a:cubicBezTo>
                  <a:cubicBezTo>
                    <a:pt x="1025" y="1250"/>
                    <a:pt x="918" y="1369"/>
                    <a:pt x="715" y="1405"/>
                  </a:cubicBezTo>
                  <a:cubicBezTo>
                    <a:pt x="489" y="1429"/>
                    <a:pt x="203" y="1310"/>
                    <a:pt x="120" y="1107"/>
                  </a:cubicBezTo>
                  <a:cubicBezTo>
                    <a:pt x="37" y="941"/>
                    <a:pt x="13" y="762"/>
                    <a:pt x="1" y="584"/>
                  </a:cubicBezTo>
                  <a:cubicBezTo>
                    <a:pt x="1" y="250"/>
                    <a:pt x="215" y="12"/>
                    <a:pt x="489" y="12"/>
                  </a:cubicBezTo>
                  <a:cubicBezTo>
                    <a:pt x="810" y="0"/>
                    <a:pt x="1025" y="179"/>
                    <a:pt x="1072" y="536"/>
                  </a:cubicBezTo>
                  <a:cubicBezTo>
                    <a:pt x="1084" y="595"/>
                    <a:pt x="1084" y="655"/>
                    <a:pt x="1096" y="714"/>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25"/>
            <p:cNvSpPr/>
            <p:nvPr/>
          </p:nvSpPr>
          <p:spPr>
            <a:xfrm>
              <a:off x="5869175" y="1714625"/>
              <a:ext cx="30375" cy="34250"/>
            </a:xfrm>
            <a:custGeom>
              <a:rect b="b" l="l" r="r" t="t"/>
              <a:pathLst>
                <a:path extrusionOk="0" h="1370" w="1215">
                  <a:moveTo>
                    <a:pt x="679" y="24"/>
                  </a:moveTo>
                  <a:cubicBezTo>
                    <a:pt x="1012" y="36"/>
                    <a:pt x="1215" y="274"/>
                    <a:pt x="1203" y="620"/>
                  </a:cubicBezTo>
                  <a:cubicBezTo>
                    <a:pt x="1167" y="989"/>
                    <a:pt x="858" y="1370"/>
                    <a:pt x="572" y="1358"/>
                  </a:cubicBezTo>
                  <a:cubicBezTo>
                    <a:pt x="298" y="1346"/>
                    <a:pt x="0" y="953"/>
                    <a:pt x="12" y="632"/>
                  </a:cubicBezTo>
                  <a:cubicBezTo>
                    <a:pt x="12" y="274"/>
                    <a:pt x="322" y="1"/>
                    <a:pt x="679" y="24"/>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25"/>
            <p:cNvSpPr/>
            <p:nvPr/>
          </p:nvSpPr>
          <p:spPr>
            <a:xfrm>
              <a:off x="5796250" y="1721475"/>
              <a:ext cx="28300" cy="31275"/>
            </a:xfrm>
            <a:custGeom>
              <a:rect b="b" l="l" r="r" t="t"/>
              <a:pathLst>
                <a:path extrusionOk="0" h="1251" w="1132">
                  <a:moveTo>
                    <a:pt x="0" y="620"/>
                  </a:moveTo>
                  <a:cubicBezTo>
                    <a:pt x="0" y="298"/>
                    <a:pt x="215" y="0"/>
                    <a:pt x="500" y="12"/>
                  </a:cubicBezTo>
                  <a:cubicBezTo>
                    <a:pt x="917" y="24"/>
                    <a:pt x="1132" y="191"/>
                    <a:pt x="1132" y="584"/>
                  </a:cubicBezTo>
                  <a:cubicBezTo>
                    <a:pt x="1132" y="953"/>
                    <a:pt x="893" y="1215"/>
                    <a:pt x="560" y="1239"/>
                  </a:cubicBezTo>
                  <a:cubicBezTo>
                    <a:pt x="274" y="1251"/>
                    <a:pt x="0" y="953"/>
                    <a:pt x="0" y="62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25"/>
            <p:cNvSpPr/>
            <p:nvPr/>
          </p:nvSpPr>
          <p:spPr>
            <a:xfrm>
              <a:off x="6161775" y="1659250"/>
              <a:ext cx="24425" cy="27125"/>
            </a:xfrm>
            <a:custGeom>
              <a:rect b="b" l="l" r="r" t="t"/>
              <a:pathLst>
                <a:path extrusionOk="0" h="1085" w="977">
                  <a:moveTo>
                    <a:pt x="977" y="430"/>
                  </a:moveTo>
                  <a:cubicBezTo>
                    <a:pt x="929" y="584"/>
                    <a:pt x="929" y="692"/>
                    <a:pt x="881" y="775"/>
                  </a:cubicBezTo>
                  <a:cubicBezTo>
                    <a:pt x="798" y="942"/>
                    <a:pt x="643" y="1084"/>
                    <a:pt x="453" y="1049"/>
                  </a:cubicBezTo>
                  <a:cubicBezTo>
                    <a:pt x="310" y="1013"/>
                    <a:pt x="179" y="906"/>
                    <a:pt x="107" y="787"/>
                  </a:cubicBezTo>
                  <a:cubicBezTo>
                    <a:pt x="0" y="608"/>
                    <a:pt x="84" y="430"/>
                    <a:pt x="215" y="299"/>
                  </a:cubicBezTo>
                  <a:cubicBezTo>
                    <a:pt x="262" y="251"/>
                    <a:pt x="298" y="227"/>
                    <a:pt x="346" y="191"/>
                  </a:cubicBezTo>
                  <a:cubicBezTo>
                    <a:pt x="477" y="108"/>
                    <a:pt x="631" y="1"/>
                    <a:pt x="762" y="120"/>
                  </a:cubicBezTo>
                  <a:cubicBezTo>
                    <a:pt x="858" y="191"/>
                    <a:pt x="917" y="346"/>
                    <a:pt x="977" y="43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25"/>
            <p:cNvSpPr/>
            <p:nvPr/>
          </p:nvSpPr>
          <p:spPr>
            <a:xfrm>
              <a:off x="6109375" y="1661650"/>
              <a:ext cx="19375" cy="25925"/>
            </a:xfrm>
            <a:custGeom>
              <a:rect b="b" l="l" r="r" t="t"/>
              <a:pathLst>
                <a:path extrusionOk="0" h="1037" w="775">
                  <a:moveTo>
                    <a:pt x="13" y="596"/>
                  </a:moveTo>
                  <a:lnTo>
                    <a:pt x="13" y="500"/>
                  </a:lnTo>
                  <a:cubicBezTo>
                    <a:pt x="48" y="191"/>
                    <a:pt x="215" y="0"/>
                    <a:pt x="429" y="24"/>
                  </a:cubicBezTo>
                  <a:cubicBezTo>
                    <a:pt x="608" y="60"/>
                    <a:pt x="775" y="357"/>
                    <a:pt x="739" y="607"/>
                  </a:cubicBezTo>
                  <a:cubicBezTo>
                    <a:pt x="715" y="846"/>
                    <a:pt x="477" y="1036"/>
                    <a:pt x="239" y="1012"/>
                  </a:cubicBezTo>
                  <a:cubicBezTo>
                    <a:pt x="60" y="988"/>
                    <a:pt x="1" y="869"/>
                    <a:pt x="13" y="596"/>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25"/>
            <p:cNvSpPr/>
            <p:nvPr/>
          </p:nvSpPr>
          <p:spPr>
            <a:xfrm>
              <a:off x="6050150" y="1668500"/>
              <a:ext cx="20550" cy="23825"/>
            </a:xfrm>
            <a:custGeom>
              <a:rect b="b" l="l" r="r" t="t"/>
              <a:pathLst>
                <a:path extrusionOk="0" h="953" w="822">
                  <a:moveTo>
                    <a:pt x="822" y="453"/>
                  </a:moveTo>
                  <a:cubicBezTo>
                    <a:pt x="822" y="703"/>
                    <a:pt x="608" y="953"/>
                    <a:pt x="405" y="953"/>
                  </a:cubicBezTo>
                  <a:cubicBezTo>
                    <a:pt x="215" y="953"/>
                    <a:pt x="36" y="762"/>
                    <a:pt x="24" y="524"/>
                  </a:cubicBezTo>
                  <a:cubicBezTo>
                    <a:pt x="0" y="262"/>
                    <a:pt x="227" y="0"/>
                    <a:pt x="465" y="0"/>
                  </a:cubicBezTo>
                  <a:cubicBezTo>
                    <a:pt x="655" y="0"/>
                    <a:pt x="822" y="214"/>
                    <a:pt x="822" y="453"/>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25"/>
            <p:cNvSpPr/>
            <p:nvPr/>
          </p:nvSpPr>
          <p:spPr>
            <a:xfrm>
              <a:off x="6114750" y="2026275"/>
              <a:ext cx="42275" cy="29200"/>
            </a:xfrm>
            <a:custGeom>
              <a:rect b="b" l="l" r="r" t="t"/>
              <a:pathLst>
                <a:path extrusionOk="0" h="1168" w="1691">
                  <a:moveTo>
                    <a:pt x="12" y="96"/>
                  </a:moveTo>
                  <a:cubicBezTo>
                    <a:pt x="536" y="24"/>
                    <a:pt x="1036" y="0"/>
                    <a:pt x="1584" y="48"/>
                  </a:cubicBezTo>
                  <a:cubicBezTo>
                    <a:pt x="1691" y="405"/>
                    <a:pt x="1548" y="691"/>
                    <a:pt x="1298" y="917"/>
                  </a:cubicBezTo>
                  <a:cubicBezTo>
                    <a:pt x="1048" y="1167"/>
                    <a:pt x="738" y="1108"/>
                    <a:pt x="441" y="989"/>
                  </a:cubicBezTo>
                  <a:cubicBezTo>
                    <a:pt x="72" y="834"/>
                    <a:pt x="0" y="512"/>
                    <a:pt x="12" y="96"/>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25"/>
            <p:cNvSpPr/>
            <p:nvPr/>
          </p:nvSpPr>
          <p:spPr>
            <a:xfrm>
              <a:off x="5822450" y="2086400"/>
              <a:ext cx="49125" cy="29200"/>
            </a:xfrm>
            <a:custGeom>
              <a:rect b="b" l="l" r="r" t="t"/>
              <a:pathLst>
                <a:path extrusionOk="0" h="1168" w="1965">
                  <a:moveTo>
                    <a:pt x="1965" y="131"/>
                  </a:moveTo>
                  <a:cubicBezTo>
                    <a:pt x="1846" y="870"/>
                    <a:pt x="1536" y="1167"/>
                    <a:pt x="1036" y="1167"/>
                  </a:cubicBezTo>
                  <a:cubicBezTo>
                    <a:pt x="476" y="1167"/>
                    <a:pt x="143" y="822"/>
                    <a:pt x="0" y="155"/>
                  </a:cubicBezTo>
                  <a:cubicBezTo>
                    <a:pt x="655" y="0"/>
                    <a:pt x="1298" y="119"/>
                    <a:pt x="1965" y="13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C9DD"/>
        </a:solidFill>
      </p:bgPr>
    </p:bg>
    <p:spTree>
      <p:nvGrpSpPr>
        <p:cNvPr id="255" name="Shape 255"/>
        <p:cNvGrpSpPr/>
        <p:nvPr/>
      </p:nvGrpSpPr>
      <p:grpSpPr>
        <a:xfrm>
          <a:off x="0" y="0"/>
          <a:ext cx="0" cy="0"/>
          <a:chOff x="0" y="0"/>
          <a:chExt cx="0" cy="0"/>
        </a:xfrm>
      </p:grpSpPr>
      <p:grpSp>
        <p:nvGrpSpPr>
          <p:cNvPr id="256" name="Google Shape;256;p26"/>
          <p:cNvGrpSpPr/>
          <p:nvPr/>
        </p:nvGrpSpPr>
        <p:grpSpPr>
          <a:xfrm>
            <a:off x="6999675" y="4238205"/>
            <a:ext cx="1996490" cy="658597"/>
            <a:chOff x="6999675" y="4238205"/>
            <a:chExt cx="1996490" cy="658597"/>
          </a:xfrm>
        </p:grpSpPr>
        <p:grpSp>
          <p:nvGrpSpPr>
            <p:cNvPr id="257" name="Google Shape;257;p26"/>
            <p:cNvGrpSpPr/>
            <p:nvPr/>
          </p:nvGrpSpPr>
          <p:grpSpPr>
            <a:xfrm>
              <a:off x="8525769" y="4238205"/>
              <a:ext cx="470396" cy="644389"/>
              <a:chOff x="1731150" y="1748550"/>
              <a:chExt cx="228625" cy="313175"/>
            </a:xfrm>
          </p:grpSpPr>
          <p:sp>
            <p:nvSpPr>
              <p:cNvPr id="258" name="Google Shape;258;p26"/>
              <p:cNvSpPr/>
              <p:nvPr/>
            </p:nvSpPr>
            <p:spPr>
              <a:xfrm>
                <a:off x="1775500" y="1809575"/>
                <a:ext cx="134275" cy="179800"/>
              </a:xfrm>
              <a:custGeom>
                <a:rect b="b" l="l" r="r" t="t"/>
                <a:pathLst>
                  <a:path extrusionOk="0" h="7192" w="5371">
                    <a:moveTo>
                      <a:pt x="5335" y="584"/>
                    </a:moveTo>
                    <a:cubicBezTo>
                      <a:pt x="5335" y="560"/>
                      <a:pt x="5335" y="548"/>
                      <a:pt x="5347" y="525"/>
                    </a:cubicBezTo>
                    <a:lnTo>
                      <a:pt x="5371" y="429"/>
                    </a:lnTo>
                    <a:lnTo>
                      <a:pt x="5299" y="370"/>
                    </a:lnTo>
                    <a:lnTo>
                      <a:pt x="5228" y="310"/>
                    </a:lnTo>
                    <a:cubicBezTo>
                      <a:pt x="5109" y="215"/>
                      <a:pt x="4954" y="108"/>
                      <a:pt x="4763" y="36"/>
                    </a:cubicBezTo>
                    <a:lnTo>
                      <a:pt x="4656" y="1"/>
                    </a:lnTo>
                    <a:lnTo>
                      <a:pt x="4585" y="72"/>
                    </a:lnTo>
                    <a:cubicBezTo>
                      <a:pt x="4573" y="108"/>
                      <a:pt x="4537" y="120"/>
                      <a:pt x="4525" y="132"/>
                    </a:cubicBezTo>
                    <a:cubicBezTo>
                      <a:pt x="4478" y="179"/>
                      <a:pt x="4442" y="227"/>
                      <a:pt x="4406" y="286"/>
                    </a:cubicBezTo>
                    <a:lnTo>
                      <a:pt x="4228" y="548"/>
                    </a:lnTo>
                    <a:cubicBezTo>
                      <a:pt x="4168" y="655"/>
                      <a:pt x="4097" y="751"/>
                      <a:pt x="4037" y="834"/>
                    </a:cubicBezTo>
                    <a:lnTo>
                      <a:pt x="2394" y="3156"/>
                    </a:lnTo>
                    <a:cubicBezTo>
                      <a:pt x="1656" y="4215"/>
                      <a:pt x="929" y="5251"/>
                      <a:pt x="179" y="6311"/>
                    </a:cubicBezTo>
                    <a:cubicBezTo>
                      <a:pt x="132" y="6370"/>
                      <a:pt x="120" y="6418"/>
                      <a:pt x="96" y="6478"/>
                    </a:cubicBezTo>
                    <a:cubicBezTo>
                      <a:pt x="72" y="6501"/>
                      <a:pt x="72" y="6525"/>
                      <a:pt x="60" y="6549"/>
                    </a:cubicBezTo>
                    <a:lnTo>
                      <a:pt x="1" y="6668"/>
                    </a:lnTo>
                    <a:lnTo>
                      <a:pt x="608" y="7097"/>
                    </a:lnTo>
                    <a:lnTo>
                      <a:pt x="703" y="6978"/>
                    </a:lnTo>
                    <a:lnTo>
                      <a:pt x="703" y="6978"/>
                    </a:lnTo>
                    <a:lnTo>
                      <a:pt x="608" y="7097"/>
                    </a:lnTo>
                    <a:lnTo>
                      <a:pt x="727" y="7192"/>
                    </a:lnTo>
                    <a:lnTo>
                      <a:pt x="822" y="7073"/>
                    </a:lnTo>
                    <a:cubicBezTo>
                      <a:pt x="2323" y="4930"/>
                      <a:pt x="3799" y="2834"/>
                      <a:pt x="5275" y="727"/>
                    </a:cubicBezTo>
                    <a:cubicBezTo>
                      <a:pt x="5311" y="667"/>
                      <a:pt x="5335" y="608"/>
                      <a:pt x="5335" y="584"/>
                    </a:cubicBezTo>
                    <a:close/>
                  </a:path>
                </a:pathLst>
              </a:custGeom>
              <a:solidFill>
                <a:srgbClr val="66CE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26"/>
              <p:cNvSpPr/>
              <p:nvPr/>
            </p:nvSpPr>
            <p:spPr>
              <a:xfrm>
                <a:off x="1760925" y="1797675"/>
                <a:ext cx="126825" cy="174450"/>
              </a:xfrm>
              <a:custGeom>
                <a:rect b="b" l="l" r="r" t="t"/>
                <a:pathLst>
                  <a:path extrusionOk="0" h="6978" w="5073">
                    <a:moveTo>
                      <a:pt x="2477" y="4060"/>
                    </a:moveTo>
                    <a:lnTo>
                      <a:pt x="3858" y="2096"/>
                    </a:lnTo>
                    <a:cubicBezTo>
                      <a:pt x="4025" y="1858"/>
                      <a:pt x="4203" y="1620"/>
                      <a:pt x="4382" y="1382"/>
                    </a:cubicBezTo>
                    <a:cubicBezTo>
                      <a:pt x="4560" y="1143"/>
                      <a:pt x="4727" y="905"/>
                      <a:pt x="4882" y="667"/>
                    </a:cubicBezTo>
                    <a:cubicBezTo>
                      <a:pt x="4930" y="608"/>
                      <a:pt x="4965" y="536"/>
                      <a:pt x="4989" y="477"/>
                    </a:cubicBezTo>
                    <a:cubicBezTo>
                      <a:pt x="5001" y="441"/>
                      <a:pt x="5001" y="429"/>
                      <a:pt x="5013" y="405"/>
                    </a:cubicBezTo>
                    <a:lnTo>
                      <a:pt x="5072" y="286"/>
                    </a:lnTo>
                    <a:lnTo>
                      <a:pt x="4680" y="0"/>
                    </a:lnTo>
                    <a:lnTo>
                      <a:pt x="4584" y="60"/>
                    </a:lnTo>
                    <a:cubicBezTo>
                      <a:pt x="4572" y="72"/>
                      <a:pt x="4560" y="72"/>
                      <a:pt x="4560" y="84"/>
                    </a:cubicBezTo>
                    <a:cubicBezTo>
                      <a:pt x="4525" y="108"/>
                      <a:pt x="4477" y="131"/>
                      <a:pt x="4441" y="179"/>
                    </a:cubicBezTo>
                    <a:cubicBezTo>
                      <a:pt x="4299" y="369"/>
                      <a:pt x="4156" y="548"/>
                      <a:pt x="4001" y="727"/>
                    </a:cubicBezTo>
                    <a:cubicBezTo>
                      <a:pt x="3810" y="965"/>
                      <a:pt x="3608" y="1203"/>
                      <a:pt x="3441" y="1489"/>
                    </a:cubicBezTo>
                    <a:cubicBezTo>
                      <a:pt x="3227" y="1834"/>
                      <a:pt x="2989" y="2155"/>
                      <a:pt x="2775" y="2477"/>
                    </a:cubicBezTo>
                    <a:lnTo>
                      <a:pt x="2667" y="2632"/>
                    </a:lnTo>
                    <a:cubicBezTo>
                      <a:pt x="2429" y="2977"/>
                      <a:pt x="2144" y="3382"/>
                      <a:pt x="1965" y="3822"/>
                    </a:cubicBezTo>
                    <a:cubicBezTo>
                      <a:pt x="1941" y="3918"/>
                      <a:pt x="1882" y="3989"/>
                      <a:pt x="1822" y="4084"/>
                    </a:cubicBezTo>
                    <a:cubicBezTo>
                      <a:pt x="1501" y="4513"/>
                      <a:pt x="1203" y="4953"/>
                      <a:pt x="893" y="5394"/>
                    </a:cubicBezTo>
                    <a:lnTo>
                      <a:pt x="155" y="6465"/>
                    </a:lnTo>
                    <a:cubicBezTo>
                      <a:pt x="119" y="6501"/>
                      <a:pt x="108" y="6537"/>
                      <a:pt x="96" y="6585"/>
                    </a:cubicBezTo>
                    <a:cubicBezTo>
                      <a:pt x="96" y="6596"/>
                      <a:pt x="72" y="6608"/>
                      <a:pt x="60" y="6620"/>
                    </a:cubicBezTo>
                    <a:lnTo>
                      <a:pt x="0" y="6763"/>
                    </a:lnTo>
                    <a:lnTo>
                      <a:pt x="393" y="6977"/>
                    </a:lnTo>
                    <a:lnTo>
                      <a:pt x="465" y="6906"/>
                    </a:lnTo>
                    <a:lnTo>
                      <a:pt x="512" y="6858"/>
                    </a:lnTo>
                    <a:cubicBezTo>
                      <a:pt x="536" y="6835"/>
                      <a:pt x="572" y="6799"/>
                      <a:pt x="596" y="6763"/>
                    </a:cubicBezTo>
                    <a:cubicBezTo>
                      <a:pt x="750" y="6549"/>
                      <a:pt x="893" y="6346"/>
                      <a:pt x="1048" y="6144"/>
                    </a:cubicBezTo>
                    <a:cubicBezTo>
                      <a:pt x="1251" y="5823"/>
                      <a:pt x="2477" y="4060"/>
                      <a:pt x="2477" y="4060"/>
                    </a:cubicBezTo>
                    <a:close/>
                  </a:path>
                </a:pathLst>
              </a:custGeom>
              <a:solidFill>
                <a:srgbClr val="66CE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26"/>
              <p:cNvSpPr/>
              <p:nvPr/>
            </p:nvSpPr>
            <p:spPr>
              <a:xfrm>
                <a:off x="1799625" y="1824750"/>
                <a:ext cx="126525" cy="172075"/>
              </a:xfrm>
              <a:custGeom>
                <a:rect b="b" l="l" r="r" t="t"/>
                <a:pathLst>
                  <a:path extrusionOk="0" h="6883" w="5061">
                    <a:moveTo>
                      <a:pt x="4667" y="1"/>
                    </a:moveTo>
                    <a:lnTo>
                      <a:pt x="4572" y="60"/>
                    </a:lnTo>
                    <a:cubicBezTo>
                      <a:pt x="4560" y="72"/>
                      <a:pt x="4548" y="72"/>
                      <a:pt x="4525" y="96"/>
                    </a:cubicBezTo>
                    <a:cubicBezTo>
                      <a:pt x="4501" y="120"/>
                      <a:pt x="4453" y="132"/>
                      <a:pt x="4429" y="179"/>
                    </a:cubicBezTo>
                    <a:cubicBezTo>
                      <a:pt x="3548" y="1501"/>
                      <a:pt x="2620" y="2835"/>
                      <a:pt x="1715" y="4097"/>
                    </a:cubicBezTo>
                    <a:cubicBezTo>
                      <a:pt x="1215" y="4811"/>
                      <a:pt x="691" y="5561"/>
                      <a:pt x="179" y="6287"/>
                    </a:cubicBezTo>
                    <a:cubicBezTo>
                      <a:pt x="143" y="6347"/>
                      <a:pt x="107" y="6418"/>
                      <a:pt x="84" y="6478"/>
                    </a:cubicBezTo>
                    <a:cubicBezTo>
                      <a:pt x="60" y="6502"/>
                      <a:pt x="48" y="6525"/>
                      <a:pt x="48" y="6549"/>
                    </a:cubicBezTo>
                    <a:lnTo>
                      <a:pt x="0" y="6621"/>
                    </a:lnTo>
                    <a:lnTo>
                      <a:pt x="48" y="6704"/>
                    </a:lnTo>
                    <a:cubicBezTo>
                      <a:pt x="84" y="6752"/>
                      <a:pt x="155" y="6883"/>
                      <a:pt x="298" y="6883"/>
                    </a:cubicBezTo>
                    <a:cubicBezTo>
                      <a:pt x="345" y="6883"/>
                      <a:pt x="381" y="6859"/>
                      <a:pt x="417" y="6847"/>
                    </a:cubicBezTo>
                    <a:lnTo>
                      <a:pt x="465" y="6835"/>
                    </a:lnTo>
                    <a:lnTo>
                      <a:pt x="917" y="6192"/>
                    </a:lnTo>
                    <a:cubicBezTo>
                      <a:pt x="1310" y="5609"/>
                      <a:pt x="1727" y="5037"/>
                      <a:pt x="2131" y="4454"/>
                    </a:cubicBezTo>
                    <a:lnTo>
                      <a:pt x="2167" y="4418"/>
                    </a:lnTo>
                    <a:cubicBezTo>
                      <a:pt x="2250" y="4299"/>
                      <a:pt x="2322" y="4180"/>
                      <a:pt x="2429" y="4097"/>
                    </a:cubicBezTo>
                    <a:cubicBezTo>
                      <a:pt x="2715" y="3847"/>
                      <a:pt x="2941" y="3525"/>
                      <a:pt x="3155" y="3227"/>
                    </a:cubicBezTo>
                    <a:lnTo>
                      <a:pt x="3239" y="3132"/>
                    </a:lnTo>
                    <a:lnTo>
                      <a:pt x="3453" y="2811"/>
                    </a:lnTo>
                    <a:cubicBezTo>
                      <a:pt x="3667" y="2513"/>
                      <a:pt x="3882" y="2204"/>
                      <a:pt x="4132" y="1906"/>
                    </a:cubicBezTo>
                    <a:cubicBezTo>
                      <a:pt x="4322" y="1656"/>
                      <a:pt x="4477" y="1382"/>
                      <a:pt x="4644" y="1120"/>
                    </a:cubicBezTo>
                    <a:cubicBezTo>
                      <a:pt x="4763" y="930"/>
                      <a:pt x="4870" y="751"/>
                      <a:pt x="5001" y="549"/>
                    </a:cubicBezTo>
                    <a:cubicBezTo>
                      <a:pt x="5037" y="513"/>
                      <a:pt x="5048" y="453"/>
                      <a:pt x="5048" y="406"/>
                    </a:cubicBezTo>
                    <a:lnTo>
                      <a:pt x="5048" y="358"/>
                    </a:lnTo>
                    <a:lnTo>
                      <a:pt x="5060" y="251"/>
                    </a:lnTo>
                    <a:close/>
                  </a:path>
                </a:pathLst>
              </a:custGeom>
              <a:solidFill>
                <a:srgbClr val="66CE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26"/>
              <p:cNvSpPr/>
              <p:nvPr/>
            </p:nvSpPr>
            <p:spPr>
              <a:xfrm>
                <a:off x="1749900" y="1968525"/>
                <a:ext cx="51225" cy="58075"/>
              </a:xfrm>
              <a:custGeom>
                <a:rect b="b" l="l" r="r" t="t"/>
                <a:pathLst>
                  <a:path extrusionOk="0" h="2323" w="2049">
                    <a:moveTo>
                      <a:pt x="346" y="1"/>
                    </a:moveTo>
                    <a:lnTo>
                      <a:pt x="287" y="191"/>
                    </a:lnTo>
                    <a:cubicBezTo>
                      <a:pt x="263" y="227"/>
                      <a:pt x="251" y="251"/>
                      <a:pt x="251" y="286"/>
                    </a:cubicBezTo>
                    <a:cubicBezTo>
                      <a:pt x="227" y="358"/>
                      <a:pt x="203" y="417"/>
                      <a:pt x="191" y="477"/>
                    </a:cubicBezTo>
                    <a:cubicBezTo>
                      <a:pt x="144" y="655"/>
                      <a:pt x="120" y="846"/>
                      <a:pt x="72" y="1024"/>
                    </a:cubicBezTo>
                    <a:lnTo>
                      <a:pt x="60" y="1132"/>
                    </a:lnTo>
                    <a:cubicBezTo>
                      <a:pt x="48" y="1203"/>
                      <a:pt x="25" y="1275"/>
                      <a:pt x="25" y="1358"/>
                    </a:cubicBezTo>
                    <a:cubicBezTo>
                      <a:pt x="1" y="1572"/>
                      <a:pt x="72" y="1775"/>
                      <a:pt x="263" y="1894"/>
                    </a:cubicBezTo>
                    <a:cubicBezTo>
                      <a:pt x="382" y="1965"/>
                      <a:pt x="906" y="2322"/>
                      <a:pt x="906" y="2322"/>
                    </a:cubicBezTo>
                    <a:lnTo>
                      <a:pt x="1120" y="2167"/>
                    </a:lnTo>
                    <a:cubicBezTo>
                      <a:pt x="1203" y="2108"/>
                      <a:pt x="1299" y="2048"/>
                      <a:pt x="1382" y="1977"/>
                    </a:cubicBezTo>
                    <a:cubicBezTo>
                      <a:pt x="1477" y="1906"/>
                      <a:pt x="1561" y="1846"/>
                      <a:pt x="1656" y="1775"/>
                    </a:cubicBezTo>
                    <a:lnTo>
                      <a:pt x="1715" y="1715"/>
                    </a:lnTo>
                    <a:cubicBezTo>
                      <a:pt x="1811" y="1620"/>
                      <a:pt x="1953" y="1489"/>
                      <a:pt x="2025" y="1263"/>
                    </a:cubicBezTo>
                    <a:lnTo>
                      <a:pt x="2049" y="1155"/>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26"/>
              <p:cNvSpPr/>
              <p:nvPr/>
            </p:nvSpPr>
            <p:spPr>
              <a:xfrm>
                <a:off x="1896950" y="1757775"/>
                <a:ext cx="53900" cy="48550"/>
              </a:xfrm>
              <a:custGeom>
                <a:rect b="b" l="l" r="r" t="t"/>
                <a:pathLst>
                  <a:path extrusionOk="0" h="1942" w="2156">
                    <a:moveTo>
                      <a:pt x="2120" y="977"/>
                    </a:moveTo>
                    <a:cubicBezTo>
                      <a:pt x="1727" y="382"/>
                      <a:pt x="1429" y="168"/>
                      <a:pt x="751" y="25"/>
                    </a:cubicBezTo>
                    <a:lnTo>
                      <a:pt x="691" y="1"/>
                    </a:lnTo>
                    <a:lnTo>
                      <a:pt x="655" y="37"/>
                    </a:lnTo>
                    <a:cubicBezTo>
                      <a:pt x="417" y="156"/>
                      <a:pt x="132" y="299"/>
                      <a:pt x="24" y="656"/>
                    </a:cubicBezTo>
                    <a:lnTo>
                      <a:pt x="1" y="751"/>
                    </a:lnTo>
                    <a:lnTo>
                      <a:pt x="72" y="811"/>
                    </a:lnTo>
                    <a:cubicBezTo>
                      <a:pt x="513" y="1227"/>
                      <a:pt x="1036" y="1584"/>
                      <a:pt x="1620" y="1894"/>
                    </a:cubicBezTo>
                    <a:lnTo>
                      <a:pt x="1703" y="1942"/>
                    </a:lnTo>
                    <a:lnTo>
                      <a:pt x="1786" y="1882"/>
                    </a:lnTo>
                    <a:cubicBezTo>
                      <a:pt x="2108" y="1644"/>
                      <a:pt x="2144" y="1299"/>
                      <a:pt x="2156" y="1049"/>
                    </a:cubicBezTo>
                    <a:lnTo>
                      <a:pt x="2156" y="989"/>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26"/>
              <p:cNvSpPr/>
              <p:nvPr/>
            </p:nvSpPr>
            <p:spPr>
              <a:xfrm>
                <a:off x="1878200" y="1780700"/>
                <a:ext cx="62825" cy="50625"/>
              </a:xfrm>
              <a:custGeom>
                <a:rect b="b" l="l" r="r" t="t"/>
                <a:pathLst>
                  <a:path extrusionOk="0" h="2025" w="2513">
                    <a:moveTo>
                      <a:pt x="2394" y="1346"/>
                    </a:moveTo>
                    <a:cubicBezTo>
                      <a:pt x="2334" y="1203"/>
                      <a:pt x="2251" y="1096"/>
                      <a:pt x="2120" y="989"/>
                    </a:cubicBezTo>
                    <a:cubicBezTo>
                      <a:pt x="1834" y="798"/>
                      <a:pt x="1560" y="608"/>
                      <a:pt x="1286" y="417"/>
                    </a:cubicBezTo>
                    <a:lnTo>
                      <a:pt x="905" y="144"/>
                    </a:lnTo>
                    <a:cubicBezTo>
                      <a:pt x="893" y="144"/>
                      <a:pt x="893" y="132"/>
                      <a:pt x="882" y="120"/>
                    </a:cubicBezTo>
                    <a:cubicBezTo>
                      <a:pt x="834" y="84"/>
                      <a:pt x="774" y="36"/>
                      <a:pt x="703" y="25"/>
                    </a:cubicBezTo>
                    <a:cubicBezTo>
                      <a:pt x="608" y="13"/>
                      <a:pt x="524" y="1"/>
                      <a:pt x="429" y="1"/>
                    </a:cubicBezTo>
                    <a:cubicBezTo>
                      <a:pt x="393" y="1"/>
                      <a:pt x="334" y="1"/>
                      <a:pt x="286" y="13"/>
                    </a:cubicBezTo>
                    <a:cubicBezTo>
                      <a:pt x="120" y="36"/>
                      <a:pt x="0" y="203"/>
                      <a:pt x="0" y="394"/>
                    </a:cubicBezTo>
                    <a:lnTo>
                      <a:pt x="0" y="489"/>
                    </a:lnTo>
                    <a:lnTo>
                      <a:pt x="72" y="537"/>
                    </a:lnTo>
                    <a:cubicBezTo>
                      <a:pt x="96" y="548"/>
                      <a:pt x="108" y="548"/>
                      <a:pt x="131" y="560"/>
                    </a:cubicBezTo>
                    <a:cubicBezTo>
                      <a:pt x="179" y="596"/>
                      <a:pt x="239" y="620"/>
                      <a:pt x="298" y="656"/>
                    </a:cubicBezTo>
                    <a:cubicBezTo>
                      <a:pt x="584" y="775"/>
                      <a:pt x="774" y="906"/>
                      <a:pt x="953" y="1072"/>
                    </a:cubicBezTo>
                    <a:cubicBezTo>
                      <a:pt x="1108" y="1203"/>
                      <a:pt x="1286" y="1310"/>
                      <a:pt x="1465" y="1394"/>
                    </a:cubicBezTo>
                    <a:lnTo>
                      <a:pt x="1548" y="1441"/>
                    </a:lnTo>
                    <a:cubicBezTo>
                      <a:pt x="1655" y="1501"/>
                      <a:pt x="1763" y="1620"/>
                      <a:pt x="1858" y="1739"/>
                    </a:cubicBezTo>
                    <a:cubicBezTo>
                      <a:pt x="1917" y="1799"/>
                      <a:pt x="1965" y="1858"/>
                      <a:pt x="2025" y="1918"/>
                    </a:cubicBezTo>
                    <a:lnTo>
                      <a:pt x="2120" y="2025"/>
                    </a:lnTo>
                    <a:lnTo>
                      <a:pt x="2215" y="1930"/>
                    </a:lnTo>
                    <a:cubicBezTo>
                      <a:pt x="2358" y="1822"/>
                      <a:pt x="2513" y="1644"/>
                      <a:pt x="2394" y="1346"/>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26"/>
              <p:cNvSpPr/>
              <p:nvPr/>
            </p:nvSpPr>
            <p:spPr>
              <a:xfrm>
                <a:off x="1731150" y="1748550"/>
                <a:ext cx="228625" cy="313175"/>
              </a:xfrm>
              <a:custGeom>
                <a:rect b="b" l="l" r="r" t="t"/>
                <a:pathLst>
                  <a:path extrusionOk="0" h="12527" w="9145">
                    <a:moveTo>
                      <a:pt x="7609" y="1"/>
                    </a:moveTo>
                    <a:cubicBezTo>
                      <a:pt x="8097" y="346"/>
                      <a:pt x="8573" y="691"/>
                      <a:pt x="9050" y="1013"/>
                    </a:cubicBezTo>
                    <a:cubicBezTo>
                      <a:pt x="9145" y="1311"/>
                      <a:pt x="9109" y="1584"/>
                      <a:pt x="9038" y="1858"/>
                    </a:cubicBezTo>
                    <a:cubicBezTo>
                      <a:pt x="8990" y="2037"/>
                      <a:pt x="8883" y="2156"/>
                      <a:pt x="8799" y="2299"/>
                    </a:cubicBezTo>
                    <a:cubicBezTo>
                      <a:pt x="8692" y="2454"/>
                      <a:pt x="8561" y="2608"/>
                      <a:pt x="8609" y="2835"/>
                    </a:cubicBezTo>
                    <a:cubicBezTo>
                      <a:pt x="8621" y="2918"/>
                      <a:pt x="8561" y="3025"/>
                      <a:pt x="8514" y="3096"/>
                    </a:cubicBezTo>
                    <a:cubicBezTo>
                      <a:pt x="7716" y="4228"/>
                      <a:pt x="7002" y="5430"/>
                      <a:pt x="6192" y="6561"/>
                    </a:cubicBezTo>
                    <a:cubicBezTo>
                      <a:pt x="6013" y="6823"/>
                      <a:pt x="5823" y="7061"/>
                      <a:pt x="5609" y="7276"/>
                    </a:cubicBezTo>
                    <a:cubicBezTo>
                      <a:pt x="5418" y="7490"/>
                      <a:pt x="5240" y="7692"/>
                      <a:pt x="5097" y="7930"/>
                    </a:cubicBezTo>
                    <a:cubicBezTo>
                      <a:pt x="4704" y="8502"/>
                      <a:pt x="4299" y="9062"/>
                      <a:pt x="3918" y="9633"/>
                    </a:cubicBezTo>
                    <a:cubicBezTo>
                      <a:pt x="3739" y="9883"/>
                      <a:pt x="3561" y="10133"/>
                      <a:pt x="3382" y="10371"/>
                    </a:cubicBezTo>
                    <a:cubicBezTo>
                      <a:pt x="3335" y="10431"/>
                      <a:pt x="3275" y="10490"/>
                      <a:pt x="3227" y="10514"/>
                    </a:cubicBezTo>
                    <a:cubicBezTo>
                      <a:pt x="3037" y="10538"/>
                      <a:pt x="2965" y="10693"/>
                      <a:pt x="2846" y="10812"/>
                    </a:cubicBezTo>
                    <a:cubicBezTo>
                      <a:pt x="2739" y="10907"/>
                      <a:pt x="2596" y="10990"/>
                      <a:pt x="2489" y="11086"/>
                    </a:cubicBezTo>
                    <a:cubicBezTo>
                      <a:pt x="2013" y="11538"/>
                      <a:pt x="1465" y="11907"/>
                      <a:pt x="965" y="12336"/>
                    </a:cubicBezTo>
                    <a:cubicBezTo>
                      <a:pt x="751" y="12526"/>
                      <a:pt x="227" y="12431"/>
                      <a:pt x="60" y="12169"/>
                    </a:cubicBezTo>
                    <a:cubicBezTo>
                      <a:pt x="13" y="12098"/>
                      <a:pt x="1" y="12014"/>
                      <a:pt x="13" y="11931"/>
                    </a:cubicBezTo>
                    <a:cubicBezTo>
                      <a:pt x="36" y="11752"/>
                      <a:pt x="48" y="11562"/>
                      <a:pt x="96" y="11395"/>
                    </a:cubicBezTo>
                    <a:cubicBezTo>
                      <a:pt x="239" y="10919"/>
                      <a:pt x="334" y="10419"/>
                      <a:pt x="417" y="9931"/>
                    </a:cubicBezTo>
                    <a:cubicBezTo>
                      <a:pt x="477" y="9633"/>
                      <a:pt x="548" y="9335"/>
                      <a:pt x="644" y="9038"/>
                    </a:cubicBezTo>
                    <a:cubicBezTo>
                      <a:pt x="703" y="8823"/>
                      <a:pt x="810" y="8621"/>
                      <a:pt x="929" y="8419"/>
                    </a:cubicBezTo>
                    <a:cubicBezTo>
                      <a:pt x="1430" y="7561"/>
                      <a:pt x="2072" y="6799"/>
                      <a:pt x="2620" y="5966"/>
                    </a:cubicBezTo>
                    <a:cubicBezTo>
                      <a:pt x="2751" y="5775"/>
                      <a:pt x="2858" y="5549"/>
                      <a:pt x="2977" y="5347"/>
                    </a:cubicBezTo>
                    <a:cubicBezTo>
                      <a:pt x="3132" y="5109"/>
                      <a:pt x="3251" y="4847"/>
                      <a:pt x="3406" y="4632"/>
                    </a:cubicBezTo>
                    <a:cubicBezTo>
                      <a:pt x="4037" y="3739"/>
                      <a:pt x="4680" y="2846"/>
                      <a:pt x="5359" y="1977"/>
                    </a:cubicBezTo>
                    <a:cubicBezTo>
                      <a:pt x="5537" y="1751"/>
                      <a:pt x="5704" y="1501"/>
                      <a:pt x="5871" y="1251"/>
                    </a:cubicBezTo>
                    <a:cubicBezTo>
                      <a:pt x="5942" y="1144"/>
                      <a:pt x="6013" y="1037"/>
                      <a:pt x="6168" y="1025"/>
                    </a:cubicBezTo>
                    <a:cubicBezTo>
                      <a:pt x="6323" y="1001"/>
                      <a:pt x="6418" y="858"/>
                      <a:pt x="6502" y="739"/>
                    </a:cubicBezTo>
                    <a:cubicBezTo>
                      <a:pt x="6621" y="596"/>
                      <a:pt x="6716" y="429"/>
                      <a:pt x="6883" y="299"/>
                    </a:cubicBezTo>
                    <a:cubicBezTo>
                      <a:pt x="7073" y="132"/>
                      <a:pt x="7311" y="48"/>
                      <a:pt x="7609" y="1"/>
                    </a:cubicBezTo>
                    <a:close/>
                    <a:moveTo>
                      <a:pt x="2477" y="9407"/>
                    </a:moveTo>
                    <a:cubicBezTo>
                      <a:pt x="3977" y="7264"/>
                      <a:pt x="5454" y="5168"/>
                      <a:pt x="6918" y="3073"/>
                    </a:cubicBezTo>
                    <a:cubicBezTo>
                      <a:pt x="6942" y="3037"/>
                      <a:pt x="6954" y="2989"/>
                      <a:pt x="6966" y="2918"/>
                    </a:cubicBezTo>
                    <a:cubicBezTo>
                      <a:pt x="6823" y="2799"/>
                      <a:pt x="6692" y="2680"/>
                      <a:pt x="6478" y="2608"/>
                    </a:cubicBezTo>
                    <a:cubicBezTo>
                      <a:pt x="6418" y="2680"/>
                      <a:pt x="6359" y="2739"/>
                      <a:pt x="6311" y="2799"/>
                    </a:cubicBezTo>
                    <a:cubicBezTo>
                      <a:pt x="6180" y="2977"/>
                      <a:pt x="6061" y="3168"/>
                      <a:pt x="5942" y="3370"/>
                    </a:cubicBezTo>
                    <a:cubicBezTo>
                      <a:pt x="4656" y="5192"/>
                      <a:pt x="3370" y="7014"/>
                      <a:pt x="2084" y="8847"/>
                    </a:cubicBezTo>
                    <a:cubicBezTo>
                      <a:pt x="2037" y="8907"/>
                      <a:pt x="2013" y="8978"/>
                      <a:pt x="1965" y="9050"/>
                    </a:cubicBezTo>
                    <a:cubicBezTo>
                      <a:pt x="2144" y="9169"/>
                      <a:pt x="2299" y="9276"/>
                      <a:pt x="2477" y="9407"/>
                    </a:cubicBezTo>
                    <a:close/>
                    <a:moveTo>
                      <a:pt x="1537" y="8740"/>
                    </a:moveTo>
                    <a:cubicBezTo>
                      <a:pt x="1584" y="8692"/>
                      <a:pt x="1632" y="8669"/>
                      <a:pt x="1656" y="8621"/>
                    </a:cubicBezTo>
                    <a:cubicBezTo>
                      <a:pt x="1811" y="8407"/>
                      <a:pt x="1953" y="8216"/>
                      <a:pt x="2108" y="8014"/>
                    </a:cubicBezTo>
                    <a:lnTo>
                      <a:pt x="3358" y="6228"/>
                    </a:lnTo>
                    <a:cubicBezTo>
                      <a:pt x="3870" y="5478"/>
                      <a:pt x="4394" y="4740"/>
                      <a:pt x="4930" y="3989"/>
                    </a:cubicBezTo>
                    <a:lnTo>
                      <a:pt x="5954" y="2561"/>
                    </a:lnTo>
                    <a:cubicBezTo>
                      <a:pt x="6013" y="2489"/>
                      <a:pt x="6049" y="2394"/>
                      <a:pt x="6073" y="2311"/>
                    </a:cubicBezTo>
                    <a:cubicBezTo>
                      <a:pt x="5990" y="2251"/>
                      <a:pt x="5930" y="2204"/>
                      <a:pt x="5859" y="2156"/>
                    </a:cubicBezTo>
                    <a:cubicBezTo>
                      <a:pt x="5811" y="2192"/>
                      <a:pt x="5763" y="2204"/>
                      <a:pt x="5740" y="2227"/>
                    </a:cubicBezTo>
                    <a:cubicBezTo>
                      <a:pt x="5418" y="2680"/>
                      <a:pt x="5037" y="3073"/>
                      <a:pt x="4739" y="3525"/>
                    </a:cubicBezTo>
                    <a:cubicBezTo>
                      <a:pt x="4501" y="3918"/>
                      <a:pt x="4227" y="4299"/>
                      <a:pt x="3966" y="4668"/>
                    </a:cubicBezTo>
                    <a:cubicBezTo>
                      <a:pt x="3716" y="5049"/>
                      <a:pt x="3454" y="5418"/>
                      <a:pt x="3275" y="5835"/>
                    </a:cubicBezTo>
                    <a:cubicBezTo>
                      <a:pt x="3239" y="5942"/>
                      <a:pt x="3180" y="6025"/>
                      <a:pt x="3096" y="6121"/>
                    </a:cubicBezTo>
                    <a:cubicBezTo>
                      <a:pt x="2549" y="6906"/>
                      <a:pt x="1989" y="7692"/>
                      <a:pt x="1430" y="8502"/>
                    </a:cubicBezTo>
                    <a:cubicBezTo>
                      <a:pt x="1406" y="8538"/>
                      <a:pt x="1394" y="8585"/>
                      <a:pt x="1358" y="8645"/>
                    </a:cubicBezTo>
                    <a:cubicBezTo>
                      <a:pt x="1430" y="8681"/>
                      <a:pt x="1477" y="8704"/>
                      <a:pt x="1537" y="8740"/>
                    </a:cubicBezTo>
                    <a:close/>
                    <a:moveTo>
                      <a:pt x="7418" y="3227"/>
                    </a:moveTo>
                    <a:cubicBezTo>
                      <a:pt x="7371" y="3275"/>
                      <a:pt x="7323" y="3287"/>
                      <a:pt x="7299" y="3323"/>
                    </a:cubicBezTo>
                    <a:cubicBezTo>
                      <a:pt x="5930" y="5394"/>
                      <a:pt x="4466" y="7383"/>
                      <a:pt x="3061" y="9419"/>
                    </a:cubicBezTo>
                    <a:cubicBezTo>
                      <a:pt x="3001" y="9502"/>
                      <a:pt x="2965" y="9585"/>
                      <a:pt x="2918" y="9657"/>
                    </a:cubicBezTo>
                    <a:cubicBezTo>
                      <a:pt x="2965" y="9752"/>
                      <a:pt x="3013" y="9800"/>
                      <a:pt x="3120" y="9752"/>
                    </a:cubicBezTo>
                    <a:cubicBezTo>
                      <a:pt x="3656" y="8978"/>
                      <a:pt x="4216" y="8192"/>
                      <a:pt x="4763" y="7395"/>
                    </a:cubicBezTo>
                    <a:cubicBezTo>
                      <a:pt x="4870" y="7264"/>
                      <a:pt x="4966" y="7121"/>
                      <a:pt x="5085" y="7014"/>
                    </a:cubicBezTo>
                    <a:cubicBezTo>
                      <a:pt x="5394" y="6740"/>
                      <a:pt x="5621" y="6406"/>
                      <a:pt x="5859" y="6073"/>
                    </a:cubicBezTo>
                    <a:cubicBezTo>
                      <a:pt x="6156" y="5656"/>
                      <a:pt x="6430" y="5240"/>
                      <a:pt x="6752" y="4859"/>
                    </a:cubicBezTo>
                    <a:cubicBezTo>
                      <a:pt x="7073" y="4442"/>
                      <a:pt x="7311" y="3966"/>
                      <a:pt x="7621" y="3513"/>
                    </a:cubicBezTo>
                    <a:cubicBezTo>
                      <a:pt x="7645" y="3489"/>
                      <a:pt x="7645" y="3442"/>
                      <a:pt x="7656" y="3382"/>
                    </a:cubicBezTo>
                    <a:cubicBezTo>
                      <a:pt x="7561" y="3335"/>
                      <a:pt x="7490" y="3275"/>
                      <a:pt x="7418" y="3227"/>
                    </a:cubicBezTo>
                    <a:close/>
                    <a:moveTo>
                      <a:pt x="1632" y="10943"/>
                    </a:moveTo>
                    <a:cubicBezTo>
                      <a:pt x="1775" y="10836"/>
                      <a:pt x="1894" y="10764"/>
                      <a:pt x="2013" y="10669"/>
                    </a:cubicBezTo>
                    <a:cubicBezTo>
                      <a:pt x="2120" y="10585"/>
                      <a:pt x="2239" y="10490"/>
                      <a:pt x="2346" y="10407"/>
                    </a:cubicBezTo>
                    <a:cubicBezTo>
                      <a:pt x="2465" y="10300"/>
                      <a:pt x="2549" y="10193"/>
                      <a:pt x="2596" y="10026"/>
                    </a:cubicBezTo>
                    <a:cubicBezTo>
                      <a:pt x="2120" y="9693"/>
                      <a:pt x="1644" y="9359"/>
                      <a:pt x="1156" y="9014"/>
                    </a:cubicBezTo>
                    <a:cubicBezTo>
                      <a:pt x="1120" y="9121"/>
                      <a:pt x="1072" y="9216"/>
                      <a:pt x="1060" y="9300"/>
                    </a:cubicBezTo>
                    <a:cubicBezTo>
                      <a:pt x="1013" y="9526"/>
                      <a:pt x="965" y="9728"/>
                      <a:pt x="929" y="9954"/>
                    </a:cubicBezTo>
                    <a:cubicBezTo>
                      <a:pt x="918" y="10026"/>
                      <a:pt x="894" y="10085"/>
                      <a:pt x="894" y="10169"/>
                    </a:cubicBezTo>
                    <a:cubicBezTo>
                      <a:pt x="882" y="10324"/>
                      <a:pt x="929" y="10466"/>
                      <a:pt x="1072" y="10562"/>
                    </a:cubicBezTo>
                    <a:cubicBezTo>
                      <a:pt x="1275" y="10693"/>
                      <a:pt x="1453" y="10824"/>
                      <a:pt x="1632" y="10943"/>
                    </a:cubicBezTo>
                    <a:close/>
                    <a:moveTo>
                      <a:pt x="6811" y="1084"/>
                    </a:moveTo>
                    <a:cubicBezTo>
                      <a:pt x="7264" y="1501"/>
                      <a:pt x="7776" y="1858"/>
                      <a:pt x="8323" y="2156"/>
                    </a:cubicBezTo>
                    <a:cubicBezTo>
                      <a:pt x="8597" y="1965"/>
                      <a:pt x="8621" y="1703"/>
                      <a:pt x="8633" y="1430"/>
                    </a:cubicBezTo>
                    <a:cubicBezTo>
                      <a:pt x="8252" y="858"/>
                      <a:pt x="7978" y="680"/>
                      <a:pt x="7359" y="549"/>
                    </a:cubicBezTo>
                    <a:cubicBezTo>
                      <a:pt x="7121" y="656"/>
                      <a:pt x="6894" y="787"/>
                      <a:pt x="6811" y="1084"/>
                    </a:cubicBezTo>
                    <a:close/>
                    <a:moveTo>
                      <a:pt x="8002" y="3108"/>
                    </a:moveTo>
                    <a:cubicBezTo>
                      <a:pt x="8157" y="2966"/>
                      <a:pt x="8192" y="2846"/>
                      <a:pt x="8133" y="2692"/>
                    </a:cubicBezTo>
                    <a:cubicBezTo>
                      <a:pt x="8085" y="2573"/>
                      <a:pt x="8014" y="2489"/>
                      <a:pt x="7895" y="2418"/>
                    </a:cubicBezTo>
                    <a:lnTo>
                      <a:pt x="6680" y="1561"/>
                    </a:lnTo>
                    <a:cubicBezTo>
                      <a:pt x="6644" y="1537"/>
                      <a:pt x="6597" y="1489"/>
                      <a:pt x="6549" y="1477"/>
                    </a:cubicBezTo>
                    <a:cubicBezTo>
                      <a:pt x="6430" y="1465"/>
                      <a:pt x="6299" y="1442"/>
                      <a:pt x="6180" y="1465"/>
                    </a:cubicBezTo>
                    <a:cubicBezTo>
                      <a:pt x="6085" y="1477"/>
                      <a:pt x="6013" y="1561"/>
                      <a:pt x="6013" y="1703"/>
                    </a:cubicBezTo>
                    <a:cubicBezTo>
                      <a:pt x="6073" y="1727"/>
                      <a:pt x="6144" y="1787"/>
                      <a:pt x="6228" y="1823"/>
                    </a:cubicBezTo>
                    <a:cubicBezTo>
                      <a:pt x="6478" y="1942"/>
                      <a:pt x="6716" y="2061"/>
                      <a:pt x="6906" y="2251"/>
                    </a:cubicBezTo>
                    <a:cubicBezTo>
                      <a:pt x="7073" y="2394"/>
                      <a:pt x="7275" y="2489"/>
                      <a:pt x="7478" y="2608"/>
                    </a:cubicBezTo>
                    <a:cubicBezTo>
                      <a:pt x="7680" y="2715"/>
                      <a:pt x="7823" y="2918"/>
                      <a:pt x="8002" y="3108"/>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65" name="Google Shape;265;p26"/>
            <p:cNvSpPr/>
            <p:nvPr/>
          </p:nvSpPr>
          <p:spPr>
            <a:xfrm>
              <a:off x="6999675" y="4779150"/>
              <a:ext cx="1551855" cy="117652"/>
            </a:xfrm>
            <a:custGeom>
              <a:rect b="b" l="l" r="r" t="t"/>
              <a:pathLst>
                <a:path extrusionOk="0" fill="none" h="1727" w="17860">
                  <a:moveTo>
                    <a:pt x="17860" y="1465"/>
                  </a:moveTo>
                  <a:cubicBezTo>
                    <a:pt x="17550" y="989"/>
                    <a:pt x="16717" y="453"/>
                    <a:pt x="16110" y="429"/>
                  </a:cubicBezTo>
                  <a:cubicBezTo>
                    <a:pt x="15193" y="417"/>
                    <a:pt x="14871" y="1727"/>
                    <a:pt x="13979" y="1715"/>
                  </a:cubicBezTo>
                  <a:cubicBezTo>
                    <a:pt x="13133" y="1703"/>
                    <a:pt x="13074" y="512"/>
                    <a:pt x="12121" y="274"/>
                  </a:cubicBezTo>
                  <a:cubicBezTo>
                    <a:pt x="11002" y="1"/>
                    <a:pt x="10645" y="1536"/>
                    <a:pt x="9347" y="1417"/>
                  </a:cubicBezTo>
                  <a:cubicBezTo>
                    <a:pt x="8335" y="1322"/>
                    <a:pt x="8228" y="346"/>
                    <a:pt x="7263" y="405"/>
                  </a:cubicBezTo>
                  <a:cubicBezTo>
                    <a:pt x="6299" y="465"/>
                    <a:pt x="6192" y="1441"/>
                    <a:pt x="5251" y="1489"/>
                  </a:cubicBezTo>
                  <a:cubicBezTo>
                    <a:pt x="4203" y="1536"/>
                    <a:pt x="4120" y="310"/>
                    <a:pt x="3037" y="346"/>
                  </a:cubicBezTo>
                  <a:cubicBezTo>
                    <a:pt x="2215" y="370"/>
                    <a:pt x="1858" y="1084"/>
                    <a:pt x="691" y="1060"/>
                  </a:cubicBezTo>
                  <a:cubicBezTo>
                    <a:pt x="393" y="1060"/>
                    <a:pt x="155" y="1001"/>
                    <a:pt x="1" y="953"/>
                  </a:cubicBezTo>
                </a:path>
              </a:pathLst>
            </a:custGeom>
            <a:noFill/>
            <a:ln cap="flat" cmpd="sng" w="19050">
              <a:solidFill>
                <a:schemeClr val="dk1"/>
              </a:solidFill>
              <a:prstDash val="solid"/>
              <a:miter lim="1190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66" name="Google Shape;266;p26"/>
          <p:cNvSpPr txBox="1"/>
          <p:nvPr>
            <p:ph idx="1" type="subTitle"/>
          </p:nvPr>
        </p:nvSpPr>
        <p:spPr>
          <a:xfrm>
            <a:off x="5271150" y="286975"/>
            <a:ext cx="2866200" cy="5532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4000">
                <a:solidFill>
                  <a:schemeClr val="accent5"/>
                </a:solidFill>
                <a:latin typeface="Arial"/>
                <a:ea typeface="Arial"/>
                <a:cs typeface="Arial"/>
                <a:sym typeface="Arial"/>
              </a:rPr>
              <a:t>P</a:t>
            </a:r>
            <a:r>
              <a:rPr lang="en" sz="4000">
                <a:solidFill>
                  <a:schemeClr val="accent5"/>
                </a:solidFill>
                <a:latin typeface="Arial"/>
                <a:ea typeface="Arial"/>
                <a:cs typeface="Arial"/>
                <a:sym typeface="Arial"/>
              </a:rPr>
              <a:t>ower</a:t>
            </a:r>
            <a:endParaRPr sz="4000">
              <a:solidFill>
                <a:schemeClr val="accent5"/>
              </a:solidFill>
              <a:latin typeface="Arial"/>
              <a:ea typeface="Arial"/>
              <a:cs typeface="Arial"/>
              <a:sym typeface="Arial"/>
            </a:endParaRPr>
          </a:p>
        </p:txBody>
      </p:sp>
      <p:sp>
        <p:nvSpPr>
          <p:cNvPr id="267" name="Google Shape;267;p26"/>
          <p:cNvSpPr txBox="1"/>
          <p:nvPr>
            <p:ph idx="3" type="subTitle"/>
          </p:nvPr>
        </p:nvSpPr>
        <p:spPr>
          <a:xfrm>
            <a:off x="5196425" y="1016800"/>
            <a:ext cx="3648300" cy="2763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t/>
            </a:r>
            <a:endParaRPr sz="2500">
              <a:latin typeface="Arial"/>
              <a:ea typeface="Arial"/>
              <a:cs typeface="Arial"/>
              <a:sym typeface="Arial"/>
            </a:endParaRPr>
          </a:p>
          <a:p>
            <a:pPr indent="0" lvl="0" marL="0" rtl="0" algn="l">
              <a:spcBef>
                <a:spcPts val="0"/>
              </a:spcBef>
              <a:spcAft>
                <a:spcPts val="0"/>
              </a:spcAft>
              <a:buNone/>
            </a:pPr>
            <a:r>
              <a:rPr lang="en" sz="3600">
                <a:latin typeface="Arial"/>
                <a:ea typeface="Arial"/>
                <a:cs typeface="Arial"/>
                <a:sym typeface="Arial"/>
              </a:rPr>
              <a:t>The possession of </a:t>
            </a:r>
            <a:r>
              <a:rPr lang="en" sz="3600">
                <a:solidFill>
                  <a:srgbClr val="000000"/>
                </a:solidFill>
                <a:latin typeface="Arial"/>
                <a:ea typeface="Arial"/>
                <a:cs typeface="Arial"/>
                <a:sym typeface="Arial"/>
              </a:rPr>
              <a:t> control, authority, or influence over others</a:t>
            </a:r>
            <a:endParaRPr sz="3600">
              <a:latin typeface="Arial"/>
              <a:ea typeface="Arial"/>
              <a:cs typeface="Arial"/>
              <a:sym typeface="Arial"/>
            </a:endParaRPr>
          </a:p>
        </p:txBody>
      </p:sp>
      <p:pic>
        <p:nvPicPr>
          <p:cNvPr id="268" name="Google Shape;268;p26"/>
          <p:cNvPicPr preferRelativeResize="0"/>
          <p:nvPr/>
        </p:nvPicPr>
        <p:blipFill rotWithShape="1">
          <a:blip r:embed="rId3">
            <a:alphaModFix/>
          </a:blip>
          <a:srcRect b="0" l="11664" r="1672" t="13539"/>
          <a:stretch/>
        </p:blipFill>
        <p:spPr>
          <a:xfrm>
            <a:off x="375925" y="1109125"/>
            <a:ext cx="3182700" cy="3175200"/>
          </a:xfrm>
          <a:prstGeom prst="roundRect">
            <a:avLst>
              <a:gd fmla="val 16667" name="adj"/>
            </a:avLst>
          </a:prstGeom>
          <a:noFill/>
          <a:ln>
            <a:noFill/>
          </a:ln>
        </p:spPr>
      </p:pic>
      <p:sp>
        <p:nvSpPr>
          <p:cNvPr id="269" name="Google Shape;269;p26"/>
          <p:cNvSpPr/>
          <p:nvPr/>
        </p:nvSpPr>
        <p:spPr>
          <a:xfrm rot="2006686">
            <a:off x="272627" y="906154"/>
            <a:ext cx="809400" cy="879777"/>
          </a:xfrm>
          <a:custGeom>
            <a:rect b="b" l="l" r="r" t="t"/>
            <a:pathLst>
              <a:path extrusionOk="0" h="7590" w="7895">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cap="flat" cmpd="sng" w="3810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26"/>
          <p:cNvSpPr/>
          <p:nvPr/>
        </p:nvSpPr>
        <p:spPr>
          <a:xfrm>
            <a:off x="4510553" y="286976"/>
            <a:ext cx="685868" cy="658500"/>
          </a:xfrm>
          <a:custGeom>
            <a:rect b="b" l="l" r="r" t="t"/>
            <a:pathLst>
              <a:path extrusionOk="0" h="47804" w="47804">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nvGrpSpPr>
          <p:cNvPr id="271" name="Google Shape;271;p26"/>
          <p:cNvGrpSpPr/>
          <p:nvPr/>
        </p:nvGrpSpPr>
        <p:grpSpPr>
          <a:xfrm rot="-865586">
            <a:off x="4595840" y="448090"/>
            <a:ext cx="517162" cy="335731"/>
            <a:chOff x="6429375" y="2405775"/>
            <a:chExt cx="528050" cy="355125"/>
          </a:xfrm>
        </p:grpSpPr>
        <p:sp>
          <p:nvSpPr>
            <p:cNvPr id="272" name="Google Shape;272;p26"/>
            <p:cNvSpPr/>
            <p:nvPr/>
          </p:nvSpPr>
          <p:spPr>
            <a:xfrm>
              <a:off x="6499025" y="2449250"/>
              <a:ext cx="219100" cy="294700"/>
            </a:xfrm>
            <a:custGeom>
              <a:rect b="b" l="l" r="r" t="t"/>
              <a:pathLst>
                <a:path extrusionOk="0" h="11788" w="8764">
                  <a:moveTo>
                    <a:pt x="8680" y="0"/>
                  </a:moveTo>
                  <a:cubicBezTo>
                    <a:pt x="8680" y="357"/>
                    <a:pt x="8692" y="619"/>
                    <a:pt x="8680" y="893"/>
                  </a:cubicBezTo>
                  <a:cubicBezTo>
                    <a:pt x="8382" y="4489"/>
                    <a:pt x="8763" y="8108"/>
                    <a:pt x="8596" y="11787"/>
                  </a:cubicBezTo>
                  <a:cubicBezTo>
                    <a:pt x="8358" y="11692"/>
                    <a:pt x="8203" y="11632"/>
                    <a:pt x="8049" y="11573"/>
                  </a:cubicBezTo>
                  <a:cubicBezTo>
                    <a:pt x="7108" y="11144"/>
                    <a:pt x="6179" y="10716"/>
                    <a:pt x="5227" y="10299"/>
                  </a:cubicBezTo>
                  <a:cubicBezTo>
                    <a:pt x="4048" y="9775"/>
                    <a:pt x="2858" y="9287"/>
                    <a:pt x="1667" y="8775"/>
                  </a:cubicBezTo>
                  <a:cubicBezTo>
                    <a:pt x="1215" y="8585"/>
                    <a:pt x="786" y="8346"/>
                    <a:pt x="333" y="8156"/>
                  </a:cubicBezTo>
                  <a:cubicBezTo>
                    <a:pt x="83" y="8049"/>
                    <a:pt x="0" y="7870"/>
                    <a:pt x="0" y="7608"/>
                  </a:cubicBezTo>
                  <a:cubicBezTo>
                    <a:pt x="12" y="6775"/>
                    <a:pt x="24" y="5918"/>
                    <a:pt x="24" y="5072"/>
                  </a:cubicBezTo>
                  <a:cubicBezTo>
                    <a:pt x="24" y="4763"/>
                    <a:pt x="143" y="4572"/>
                    <a:pt x="405" y="4405"/>
                  </a:cubicBezTo>
                  <a:cubicBezTo>
                    <a:pt x="1060" y="4001"/>
                    <a:pt x="1691" y="3596"/>
                    <a:pt x="2334" y="3179"/>
                  </a:cubicBezTo>
                  <a:cubicBezTo>
                    <a:pt x="4179" y="1988"/>
                    <a:pt x="6144" y="1036"/>
                    <a:pt x="8156" y="143"/>
                  </a:cubicBezTo>
                  <a:cubicBezTo>
                    <a:pt x="8275" y="107"/>
                    <a:pt x="8406" y="72"/>
                    <a:pt x="8680"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26"/>
            <p:cNvSpPr/>
            <p:nvPr/>
          </p:nvSpPr>
          <p:spPr>
            <a:xfrm>
              <a:off x="6440675" y="2537350"/>
              <a:ext cx="48550" cy="146175"/>
            </a:xfrm>
            <a:custGeom>
              <a:rect b="b" l="l" r="r" t="t"/>
              <a:pathLst>
                <a:path extrusionOk="0" h="5847" w="1942">
                  <a:moveTo>
                    <a:pt x="1917" y="3334"/>
                  </a:moveTo>
                  <a:lnTo>
                    <a:pt x="1917" y="5215"/>
                  </a:lnTo>
                  <a:cubicBezTo>
                    <a:pt x="1917" y="5715"/>
                    <a:pt x="1846" y="5811"/>
                    <a:pt x="1346" y="5823"/>
                  </a:cubicBezTo>
                  <a:cubicBezTo>
                    <a:pt x="36" y="5846"/>
                    <a:pt x="191" y="5751"/>
                    <a:pt x="131" y="4739"/>
                  </a:cubicBezTo>
                  <a:cubicBezTo>
                    <a:pt x="72" y="3787"/>
                    <a:pt x="24" y="2834"/>
                    <a:pt x="12" y="1858"/>
                  </a:cubicBezTo>
                  <a:cubicBezTo>
                    <a:pt x="0" y="1477"/>
                    <a:pt x="72" y="1084"/>
                    <a:pt x="120" y="703"/>
                  </a:cubicBezTo>
                  <a:cubicBezTo>
                    <a:pt x="120" y="655"/>
                    <a:pt x="131" y="631"/>
                    <a:pt x="131" y="584"/>
                  </a:cubicBezTo>
                  <a:cubicBezTo>
                    <a:pt x="191" y="310"/>
                    <a:pt x="381" y="274"/>
                    <a:pt x="608" y="238"/>
                  </a:cubicBezTo>
                  <a:cubicBezTo>
                    <a:pt x="977" y="191"/>
                    <a:pt x="1370" y="0"/>
                    <a:pt x="1739" y="250"/>
                  </a:cubicBezTo>
                  <a:cubicBezTo>
                    <a:pt x="1810" y="298"/>
                    <a:pt x="1810" y="465"/>
                    <a:pt x="1822" y="584"/>
                  </a:cubicBezTo>
                  <a:cubicBezTo>
                    <a:pt x="1870" y="1501"/>
                    <a:pt x="1917" y="2417"/>
                    <a:pt x="1941" y="3334"/>
                  </a:cubicBezTo>
                  <a:cubicBezTo>
                    <a:pt x="1929" y="3322"/>
                    <a:pt x="1929" y="3334"/>
                    <a:pt x="1917" y="3334"/>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26"/>
            <p:cNvSpPr/>
            <p:nvPr/>
          </p:nvSpPr>
          <p:spPr>
            <a:xfrm>
              <a:off x="6837450" y="2423950"/>
              <a:ext cx="104800" cy="314350"/>
            </a:xfrm>
            <a:custGeom>
              <a:rect b="b" l="l" r="r" t="t"/>
              <a:pathLst>
                <a:path extrusionOk="0" h="12574" w="4192">
                  <a:moveTo>
                    <a:pt x="358" y="11680"/>
                  </a:moveTo>
                  <a:cubicBezTo>
                    <a:pt x="453" y="11513"/>
                    <a:pt x="560" y="11359"/>
                    <a:pt x="643" y="11192"/>
                  </a:cubicBezTo>
                  <a:cubicBezTo>
                    <a:pt x="1013" y="10573"/>
                    <a:pt x="1239" y="9906"/>
                    <a:pt x="1286" y="9192"/>
                  </a:cubicBezTo>
                  <a:cubicBezTo>
                    <a:pt x="1370" y="7632"/>
                    <a:pt x="1453" y="6060"/>
                    <a:pt x="1048" y="4524"/>
                  </a:cubicBezTo>
                  <a:cubicBezTo>
                    <a:pt x="834" y="3739"/>
                    <a:pt x="512" y="2977"/>
                    <a:pt x="179" y="2215"/>
                  </a:cubicBezTo>
                  <a:cubicBezTo>
                    <a:pt x="0" y="1810"/>
                    <a:pt x="36" y="1512"/>
                    <a:pt x="346" y="1215"/>
                  </a:cubicBezTo>
                  <a:cubicBezTo>
                    <a:pt x="691" y="893"/>
                    <a:pt x="1013" y="560"/>
                    <a:pt x="1346" y="226"/>
                  </a:cubicBezTo>
                  <a:cubicBezTo>
                    <a:pt x="1572" y="0"/>
                    <a:pt x="1775" y="48"/>
                    <a:pt x="2013" y="202"/>
                  </a:cubicBezTo>
                  <a:cubicBezTo>
                    <a:pt x="2715" y="714"/>
                    <a:pt x="3072" y="1453"/>
                    <a:pt x="3334" y="2227"/>
                  </a:cubicBezTo>
                  <a:cubicBezTo>
                    <a:pt x="3989" y="4120"/>
                    <a:pt x="4191" y="6072"/>
                    <a:pt x="3977" y="8061"/>
                  </a:cubicBezTo>
                  <a:cubicBezTo>
                    <a:pt x="3846" y="9251"/>
                    <a:pt x="3513" y="10359"/>
                    <a:pt x="2941" y="11394"/>
                  </a:cubicBezTo>
                  <a:cubicBezTo>
                    <a:pt x="2727" y="11775"/>
                    <a:pt x="2429" y="12097"/>
                    <a:pt x="2167" y="12430"/>
                  </a:cubicBezTo>
                  <a:cubicBezTo>
                    <a:pt x="2084" y="12514"/>
                    <a:pt x="1905" y="12573"/>
                    <a:pt x="1810" y="12549"/>
                  </a:cubicBezTo>
                  <a:cubicBezTo>
                    <a:pt x="1298" y="12383"/>
                    <a:pt x="751" y="12204"/>
                    <a:pt x="358" y="1168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26"/>
            <p:cNvSpPr/>
            <p:nvPr/>
          </p:nvSpPr>
          <p:spPr>
            <a:xfrm>
              <a:off x="6760950" y="2507875"/>
              <a:ext cx="71750" cy="185775"/>
            </a:xfrm>
            <a:custGeom>
              <a:rect b="b" l="l" r="r" t="t"/>
              <a:pathLst>
                <a:path extrusionOk="0" h="7431" w="2870">
                  <a:moveTo>
                    <a:pt x="1203" y="1"/>
                  </a:moveTo>
                  <a:cubicBezTo>
                    <a:pt x="2525" y="1191"/>
                    <a:pt x="2870" y="5918"/>
                    <a:pt x="1775" y="7430"/>
                  </a:cubicBezTo>
                  <a:cubicBezTo>
                    <a:pt x="1239" y="7371"/>
                    <a:pt x="822" y="7037"/>
                    <a:pt x="417" y="6704"/>
                  </a:cubicBezTo>
                  <a:cubicBezTo>
                    <a:pt x="132" y="6454"/>
                    <a:pt x="251" y="6120"/>
                    <a:pt x="298" y="5811"/>
                  </a:cubicBezTo>
                  <a:cubicBezTo>
                    <a:pt x="429" y="4882"/>
                    <a:pt x="441" y="3977"/>
                    <a:pt x="298" y="3061"/>
                  </a:cubicBezTo>
                  <a:cubicBezTo>
                    <a:pt x="227" y="2596"/>
                    <a:pt x="191" y="2120"/>
                    <a:pt x="84" y="1656"/>
                  </a:cubicBezTo>
                  <a:cubicBezTo>
                    <a:pt x="1" y="1275"/>
                    <a:pt x="120" y="953"/>
                    <a:pt x="382" y="703"/>
                  </a:cubicBezTo>
                  <a:cubicBezTo>
                    <a:pt x="644" y="477"/>
                    <a:pt x="905" y="263"/>
                    <a:pt x="1203"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26"/>
            <p:cNvSpPr/>
            <p:nvPr/>
          </p:nvSpPr>
          <p:spPr>
            <a:xfrm>
              <a:off x="6429375" y="2433475"/>
              <a:ext cx="300950" cy="327425"/>
            </a:xfrm>
            <a:custGeom>
              <a:rect b="b" l="l" r="r" t="t"/>
              <a:pathLst>
                <a:path extrusionOk="0" h="13097" w="12038">
                  <a:moveTo>
                    <a:pt x="12013" y="679"/>
                  </a:moveTo>
                  <a:cubicBezTo>
                    <a:pt x="12013" y="405"/>
                    <a:pt x="12002" y="214"/>
                    <a:pt x="11882" y="95"/>
                  </a:cubicBezTo>
                  <a:cubicBezTo>
                    <a:pt x="11823" y="36"/>
                    <a:pt x="11728" y="0"/>
                    <a:pt x="11644" y="0"/>
                  </a:cubicBezTo>
                  <a:cubicBezTo>
                    <a:pt x="11525" y="0"/>
                    <a:pt x="11382" y="48"/>
                    <a:pt x="11180" y="143"/>
                  </a:cubicBezTo>
                  <a:cubicBezTo>
                    <a:pt x="10870" y="286"/>
                    <a:pt x="10549" y="417"/>
                    <a:pt x="10239" y="572"/>
                  </a:cubicBezTo>
                  <a:cubicBezTo>
                    <a:pt x="9882" y="738"/>
                    <a:pt x="9513" y="917"/>
                    <a:pt x="9156" y="1072"/>
                  </a:cubicBezTo>
                  <a:cubicBezTo>
                    <a:pt x="7596" y="1774"/>
                    <a:pt x="6060" y="2619"/>
                    <a:pt x="4465" y="3679"/>
                  </a:cubicBezTo>
                  <a:cubicBezTo>
                    <a:pt x="3989" y="3989"/>
                    <a:pt x="3500" y="4322"/>
                    <a:pt x="2917" y="4513"/>
                  </a:cubicBezTo>
                  <a:cubicBezTo>
                    <a:pt x="2917" y="4501"/>
                    <a:pt x="2917" y="4501"/>
                    <a:pt x="2905" y="4489"/>
                  </a:cubicBezTo>
                  <a:cubicBezTo>
                    <a:pt x="2869" y="4382"/>
                    <a:pt x="2846" y="4286"/>
                    <a:pt x="2846" y="4203"/>
                  </a:cubicBezTo>
                  <a:cubicBezTo>
                    <a:pt x="2834" y="3834"/>
                    <a:pt x="2631" y="3631"/>
                    <a:pt x="2298" y="3631"/>
                  </a:cubicBezTo>
                  <a:lnTo>
                    <a:pt x="2191" y="3631"/>
                  </a:lnTo>
                  <a:lnTo>
                    <a:pt x="1976" y="3667"/>
                  </a:lnTo>
                  <a:cubicBezTo>
                    <a:pt x="1655" y="3691"/>
                    <a:pt x="1298" y="3739"/>
                    <a:pt x="964" y="3786"/>
                  </a:cubicBezTo>
                  <a:cubicBezTo>
                    <a:pt x="250" y="3893"/>
                    <a:pt x="191" y="3965"/>
                    <a:pt x="119" y="4679"/>
                  </a:cubicBezTo>
                  <a:cubicBezTo>
                    <a:pt x="60" y="5239"/>
                    <a:pt x="0" y="5989"/>
                    <a:pt x="12" y="6739"/>
                  </a:cubicBezTo>
                  <a:cubicBezTo>
                    <a:pt x="24" y="7441"/>
                    <a:pt x="60" y="8156"/>
                    <a:pt x="107" y="8846"/>
                  </a:cubicBezTo>
                  <a:cubicBezTo>
                    <a:pt x="119" y="9192"/>
                    <a:pt x="131" y="9513"/>
                    <a:pt x="143" y="9858"/>
                  </a:cubicBezTo>
                  <a:cubicBezTo>
                    <a:pt x="167" y="10323"/>
                    <a:pt x="476" y="10442"/>
                    <a:pt x="714" y="10454"/>
                  </a:cubicBezTo>
                  <a:cubicBezTo>
                    <a:pt x="905" y="10466"/>
                    <a:pt x="1095" y="10478"/>
                    <a:pt x="1298" y="10478"/>
                  </a:cubicBezTo>
                  <a:cubicBezTo>
                    <a:pt x="1560" y="10501"/>
                    <a:pt x="1845" y="10513"/>
                    <a:pt x="2107" y="10525"/>
                  </a:cubicBezTo>
                  <a:lnTo>
                    <a:pt x="2203" y="10525"/>
                  </a:lnTo>
                  <a:cubicBezTo>
                    <a:pt x="2619" y="10525"/>
                    <a:pt x="2727" y="10382"/>
                    <a:pt x="2846" y="9978"/>
                  </a:cubicBezTo>
                  <a:cubicBezTo>
                    <a:pt x="2881" y="9811"/>
                    <a:pt x="2917" y="9632"/>
                    <a:pt x="2965" y="9454"/>
                  </a:cubicBezTo>
                  <a:cubicBezTo>
                    <a:pt x="2965" y="9430"/>
                    <a:pt x="2977" y="9394"/>
                    <a:pt x="2977" y="9346"/>
                  </a:cubicBezTo>
                  <a:lnTo>
                    <a:pt x="3703" y="9644"/>
                  </a:lnTo>
                  <a:cubicBezTo>
                    <a:pt x="4393" y="9930"/>
                    <a:pt x="5072" y="10228"/>
                    <a:pt x="5763" y="10513"/>
                  </a:cubicBezTo>
                  <a:lnTo>
                    <a:pt x="6156" y="10692"/>
                  </a:lnTo>
                  <a:cubicBezTo>
                    <a:pt x="6965" y="11037"/>
                    <a:pt x="7799" y="11394"/>
                    <a:pt x="8620" y="11752"/>
                  </a:cubicBezTo>
                  <a:cubicBezTo>
                    <a:pt x="9275" y="12049"/>
                    <a:pt x="9930" y="12347"/>
                    <a:pt x="10561" y="12644"/>
                  </a:cubicBezTo>
                  <a:cubicBezTo>
                    <a:pt x="10859" y="12775"/>
                    <a:pt x="11156" y="12918"/>
                    <a:pt x="11478" y="13061"/>
                  </a:cubicBezTo>
                  <a:lnTo>
                    <a:pt x="11573" y="13097"/>
                  </a:lnTo>
                  <a:lnTo>
                    <a:pt x="11656" y="13025"/>
                  </a:lnTo>
                  <a:cubicBezTo>
                    <a:pt x="11990" y="12668"/>
                    <a:pt x="12037" y="12299"/>
                    <a:pt x="12025" y="11942"/>
                  </a:cubicBezTo>
                  <a:lnTo>
                    <a:pt x="11990" y="9073"/>
                  </a:lnTo>
                  <a:cubicBezTo>
                    <a:pt x="11990" y="8823"/>
                    <a:pt x="11978" y="8596"/>
                    <a:pt x="11978" y="8358"/>
                  </a:cubicBezTo>
                  <a:cubicBezTo>
                    <a:pt x="11966" y="7834"/>
                    <a:pt x="11966" y="7311"/>
                    <a:pt x="11966" y="6787"/>
                  </a:cubicBezTo>
                  <a:lnTo>
                    <a:pt x="12013" y="3536"/>
                  </a:lnTo>
                  <a:cubicBezTo>
                    <a:pt x="11978" y="2560"/>
                    <a:pt x="12002" y="1607"/>
                    <a:pt x="12013" y="679"/>
                  </a:cubicBezTo>
                  <a:close/>
                  <a:moveTo>
                    <a:pt x="3191" y="8632"/>
                  </a:moveTo>
                  <a:cubicBezTo>
                    <a:pt x="2988" y="8549"/>
                    <a:pt x="2929" y="8442"/>
                    <a:pt x="2929" y="8215"/>
                  </a:cubicBezTo>
                  <a:cubicBezTo>
                    <a:pt x="2965" y="7227"/>
                    <a:pt x="2965" y="6418"/>
                    <a:pt x="2965" y="5691"/>
                  </a:cubicBezTo>
                  <a:cubicBezTo>
                    <a:pt x="2965" y="5441"/>
                    <a:pt x="3048" y="5275"/>
                    <a:pt x="3262" y="5144"/>
                  </a:cubicBezTo>
                  <a:cubicBezTo>
                    <a:pt x="3905" y="4739"/>
                    <a:pt x="4560" y="4334"/>
                    <a:pt x="5191" y="3917"/>
                  </a:cubicBezTo>
                  <a:cubicBezTo>
                    <a:pt x="7120" y="2679"/>
                    <a:pt x="9204" y="1703"/>
                    <a:pt x="10989" y="893"/>
                  </a:cubicBezTo>
                  <a:cubicBezTo>
                    <a:pt x="11049" y="869"/>
                    <a:pt x="11120" y="857"/>
                    <a:pt x="11240" y="822"/>
                  </a:cubicBezTo>
                  <a:cubicBezTo>
                    <a:pt x="11251" y="822"/>
                    <a:pt x="11287" y="810"/>
                    <a:pt x="11299" y="810"/>
                  </a:cubicBezTo>
                  <a:lnTo>
                    <a:pt x="11299" y="953"/>
                  </a:lnTo>
                  <a:lnTo>
                    <a:pt x="11299" y="1512"/>
                  </a:lnTo>
                  <a:cubicBezTo>
                    <a:pt x="11132" y="3536"/>
                    <a:pt x="11180" y="5596"/>
                    <a:pt x="11228" y="7596"/>
                  </a:cubicBezTo>
                  <a:cubicBezTo>
                    <a:pt x="11251" y="9096"/>
                    <a:pt x="11299" y="10656"/>
                    <a:pt x="11240" y="12204"/>
                  </a:cubicBezTo>
                  <a:cubicBezTo>
                    <a:pt x="11228" y="12204"/>
                    <a:pt x="11204" y="12192"/>
                    <a:pt x="11192" y="12192"/>
                  </a:cubicBezTo>
                  <a:cubicBezTo>
                    <a:pt x="11073" y="12144"/>
                    <a:pt x="10966" y="12121"/>
                    <a:pt x="10882" y="12073"/>
                  </a:cubicBezTo>
                  <a:cubicBezTo>
                    <a:pt x="10537" y="11918"/>
                    <a:pt x="10192" y="11763"/>
                    <a:pt x="9870" y="11609"/>
                  </a:cubicBezTo>
                  <a:cubicBezTo>
                    <a:pt x="9275" y="11347"/>
                    <a:pt x="8668" y="11061"/>
                    <a:pt x="8049" y="10787"/>
                  </a:cubicBezTo>
                  <a:cubicBezTo>
                    <a:pt x="7394" y="10513"/>
                    <a:pt x="6739" y="10228"/>
                    <a:pt x="6108" y="9954"/>
                  </a:cubicBezTo>
                  <a:cubicBezTo>
                    <a:pt x="5572" y="9739"/>
                    <a:pt x="5036" y="9513"/>
                    <a:pt x="4501" y="9275"/>
                  </a:cubicBezTo>
                  <a:cubicBezTo>
                    <a:pt x="4262" y="9168"/>
                    <a:pt x="4036" y="9061"/>
                    <a:pt x="3798" y="8942"/>
                  </a:cubicBezTo>
                  <a:cubicBezTo>
                    <a:pt x="3620" y="8846"/>
                    <a:pt x="3393" y="8739"/>
                    <a:pt x="3191" y="8632"/>
                  </a:cubicBezTo>
                  <a:close/>
                  <a:moveTo>
                    <a:pt x="1488" y="9823"/>
                  </a:moveTo>
                  <a:cubicBezTo>
                    <a:pt x="774" y="9823"/>
                    <a:pt x="774" y="9811"/>
                    <a:pt x="750" y="9168"/>
                  </a:cubicBezTo>
                  <a:cubicBezTo>
                    <a:pt x="750" y="9085"/>
                    <a:pt x="726" y="8989"/>
                    <a:pt x="726" y="8894"/>
                  </a:cubicBezTo>
                  <a:cubicBezTo>
                    <a:pt x="667" y="7965"/>
                    <a:pt x="631" y="7001"/>
                    <a:pt x="607" y="6037"/>
                  </a:cubicBezTo>
                  <a:cubicBezTo>
                    <a:pt x="607" y="5775"/>
                    <a:pt x="643" y="5513"/>
                    <a:pt x="667" y="5239"/>
                  </a:cubicBezTo>
                  <a:lnTo>
                    <a:pt x="714" y="4882"/>
                  </a:lnTo>
                  <a:cubicBezTo>
                    <a:pt x="714" y="4858"/>
                    <a:pt x="726" y="4822"/>
                    <a:pt x="726" y="4786"/>
                  </a:cubicBezTo>
                  <a:cubicBezTo>
                    <a:pt x="762" y="4632"/>
                    <a:pt x="833" y="4584"/>
                    <a:pt x="1072" y="4560"/>
                  </a:cubicBezTo>
                  <a:cubicBezTo>
                    <a:pt x="1179" y="4548"/>
                    <a:pt x="1286" y="4524"/>
                    <a:pt x="1381" y="4501"/>
                  </a:cubicBezTo>
                  <a:cubicBezTo>
                    <a:pt x="1524" y="4465"/>
                    <a:pt x="1655" y="4441"/>
                    <a:pt x="1774" y="4441"/>
                  </a:cubicBezTo>
                  <a:cubicBezTo>
                    <a:pt x="1893" y="4441"/>
                    <a:pt x="2000" y="4465"/>
                    <a:pt x="2096" y="4524"/>
                  </a:cubicBezTo>
                  <a:cubicBezTo>
                    <a:pt x="2107" y="4572"/>
                    <a:pt x="2131" y="4703"/>
                    <a:pt x="2131" y="4751"/>
                  </a:cubicBezTo>
                  <a:cubicBezTo>
                    <a:pt x="2155" y="5465"/>
                    <a:pt x="2191" y="6168"/>
                    <a:pt x="2215" y="6882"/>
                  </a:cubicBezTo>
                  <a:lnTo>
                    <a:pt x="2226" y="7358"/>
                  </a:lnTo>
                  <a:lnTo>
                    <a:pt x="2203" y="7358"/>
                  </a:lnTo>
                  <a:lnTo>
                    <a:pt x="2203" y="9382"/>
                  </a:lnTo>
                  <a:cubicBezTo>
                    <a:pt x="2203" y="9811"/>
                    <a:pt x="2191" y="9823"/>
                    <a:pt x="1786" y="9847"/>
                  </a:cubicBezTo>
                  <a:cubicBezTo>
                    <a:pt x="1679" y="9823"/>
                    <a:pt x="1584" y="9823"/>
                    <a:pt x="1488" y="9823"/>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26"/>
            <p:cNvSpPr/>
            <p:nvPr/>
          </p:nvSpPr>
          <p:spPr>
            <a:xfrm>
              <a:off x="6821075" y="2405775"/>
              <a:ext cx="136350" cy="354250"/>
            </a:xfrm>
            <a:custGeom>
              <a:rect b="b" l="l" r="r" t="t"/>
              <a:pathLst>
                <a:path extrusionOk="0" h="14170" w="5454">
                  <a:moveTo>
                    <a:pt x="5061" y="4478"/>
                  </a:moveTo>
                  <a:cubicBezTo>
                    <a:pt x="4823" y="3287"/>
                    <a:pt x="4454" y="2275"/>
                    <a:pt x="3930" y="1346"/>
                  </a:cubicBezTo>
                  <a:cubicBezTo>
                    <a:pt x="3620" y="799"/>
                    <a:pt x="3156" y="429"/>
                    <a:pt x="2739" y="144"/>
                  </a:cubicBezTo>
                  <a:cubicBezTo>
                    <a:pt x="2596" y="37"/>
                    <a:pt x="2465" y="1"/>
                    <a:pt x="2322" y="1"/>
                  </a:cubicBezTo>
                  <a:cubicBezTo>
                    <a:pt x="2191" y="1"/>
                    <a:pt x="2072" y="60"/>
                    <a:pt x="1965" y="144"/>
                  </a:cubicBezTo>
                  <a:cubicBezTo>
                    <a:pt x="1822" y="310"/>
                    <a:pt x="1644" y="453"/>
                    <a:pt x="1489" y="608"/>
                  </a:cubicBezTo>
                  <a:cubicBezTo>
                    <a:pt x="1001" y="1072"/>
                    <a:pt x="501" y="1549"/>
                    <a:pt x="144" y="2168"/>
                  </a:cubicBezTo>
                  <a:cubicBezTo>
                    <a:pt x="48" y="2323"/>
                    <a:pt x="1" y="2561"/>
                    <a:pt x="84" y="2715"/>
                  </a:cubicBezTo>
                  <a:cubicBezTo>
                    <a:pt x="179" y="2954"/>
                    <a:pt x="286" y="3192"/>
                    <a:pt x="405" y="3418"/>
                  </a:cubicBezTo>
                  <a:cubicBezTo>
                    <a:pt x="513" y="3632"/>
                    <a:pt x="620" y="3835"/>
                    <a:pt x="703" y="4049"/>
                  </a:cubicBezTo>
                  <a:cubicBezTo>
                    <a:pt x="1156" y="5097"/>
                    <a:pt x="1370" y="6013"/>
                    <a:pt x="1417" y="6883"/>
                  </a:cubicBezTo>
                  <a:cubicBezTo>
                    <a:pt x="1453" y="7537"/>
                    <a:pt x="1453" y="8216"/>
                    <a:pt x="1453" y="8847"/>
                  </a:cubicBezTo>
                  <a:lnTo>
                    <a:pt x="1453" y="9121"/>
                  </a:lnTo>
                  <a:cubicBezTo>
                    <a:pt x="1453" y="10264"/>
                    <a:pt x="1108" y="11276"/>
                    <a:pt x="417" y="12121"/>
                  </a:cubicBezTo>
                  <a:cubicBezTo>
                    <a:pt x="322" y="12264"/>
                    <a:pt x="215" y="12407"/>
                    <a:pt x="227" y="12574"/>
                  </a:cubicBezTo>
                  <a:cubicBezTo>
                    <a:pt x="239" y="12717"/>
                    <a:pt x="358" y="12836"/>
                    <a:pt x="477" y="12919"/>
                  </a:cubicBezTo>
                  <a:cubicBezTo>
                    <a:pt x="1179" y="13431"/>
                    <a:pt x="1941" y="13836"/>
                    <a:pt x="2799" y="14133"/>
                  </a:cubicBezTo>
                  <a:lnTo>
                    <a:pt x="2894" y="14169"/>
                  </a:lnTo>
                  <a:lnTo>
                    <a:pt x="2953" y="14086"/>
                  </a:lnTo>
                  <a:cubicBezTo>
                    <a:pt x="3989" y="12895"/>
                    <a:pt x="4692" y="11586"/>
                    <a:pt x="5001" y="10193"/>
                  </a:cubicBezTo>
                  <a:cubicBezTo>
                    <a:pt x="5418" y="8299"/>
                    <a:pt x="5454" y="6383"/>
                    <a:pt x="5061" y="4478"/>
                  </a:cubicBezTo>
                  <a:close/>
                  <a:moveTo>
                    <a:pt x="2537" y="13157"/>
                  </a:moveTo>
                  <a:lnTo>
                    <a:pt x="2477" y="13121"/>
                  </a:lnTo>
                  <a:cubicBezTo>
                    <a:pt x="2001" y="12955"/>
                    <a:pt x="1548" y="12800"/>
                    <a:pt x="1215" y="12395"/>
                  </a:cubicBezTo>
                  <a:lnTo>
                    <a:pt x="1239" y="12336"/>
                  </a:lnTo>
                  <a:cubicBezTo>
                    <a:pt x="1298" y="12217"/>
                    <a:pt x="1370" y="12109"/>
                    <a:pt x="1429" y="11990"/>
                  </a:cubicBezTo>
                  <a:cubicBezTo>
                    <a:pt x="1834" y="11336"/>
                    <a:pt x="2060" y="10633"/>
                    <a:pt x="2108" y="9943"/>
                  </a:cubicBezTo>
                  <a:cubicBezTo>
                    <a:pt x="2203" y="8252"/>
                    <a:pt x="2251" y="6740"/>
                    <a:pt x="1870" y="5216"/>
                  </a:cubicBezTo>
                  <a:cubicBezTo>
                    <a:pt x="1656" y="4418"/>
                    <a:pt x="1334" y="3668"/>
                    <a:pt x="1001" y="2894"/>
                  </a:cubicBezTo>
                  <a:cubicBezTo>
                    <a:pt x="834" y="2525"/>
                    <a:pt x="870" y="2323"/>
                    <a:pt x="1120" y="2084"/>
                  </a:cubicBezTo>
                  <a:cubicBezTo>
                    <a:pt x="1406" y="1811"/>
                    <a:pt x="1668" y="1525"/>
                    <a:pt x="1941" y="1263"/>
                  </a:cubicBezTo>
                  <a:lnTo>
                    <a:pt x="2120" y="1084"/>
                  </a:lnTo>
                  <a:cubicBezTo>
                    <a:pt x="2227" y="977"/>
                    <a:pt x="2287" y="977"/>
                    <a:pt x="2322" y="977"/>
                  </a:cubicBezTo>
                  <a:cubicBezTo>
                    <a:pt x="2406" y="977"/>
                    <a:pt x="2489" y="1025"/>
                    <a:pt x="2596" y="1096"/>
                  </a:cubicBezTo>
                  <a:cubicBezTo>
                    <a:pt x="3299" y="1608"/>
                    <a:pt x="3632" y="2358"/>
                    <a:pt x="3870" y="3049"/>
                  </a:cubicBezTo>
                  <a:cubicBezTo>
                    <a:pt x="4513" y="4882"/>
                    <a:pt x="4727" y="6811"/>
                    <a:pt x="4501" y="8823"/>
                  </a:cubicBezTo>
                  <a:cubicBezTo>
                    <a:pt x="4370" y="10026"/>
                    <a:pt x="4037" y="11097"/>
                    <a:pt x="3477" y="12098"/>
                  </a:cubicBezTo>
                  <a:cubicBezTo>
                    <a:pt x="3299" y="12407"/>
                    <a:pt x="3037" y="12705"/>
                    <a:pt x="2799" y="12990"/>
                  </a:cubicBezTo>
                  <a:lnTo>
                    <a:pt x="2715" y="13098"/>
                  </a:lnTo>
                  <a:cubicBezTo>
                    <a:pt x="2703" y="13110"/>
                    <a:pt x="2608" y="13157"/>
                    <a:pt x="2537" y="13157"/>
                  </a:cubicBezTo>
                  <a:lnTo>
                    <a:pt x="2537" y="13157"/>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26"/>
            <p:cNvSpPr/>
            <p:nvPr/>
          </p:nvSpPr>
          <p:spPr>
            <a:xfrm>
              <a:off x="6747550" y="2489125"/>
              <a:ext cx="89325" cy="228325"/>
            </a:xfrm>
            <a:custGeom>
              <a:rect b="b" l="l" r="r" t="t"/>
              <a:pathLst>
                <a:path extrusionOk="0" h="9133" w="3573">
                  <a:moveTo>
                    <a:pt x="3358" y="3013"/>
                  </a:moveTo>
                  <a:cubicBezTo>
                    <a:pt x="3275" y="2346"/>
                    <a:pt x="3025" y="1703"/>
                    <a:pt x="2763" y="1084"/>
                  </a:cubicBezTo>
                  <a:cubicBezTo>
                    <a:pt x="2644" y="774"/>
                    <a:pt x="2406" y="501"/>
                    <a:pt x="2180" y="251"/>
                  </a:cubicBezTo>
                  <a:lnTo>
                    <a:pt x="2144" y="191"/>
                  </a:lnTo>
                  <a:cubicBezTo>
                    <a:pt x="2037" y="72"/>
                    <a:pt x="1906" y="1"/>
                    <a:pt x="1751" y="1"/>
                  </a:cubicBezTo>
                  <a:cubicBezTo>
                    <a:pt x="1608" y="1"/>
                    <a:pt x="1477" y="48"/>
                    <a:pt x="1358" y="191"/>
                  </a:cubicBezTo>
                  <a:cubicBezTo>
                    <a:pt x="941" y="620"/>
                    <a:pt x="548" y="1024"/>
                    <a:pt x="191" y="1441"/>
                  </a:cubicBezTo>
                  <a:cubicBezTo>
                    <a:pt x="72" y="1584"/>
                    <a:pt x="1" y="1822"/>
                    <a:pt x="25" y="2037"/>
                  </a:cubicBezTo>
                  <a:cubicBezTo>
                    <a:pt x="60" y="2310"/>
                    <a:pt x="120" y="2584"/>
                    <a:pt x="167" y="2858"/>
                  </a:cubicBezTo>
                  <a:cubicBezTo>
                    <a:pt x="203" y="3096"/>
                    <a:pt x="251" y="3346"/>
                    <a:pt x="287" y="3596"/>
                  </a:cubicBezTo>
                  <a:lnTo>
                    <a:pt x="298" y="3715"/>
                  </a:lnTo>
                  <a:cubicBezTo>
                    <a:pt x="382" y="4430"/>
                    <a:pt x="489" y="5156"/>
                    <a:pt x="370" y="5894"/>
                  </a:cubicBezTo>
                  <a:cubicBezTo>
                    <a:pt x="322" y="6132"/>
                    <a:pt x="310" y="6370"/>
                    <a:pt x="298" y="6585"/>
                  </a:cubicBezTo>
                  <a:cubicBezTo>
                    <a:pt x="287" y="6728"/>
                    <a:pt x="263" y="6870"/>
                    <a:pt x="251" y="7001"/>
                  </a:cubicBezTo>
                  <a:cubicBezTo>
                    <a:pt x="191" y="7513"/>
                    <a:pt x="358" y="7882"/>
                    <a:pt x="763" y="8109"/>
                  </a:cubicBezTo>
                  <a:lnTo>
                    <a:pt x="2549" y="9133"/>
                  </a:lnTo>
                  <a:lnTo>
                    <a:pt x="2620" y="9002"/>
                  </a:lnTo>
                  <a:cubicBezTo>
                    <a:pt x="2668" y="8930"/>
                    <a:pt x="2704" y="8871"/>
                    <a:pt x="2739" y="8811"/>
                  </a:cubicBezTo>
                  <a:cubicBezTo>
                    <a:pt x="2823" y="8680"/>
                    <a:pt x="2882" y="8561"/>
                    <a:pt x="2930" y="8454"/>
                  </a:cubicBezTo>
                  <a:cubicBezTo>
                    <a:pt x="2989" y="8240"/>
                    <a:pt x="3049" y="8013"/>
                    <a:pt x="3108" y="7811"/>
                  </a:cubicBezTo>
                  <a:cubicBezTo>
                    <a:pt x="3287" y="7216"/>
                    <a:pt x="3466" y="6597"/>
                    <a:pt x="3513" y="5977"/>
                  </a:cubicBezTo>
                  <a:cubicBezTo>
                    <a:pt x="3573" y="5132"/>
                    <a:pt x="3525" y="4192"/>
                    <a:pt x="3358" y="3013"/>
                  </a:cubicBezTo>
                  <a:close/>
                  <a:moveTo>
                    <a:pt x="1037" y="7347"/>
                  </a:moveTo>
                  <a:cubicBezTo>
                    <a:pt x="882" y="7204"/>
                    <a:pt x="894" y="7025"/>
                    <a:pt x="953" y="6728"/>
                  </a:cubicBezTo>
                  <a:cubicBezTo>
                    <a:pt x="965" y="6680"/>
                    <a:pt x="965" y="6632"/>
                    <a:pt x="977" y="6585"/>
                  </a:cubicBezTo>
                  <a:cubicBezTo>
                    <a:pt x="1132" y="5596"/>
                    <a:pt x="1132" y="4680"/>
                    <a:pt x="977" y="3787"/>
                  </a:cubicBezTo>
                  <a:cubicBezTo>
                    <a:pt x="953" y="3608"/>
                    <a:pt x="941" y="3430"/>
                    <a:pt x="906" y="3251"/>
                  </a:cubicBezTo>
                  <a:cubicBezTo>
                    <a:pt x="882" y="2977"/>
                    <a:pt x="834" y="2679"/>
                    <a:pt x="775" y="2394"/>
                  </a:cubicBezTo>
                  <a:cubicBezTo>
                    <a:pt x="703" y="2060"/>
                    <a:pt x="775" y="1810"/>
                    <a:pt x="1025" y="1584"/>
                  </a:cubicBezTo>
                  <a:cubicBezTo>
                    <a:pt x="1203" y="1429"/>
                    <a:pt x="1382" y="1275"/>
                    <a:pt x="1572" y="1108"/>
                  </a:cubicBezTo>
                  <a:cubicBezTo>
                    <a:pt x="1632" y="1072"/>
                    <a:pt x="1680" y="1024"/>
                    <a:pt x="1739" y="977"/>
                  </a:cubicBezTo>
                  <a:cubicBezTo>
                    <a:pt x="2882" y="2227"/>
                    <a:pt x="3215" y="6561"/>
                    <a:pt x="2251" y="8037"/>
                  </a:cubicBezTo>
                  <a:cubicBezTo>
                    <a:pt x="1751" y="7942"/>
                    <a:pt x="1370" y="7632"/>
                    <a:pt x="1037" y="7347"/>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C9DD"/>
        </a:solidFill>
      </p:bgPr>
    </p:bg>
    <p:spTree>
      <p:nvGrpSpPr>
        <p:cNvPr id="282" name="Shape 282"/>
        <p:cNvGrpSpPr/>
        <p:nvPr/>
      </p:nvGrpSpPr>
      <p:grpSpPr>
        <a:xfrm>
          <a:off x="0" y="0"/>
          <a:ext cx="0" cy="0"/>
          <a:chOff x="0" y="0"/>
          <a:chExt cx="0" cy="0"/>
        </a:xfrm>
      </p:grpSpPr>
      <p:sp>
        <p:nvSpPr>
          <p:cNvPr id="283" name="Google Shape;283;p27"/>
          <p:cNvSpPr/>
          <p:nvPr/>
        </p:nvSpPr>
        <p:spPr>
          <a:xfrm>
            <a:off x="728000" y="0"/>
            <a:ext cx="7161582" cy="811100"/>
          </a:xfrm>
          <a:prstGeom prst="rect">
            <a:avLst/>
          </a:prstGeom>
        </p:spPr>
        <p:txBody>
          <a:bodyPr>
            <a:prstTxWarp prst="textPlain"/>
          </a:bodyPr>
          <a:lstStyle/>
          <a:p>
            <a:pPr lvl="0" algn="ctr"/>
            <a:r>
              <a:rPr b="1" i="0">
                <a:ln cap="flat" cmpd="sng" w="19050">
                  <a:solidFill>
                    <a:schemeClr val="lt1"/>
                  </a:solidFill>
                  <a:prstDash val="solid"/>
                  <a:round/>
                  <a:headEnd len="sm" w="sm" type="none"/>
                  <a:tailEnd len="sm" w="sm" type="none"/>
                </a:ln>
                <a:solidFill>
                  <a:srgbClr val="FE6594"/>
                </a:solidFill>
                <a:latin typeface="Arial"/>
              </a:rPr>
              <a:t>Gallery Walk/Pass the Problem</a:t>
            </a:r>
          </a:p>
        </p:txBody>
      </p:sp>
      <p:sp>
        <p:nvSpPr>
          <p:cNvPr id="284" name="Google Shape;284;p27"/>
          <p:cNvSpPr txBox="1"/>
          <p:nvPr>
            <p:ph idx="4294967295" type="title"/>
          </p:nvPr>
        </p:nvSpPr>
        <p:spPr>
          <a:xfrm>
            <a:off x="4447525" y="704250"/>
            <a:ext cx="4458000" cy="3735000"/>
          </a:xfrm>
          <a:prstGeom prst="rect">
            <a:avLst/>
          </a:prstGeom>
          <a:noFill/>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3000">
                <a:latin typeface="Arial"/>
                <a:ea typeface="Arial"/>
                <a:cs typeface="Arial"/>
                <a:sym typeface="Arial"/>
              </a:rPr>
              <a:t>D</a:t>
            </a:r>
            <a:r>
              <a:rPr lang="en" sz="3000">
                <a:latin typeface="Arial"/>
                <a:ea typeface="Arial"/>
                <a:cs typeface="Arial"/>
                <a:sym typeface="Arial"/>
              </a:rPr>
              <a:t>irections</a:t>
            </a:r>
            <a:endParaRPr sz="3000">
              <a:latin typeface="Arial"/>
              <a:ea typeface="Arial"/>
              <a:cs typeface="Arial"/>
              <a:sym typeface="Arial"/>
            </a:endParaRPr>
          </a:p>
          <a:p>
            <a:pPr indent="-231140" lvl="0" marL="274320" rtl="0" algn="l">
              <a:lnSpc>
                <a:spcPct val="115000"/>
              </a:lnSpc>
              <a:spcBef>
                <a:spcPts val="0"/>
              </a:spcBef>
              <a:spcAft>
                <a:spcPts val="0"/>
              </a:spcAft>
              <a:buSzPts val="2200"/>
              <a:buFont typeface="Arial"/>
              <a:buAutoNum type="arabicPeriod"/>
            </a:pPr>
            <a:r>
              <a:rPr b="0" lang="en" sz="2200">
                <a:latin typeface="Arial"/>
                <a:ea typeface="Arial"/>
                <a:cs typeface="Arial"/>
                <a:sym typeface="Arial"/>
              </a:rPr>
              <a:t>In your group, discuss and record how the factor could potentially influence various interpersonal relationships.</a:t>
            </a:r>
            <a:endParaRPr b="0" sz="2200">
              <a:latin typeface="Arial"/>
              <a:ea typeface="Arial"/>
              <a:cs typeface="Arial"/>
              <a:sym typeface="Arial"/>
            </a:endParaRPr>
          </a:p>
          <a:p>
            <a:pPr indent="-231140" lvl="0" marL="274320" rtl="0" algn="l">
              <a:lnSpc>
                <a:spcPct val="115000"/>
              </a:lnSpc>
              <a:spcBef>
                <a:spcPts val="0"/>
              </a:spcBef>
              <a:spcAft>
                <a:spcPts val="0"/>
              </a:spcAft>
              <a:buSzPts val="2200"/>
              <a:buFont typeface="Arial"/>
              <a:buAutoNum type="arabicPeriod"/>
            </a:pPr>
            <a:r>
              <a:rPr b="0" lang="en" sz="2200">
                <a:latin typeface="Arial"/>
                <a:ea typeface="Arial"/>
                <a:cs typeface="Arial"/>
                <a:sym typeface="Arial"/>
              </a:rPr>
              <a:t>Move to the next factor responses and add on new examples to the list</a:t>
            </a:r>
            <a:endParaRPr b="0" sz="2200">
              <a:latin typeface="Arial"/>
              <a:ea typeface="Arial"/>
              <a:cs typeface="Arial"/>
              <a:sym typeface="Arial"/>
            </a:endParaRPr>
          </a:p>
          <a:p>
            <a:pPr indent="-231140" lvl="0" marL="274320" rtl="0" algn="l">
              <a:lnSpc>
                <a:spcPct val="115000"/>
              </a:lnSpc>
              <a:spcBef>
                <a:spcPts val="0"/>
              </a:spcBef>
              <a:spcAft>
                <a:spcPts val="0"/>
              </a:spcAft>
              <a:buSzPts val="2200"/>
              <a:buFont typeface="Arial"/>
              <a:buAutoNum type="arabicPeriod"/>
            </a:pPr>
            <a:r>
              <a:rPr b="0" lang="en" sz="2200">
                <a:latin typeface="Arial"/>
                <a:ea typeface="Arial"/>
                <a:cs typeface="Arial"/>
                <a:sym typeface="Arial"/>
              </a:rPr>
              <a:t>Whole group share out </a:t>
            </a:r>
            <a:endParaRPr b="0" sz="2200">
              <a:latin typeface="Arial"/>
              <a:ea typeface="Arial"/>
              <a:cs typeface="Arial"/>
              <a:sym typeface="Arial"/>
            </a:endParaRPr>
          </a:p>
        </p:txBody>
      </p:sp>
      <p:pic>
        <p:nvPicPr>
          <p:cNvPr id="285" name="Google Shape;285;p27"/>
          <p:cNvPicPr preferRelativeResize="0"/>
          <p:nvPr/>
        </p:nvPicPr>
        <p:blipFill>
          <a:blip r:embed="rId3">
            <a:alphaModFix/>
          </a:blip>
          <a:stretch>
            <a:fillRect/>
          </a:stretch>
        </p:blipFill>
        <p:spPr>
          <a:xfrm rot="-790955">
            <a:off x="450707" y="2034344"/>
            <a:ext cx="3819585" cy="1995664"/>
          </a:xfrm>
          <a:prstGeom prst="rect">
            <a:avLst/>
          </a:prstGeom>
          <a:noFill/>
          <a:ln cap="flat" cmpd="sng" w="19050">
            <a:solidFill>
              <a:schemeClr val="dk2"/>
            </a:solidFill>
            <a:prstDash val="solid"/>
            <a:round/>
            <a:headEnd len="sm" w="sm" type="none"/>
            <a:tailEnd len="sm" w="sm" type="none"/>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289" name="Shape 289"/>
        <p:cNvGrpSpPr/>
        <p:nvPr/>
      </p:nvGrpSpPr>
      <p:grpSpPr>
        <a:xfrm>
          <a:off x="0" y="0"/>
          <a:ext cx="0" cy="0"/>
          <a:chOff x="0" y="0"/>
          <a:chExt cx="0" cy="0"/>
        </a:xfrm>
      </p:grpSpPr>
      <p:graphicFrame>
        <p:nvGraphicFramePr>
          <p:cNvPr id="290" name="Google Shape;290;p28"/>
          <p:cNvGraphicFramePr/>
          <p:nvPr/>
        </p:nvGraphicFramePr>
        <p:xfrm>
          <a:off x="125144" y="1120925"/>
          <a:ext cx="3000000" cy="3000000"/>
        </p:xfrm>
        <a:graphic>
          <a:graphicData uri="http://schemas.openxmlformats.org/drawingml/2006/table">
            <a:tbl>
              <a:tblPr>
                <a:noFill/>
                <a:tableStyleId>{2E8943DA-D877-4F00-8F07-A7034958077B}</a:tableStyleId>
              </a:tblPr>
              <a:tblGrid>
                <a:gridCol w="1209175"/>
                <a:gridCol w="1209175"/>
                <a:gridCol w="1209175"/>
                <a:gridCol w="1209175"/>
              </a:tblGrid>
              <a:tr h="633300">
                <a:tc>
                  <a:txBody>
                    <a:bodyPr/>
                    <a:lstStyle/>
                    <a:p>
                      <a:pPr indent="0" lvl="0" marL="0" rtl="0" algn="ctr">
                        <a:spcBef>
                          <a:spcPts val="0"/>
                        </a:spcBef>
                        <a:spcAft>
                          <a:spcPts val="0"/>
                        </a:spcAft>
                        <a:buNone/>
                      </a:pPr>
                      <a:r>
                        <a:rPr b="1" lang="en" sz="1700">
                          <a:solidFill>
                            <a:schemeClr val="dk1"/>
                          </a:solidFill>
                        </a:rPr>
                        <a:t>Group 1</a:t>
                      </a:r>
                      <a:endParaRPr sz="1700">
                        <a:solidFill>
                          <a:schemeClr val="dk1"/>
                        </a:solidFill>
                      </a:endParaRPr>
                    </a:p>
                  </a:txBody>
                  <a:tcPr marT="91425" marB="91425"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dk2"/>
                    </a:solidFill>
                  </a:tcPr>
                </a:tc>
                <a:tc>
                  <a:txBody>
                    <a:bodyPr/>
                    <a:lstStyle/>
                    <a:p>
                      <a:pPr indent="0" lvl="0" marL="0" rtl="0" algn="ctr">
                        <a:spcBef>
                          <a:spcPts val="0"/>
                        </a:spcBef>
                        <a:spcAft>
                          <a:spcPts val="0"/>
                        </a:spcAft>
                        <a:buNone/>
                      </a:pPr>
                      <a:r>
                        <a:rPr b="1" lang="en" sz="1700">
                          <a:solidFill>
                            <a:schemeClr val="dk1"/>
                          </a:solidFill>
                        </a:rPr>
                        <a:t>Group 2</a:t>
                      </a:r>
                      <a:endParaRPr b="1" sz="1700">
                        <a:solidFill>
                          <a:schemeClr val="dk1"/>
                        </a:solidFill>
                      </a:endParaRPr>
                    </a:p>
                  </a:txBody>
                  <a:tcPr marT="91425" marB="91425"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CC9DD"/>
                    </a:solidFill>
                  </a:tcPr>
                </a:tc>
                <a:tc>
                  <a:txBody>
                    <a:bodyPr/>
                    <a:lstStyle/>
                    <a:p>
                      <a:pPr indent="0" lvl="0" marL="0" rtl="0" algn="ctr">
                        <a:spcBef>
                          <a:spcPts val="0"/>
                        </a:spcBef>
                        <a:spcAft>
                          <a:spcPts val="0"/>
                        </a:spcAft>
                        <a:buNone/>
                      </a:pPr>
                      <a:r>
                        <a:rPr b="1" lang="en" sz="1700">
                          <a:solidFill>
                            <a:schemeClr val="dk1"/>
                          </a:solidFill>
                        </a:rPr>
                        <a:t>Group 3</a:t>
                      </a:r>
                      <a:endParaRPr b="1" sz="1700">
                        <a:solidFill>
                          <a:schemeClr val="dk1"/>
                        </a:solidFill>
                      </a:endParaRPr>
                    </a:p>
                  </a:txBody>
                  <a:tcPr marT="91425" marB="91425"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5"/>
                    </a:solidFill>
                  </a:tcPr>
                </a:tc>
                <a:tc>
                  <a:txBody>
                    <a:bodyPr/>
                    <a:lstStyle/>
                    <a:p>
                      <a:pPr indent="0" lvl="0" marL="0" rtl="0" algn="ctr">
                        <a:spcBef>
                          <a:spcPts val="0"/>
                        </a:spcBef>
                        <a:spcAft>
                          <a:spcPts val="0"/>
                        </a:spcAft>
                        <a:buNone/>
                      </a:pPr>
                      <a:r>
                        <a:rPr b="1" lang="en" sz="1700">
                          <a:solidFill>
                            <a:schemeClr val="dk1"/>
                          </a:solidFill>
                        </a:rPr>
                        <a:t>Group 4</a:t>
                      </a:r>
                      <a:endParaRPr sz="1700">
                        <a:solidFill>
                          <a:schemeClr val="dk1"/>
                        </a:solidFill>
                      </a:endParaRPr>
                    </a:p>
                  </a:txBody>
                  <a:tcPr marT="91425" marB="91425"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3"/>
                    </a:solidFill>
                  </a:tcPr>
                </a:tc>
              </a:tr>
              <a:tr h="1060675">
                <a:tc>
                  <a:txBody>
                    <a:bodyPr/>
                    <a:lstStyle/>
                    <a:p>
                      <a:pPr indent="0" lvl="0" marL="0" rtl="0" algn="ctr">
                        <a:spcBef>
                          <a:spcPts val="0"/>
                        </a:spcBef>
                        <a:spcAft>
                          <a:spcPts val="0"/>
                        </a:spcAft>
                        <a:buNone/>
                      </a:pPr>
                      <a:r>
                        <a:t/>
                      </a:r>
                      <a:endParaRPr b="1" sz="1800">
                        <a:solidFill>
                          <a:schemeClr val="dk1"/>
                        </a:solidFill>
                      </a:endParaRPr>
                    </a:p>
                  </a:txBody>
                  <a:tcPr marT="91425" marB="91425"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t/>
                      </a:r>
                      <a:endParaRPr sz="1800"/>
                    </a:p>
                  </a:txBody>
                  <a:tcPr marT="91425" marB="91425"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t/>
                      </a:r>
                      <a:endParaRPr sz="1800"/>
                    </a:p>
                  </a:txBody>
                  <a:tcPr marT="91425" marB="91425"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t/>
                      </a:r>
                      <a:endParaRPr sz="1800"/>
                    </a:p>
                  </a:txBody>
                  <a:tcPr marT="91425" marB="91425"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FF"/>
                    </a:solidFill>
                  </a:tcPr>
                </a:tc>
              </a:tr>
            </a:tbl>
          </a:graphicData>
        </a:graphic>
      </p:graphicFrame>
      <p:sp>
        <p:nvSpPr>
          <p:cNvPr id="291" name="Google Shape;291;p28"/>
          <p:cNvSpPr/>
          <p:nvPr/>
        </p:nvSpPr>
        <p:spPr>
          <a:xfrm>
            <a:off x="1808562" y="161400"/>
            <a:ext cx="5314059" cy="823201"/>
          </a:xfrm>
          <a:prstGeom prst="rect">
            <a:avLst/>
          </a:prstGeom>
        </p:spPr>
        <p:txBody>
          <a:bodyPr>
            <a:prstTxWarp prst="textPlain"/>
          </a:bodyPr>
          <a:lstStyle/>
          <a:p>
            <a:pPr lvl="0" algn="ctr"/>
            <a:r>
              <a:rPr b="1" i="0">
                <a:ln cap="flat" cmpd="sng" w="19050">
                  <a:solidFill>
                    <a:schemeClr val="lt1"/>
                  </a:solidFill>
                  <a:prstDash val="solid"/>
                  <a:round/>
                  <a:headEnd len="sm" w="sm" type="none"/>
                  <a:tailEnd len="sm" w="sm" type="none"/>
                </a:ln>
                <a:solidFill>
                  <a:srgbClr val="FE6594"/>
                </a:solidFill>
                <a:latin typeface="Arial"/>
              </a:rPr>
              <a:t>Period 1 groups</a:t>
            </a:r>
          </a:p>
        </p:txBody>
      </p:sp>
      <p:sp>
        <p:nvSpPr>
          <p:cNvPr id="292" name="Google Shape;292;p28"/>
          <p:cNvSpPr txBox="1"/>
          <p:nvPr/>
        </p:nvSpPr>
        <p:spPr>
          <a:xfrm>
            <a:off x="5498356" y="1120925"/>
            <a:ext cx="3520500" cy="3579000"/>
          </a:xfrm>
          <a:prstGeom prst="rect">
            <a:avLst/>
          </a:prstGeom>
          <a:noFill/>
          <a:ln>
            <a:noFill/>
          </a:ln>
        </p:spPr>
        <p:txBody>
          <a:bodyPr anchorCtr="0" anchor="ctr" bIns="34275" lIns="68575" spcFirstLastPara="1" rIns="68575" wrap="square" tIns="34275">
            <a:noAutofit/>
          </a:bodyPr>
          <a:lstStyle/>
          <a:p>
            <a:pPr indent="0" lvl="0" marL="0" rtl="0" algn="l">
              <a:lnSpc>
                <a:spcPct val="115000"/>
              </a:lnSpc>
              <a:spcBef>
                <a:spcPts val="0"/>
              </a:spcBef>
              <a:spcAft>
                <a:spcPts val="0"/>
              </a:spcAft>
              <a:buNone/>
            </a:pPr>
            <a:r>
              <a:rPr b="1" lang="en" sz="1600">
                <a:solidFill>
                  <a:schemeClr val="dk1"/>
                </a:solidFill>
              </a:rPr>
              <a:t>S</a:t>
            </a:r>
            <a:r>
              <a:rPr b="1" lang="en" sz="1600">
                <a:solidFill>
                  <a:schemeClr val="dk1"/>
                </a:solidFill>
              </a:rPr>
              <a:t>elect a different group member for </a:t>
            </a:r>
            <a:r>
              <a:rPr b="1" lang="en" sz="1600">
                <a:solidFill>
                  <a:schemeClr val="dk1"/>
                </a:solidFill>
                <a:highlight>
                  <a:srgbClr val="FFDB5C"/>
                </a:highlight>
              </a:rPr>
              <a:t>each</a:t>
            </a:r>
            <a:r>
              <a:rPr b="1" lang="en" sz="1600">
                <a:solidFill>
                  <a:schemeClr val="dk1"/>
                </a:solidFill>
              </a:rPr>
              <a:t> role:</a:t>
            </a:r>
            <a:endParaRPr b="1" sz="1600">
              <a:solidFill>
                <a:schemeClr val="dk1"/>
              </a:solidFill>
            </a:endParaRPr>
          </a:p>
          <a:p>
            <a:pPr indent="-177800" lvl="0" marL="241300" rtl="0" algn="l">
              <a:lnSpc>
                <a:spcPct val="115000"/>
              </a:lnSpc>
              <a:spcBef>
                <a:spcPts val="0"/>
              </a:spcBef>
              <a:spcAft>
                <a:spcPts val="0"/>
              </a:spcAft>
              <a:buClr>
                <a:schemeClr val="dk1"/>
              </a:buClr>
              <a:buSzPts val="1600"/>
              <a:buFont typeface="Roboto Slab"/>
              <a:buChar char="﹡"/>
            </a:pPr>
            <a:r>
              <a:rPr b="1" lang="en" sz="1600" u="sng">
                <a:solidFill>
                  <a:schemeClr val="dk1"/>
                </a:solidFill>
                <a:highlight>
                  <a:srgbClr val="FCC9DD"/>
                </a:highlight>
              </a:rPr>
              <a:t>Writer</a:t>
            </a:r>
            <a:r>
              <a:rPr lang="en" sz="1600">
                <a:solidFill>
                  <a:schemeClr val="dk1"/>
                </a:solidFill>
                <a:highlight>
                  <a:srgbClr val="FCC9DD"/>
                </a:highlight>
              </a:rPr>
              <a:t> </a:t>
            </a:r>
            <a:r>
              <a:rPr lang="en" sz="1600">
                <a:solidFill>
                  <a:schemeClr val="dk1"/>
                </a:solidFill>
              </a:rPr>
              <a:t>- has legible handwriting to record on paper</a:t>
            </a:r>
            <a:endParaRPr sz="1600">
              <a:solidFill>
                <a:schemeClr val="dk1"/>
              </a:solidFill>
            </a:endParaRPr>
          </a:p>
          <a:p>
            <a:pPr indent="-177800" lvl="0" marL="241300" rtl="0" algn="l">
              <a:lnSpc>
                <a:spcPct val="115000"/>
              </a:lnSpc>
              <a:spcBef>
                <a:spcPts val="0"/>
              </a:spcBef>
              <a:spcAft>
                <a:spcPts val="0"/>
              </a:spcAft>
              <a:buClr>
                <a:schemeClr val="dk1"/>
              </a:buClr>
              <a:buSzPts val="1600"/>
              <a:buFont typeface="Roboto Slab"/>
              <a:buChar char="﹡"/>
            </a:pPr>
            <a:r>
              <a:rPr b="1" lang="en" sz="1600" u="sng">
                <a:solidFill>
                  <a:schemeClr val="dk1"/>
                </a:solidFill>
                <a:highlight>
                  <a:schemeClr val="accent3"/>
                </a:highlight>
              </a:rPr>
              <a:t>Speaker</a:t>
            </a:r>
            <a:r>
              <a:rPr lang="en" sz="1600">
                <a:solidFill>
                  <a:schemeClr val="dk1"/>
                </a:solidFill>
              </a:rPr>
              <a:t> - shares out to the class</a:t>
            </a:r>
            <a:endParaRPr sz="1600">
              <a:solidFill>
                <a:schemeClr val="dk1"/>
              </a:solidFill>
            </a:endParaRPr>
          </a:p>
          <a:p>
            <a:pPr indent="-177800" lvl="0" marL="241300" rtl="0" algn="l">
              <a:lnSpc>
                <a:spcPct val="115000"/>
              </a:lnSpc>
              <a:spcBef>
                <a:spcPts val="0"/>
              </a:spcBef>
              <a:spcAft>
                <a:spcPts val="0"/>
              </a:spcAft>
              <a:buClr>
                <a:schemeClr val="dk1"/>
              </a:buClr>
              <a:buSzPts val="1600"/>
              <a:buFont typeface="Roboto Slab"/>
              <a:buChar char="﹡"/>
            </a:pPr>
            <a:r>
              <a:rPr b="1" lang="en" sz="1600" u="sng">
                <a:solidFill>
                  <a:schemeClr val="dk1"/>
                </a:solidFill>
                <a:highlight>
                  <a:schemeClr val="accent5"/>
                </a:highlight>
              </a:rPr>
              <a:t>Timekeeper</a:t>
            </a:r>
            <a:r>
              <a:rPr lang="en" sz="1600">
                <a:solidFill>
                  <a:schemeClr val="dk1"/>
                </a:solidFill>
              </a:rPr>
              <a:t> - to keep track of time &amp; keep the group on task</a:t>
            </a:r>
            <a:endParaRPr sz="1600">
              <a:solidFill>
                <a:schemeClr val="dk1"/>
              </a:solidFill>
            </a:endParaRPr>
          </a:p>
          <a:p>
            <a:pPr indent="0" lvl="0" marL="0" rtl="0" algn="l">
              <a:lnSpc>
                <a:spcPct val="115000"/>
              </a:lnSpc>
              <a:spcBef>
                <a:spcPts val="0"/>
              </a:spcBef>
              <a:spcAft>
                <a:spcPts val="0"/>
              </a:spcAft>
              <a:buNone/>
            </a:pPr>
            <a:r>
              <a:t/>
            </a:r>
            <a:endParaRPr>
              <a:solidFill>
                <a:schemeClr val="accent6"/>
              </a:solidFill>
            </a:endParaRPr>
          </a:p>
          <a:p>
            <a:pPr indent="0" lvl="0" marL="0" rtl="0" algn="ctr">
              <a:lnSpc>
                <a:spcPct val="115000"/>
              </a:lnSpc>
              <a:spcBef>
                <a:spcPts val="0"/>
              </a:spcBef>
              <a:spcAft>
                <a:spcPts val="0"/>
              </a:spcAft>
              <a:buNone/>
            </a:pPr>
            <a:r>
              <a:rPr b="1" lang="en" sz="2200">
                <a:solidFill>
                  <a:schemeClr val="dk1"/>
                </a:solidFill>
                <a:highlight>
                  <a:schemeClr val="dk2"/>
                </a:highlight>
              </a:rPr>
              <a:t>Everyone must partake in the discussion</a:t>
            </a:r>
            <a:endParaRPr b="1" sz="2200">
              <a:solidFill>
                <a:schemeClr val="dk1"/>
              </a:solidFill>
              <a:highlight>
                <a:schemeClr val="dk2"/>
              </a:highlight>
            </a:endParaRPr>
          </a:p>
        </p:txBody>
      </p:sp>
      <p:graphicFrame>
        <p:nvGraphicFramePr>
          <p:cNvPr id="293" name="Google Shape;293;p28"/>
          <p:cNvGraphicFramePr/>
          <p:nvPr/>
        </p:nvGraphicFramePr>
        <p:xfrm>
          <a:off x="125144" y="2977225"/>
          <a:ext cx="3000000" cy="3000000"/>
        </p:xfrm>
        <a:graphic>
          <a:graphicData uri="http://schemas.openxmlformats.org/drawingml/2006/table">
            <a:tbl>
              <a:tblPr>
                <a:noFill/>
                <a:tableStyleId>{2E8943DA-D877-4F00-8F07-A7034958077B}</a:tableStyleId>
              </a:tblPr>
              <a:tblGrid>
                <a:gridCol w="1209175"/>
                <a:gridCol w="1209175"/>
                <a:gridCol w="1209175"/>
                <a:gridCol w="1209175"/>
              </a:tblGrid>
              <a:tr h="644050">
                <a:tc>
                  <a:txBody>
                    <a:bodyPr/>
                    <a:lstStyle/>
                    <a:p>
                      <a:pPr indent="0" lvl="0" marL="0" rtl="0" algn="ctr">
                        <a:spcBef>
                          <a:spcPts val="0"/>
                        </a:spcBef>
                        <a:spcAft>
                          <a:spcPts val="0"/>
                        </a:spcAft>
                        <a:buNone/>
                      </a:pPr>
                      <a:r>
                        <a:rPr b="1" lang="en" sz="1700">
                          <a:solidFill>
                            <a:schemeClr val="dk1"/>
                          </a:solidFill>
                        </a:rPr>
                        <a:t>Group 5</a:t>
                      </a:r>
                      <a:endParaRPr sz="1700">
                        <a:solidFill>
                          <a:schemeClr val="dk1"/>
                        </a:solidFill>
                      </a:endParaRPr>
                    </a:p>
                  </a:txBody>
                  <a:tcPr marT="91425" marB="91425"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CC9DD"/>
                    </a:solidFill>
                  </a:tcPr>
                </a:tc>
                <a:tc>
                  <a:txBody>
                    <a:bodyPr/>
                    <a:lstStyle/>
                    <a:p>
                      <a:pPr indent="0" lvl="0" marL="0" rtl="0" algn="ctr">
                        <a:spcBef>
                          <a:spcPts val="0"/>
                        </a:spcBef>
                        <a:spcAft>
                          <a:spcPts val="0"/>
                        </a:spcAft>
                        <a:buNone/>
                      </a:pPr>
                      <a:r>
                        <a:rPr b="1" lang="en" sz="1700">
                          <a:solidFill>
                            <a:schemeClr val="dk1"/>
                          </a:solidFill>
                        </a:rPr>
                        <a:t>Group 6</a:t>
                      </a:r>
                      <a:endParaRPr b="1" sz="1700">
                        <a:solidFill>
                          <a:schemeClr val="dk1"/>
                        </a:solidFill>
                      </a:endParaRPr>
                    </a:p>
                  </a:txBody>
                  <a:tcPr marT="91425" marB="91425"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5"/>
                    </a:solidFill>
                  </a:tcPr>
                </a:tc>
                <a:tc>
                  <a:txBody>
                    <a:bodyPr/>
                    <a:lstStyle/>
                    <a:p>
                      <a:pPr indent="0" lvl="0" marL="0" rtl="0" algn="ctr">
                        <a:spcBef>
                          <a:spcPts val="0"/>
                        </a:spcBef>
                        <a:spcAft>
                          <a:spcPts val="0"/>
                        </a:spcAft>
                        <a:buNone/>
                      </a:pPr>
                      <a:r>
                        <a:rPr b="1" lang="en" sz="1700">
                          <a:solidFill>
                            <a:schemeClr val="dk1"/>
                          </a:solidFill>
                        </a:rPr>
                        <a:t>Group 7</a:t>
                      </a:r>
                      <a:endParaRPr b="1" sz="1700">
                        <a:solidFill>
                          <a:schemeClr val="dk1"/>
                        </a:solidFill>
                      </a:endParaRPr>
                    </a:p>
                  </a:txBody>
                  <a:tcPr marT="91425" marB="91425"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3"/>
                    </a:solidFill>
                  </a:tcPr>
                </a:tc>
                <a:tc>
                  <a:txBody>
                    <a:bodyPr/>
                    <a:lstStyle/>
                    <a:p>
                      <a:pPr indent="0" lvl="0" marL="0" rtl="0" algn="ctr">
                        <a:spcBef>
                          <a:spcPts val="0"/>
                        </a:spcBef>
                        <a:spcAft>
                          <a:spcPts val="0"/>
                        </a:spcAft>
                        <a:buNone/>
                      </a:pPr>
                      <a:r>
                        <a:rPr b="1" lang="en" sz="1700">
                          <a:solidFill>
                            <a:schemeClr val="dk1"/>
                          </a:solidFill>
                        </a:rPr>
                        <a:t>Group 8</a:t>
                      </a:r>
                      <a:endParaRPr sz="1700">
                        <a:solidFill>
                          <a:schemeClr val="dk1"/>
                        </a:solidFill>
                      </a:endParaRPr>
                    </a:p>
                  </a:txBody>
                  <a:tcPr marT="91425" marB="91425"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dk2"/>
                    </a:solidFill>
                  </a:tcPr>
                </a:tc>
              </a:tr>
              <a:tr h="1078650">
                <a:tc>
                  <a:txBody>
                    <a:bodyPr/>
                    <a:lstStyle/>
                    <a:p>
                      <a:pPr indent="0" lvl="0" marL="0" rtl="0" algn="ctr">
                        <a:spcBef>
                          <a:spcPts val="0"/>
                        </a:spcBef>
                        <a:spcAft>
                          <a:spcPts val="0"/>
                        </a:spcAft>
                        <a:buNone/>
                      </a:pPr>
                      <a:r>
                        <a:t/>
                      </a:r>
                      <a:endParaRPr b="1" sz="1800">
                        <a:solidFill>
                          <a:schemeClr val="dk1"/>
                        </a:solidFill>
                      </a:endParaRPr>
                    </a:p>
                  </a:txBody>
                  <a:tcPr marT="91425" marB="91425"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t/>
                      </a:r>
                      <a:endParaRPr sz="1800"/>
                    </a:p>
                  </a:txBody>
                  <a:tcPr marT="91425" marB="91425"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t/>
                      </a:r>
                      <a:endParaRPr sz="1800"/>
                    </a:p>
                  </a:txBody>
                  <a:tcPr marT="91425" marB="91425"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t/>
                      </a:r>
                      <a:endParaRPr sz="1800"/>
                    </a:p>
                  </a:txBody>
                  <a:tcPr marT="91425" marB="91425" marR="91425" marL="91425" anchor="ctr">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FFFFF"/>
                    </a:solidFill>
                  </a:tcPr>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C9DD"/>
        </a:solidFill>
      </p:bgPr>
    </p:bg>
    <p:spTree>
      <p:nvGrpSpPr>
        <p:cNvPr id="297" name="Shape 297"/>
        <p:cNvGrpSpPr/>
        <p:nvPr/>
      </p:nvGrpSpPr>
      <p:grpSpPr>
        <a:xfrm>
          <a:off x="0" y="0"/>
          <a:ext cx="0" cy="0"/>
          <a:chOff x="0" y="0"/>
          <a:chExt cx="0" cy="0"/>
        </a:xfrm>
      </p:grpSpPr>
      <p:grpSp>
        <p:nvGrpSpPr>
          <p:cNvPr id="298" name="Google Shape;298;p29"/>
          <p:cNvGrpSpPr/>
          <p:nvPr/>
        </p:nvGrpSpPr>
        <p:grpSpPr>
          <a:xfrm>
            <a:off x="1043603" y="-164"/>
            <a:ext cx="7056795" cy="5143471"/>
            <a:chOff x="1572575" y="3497750"/>
            <a:chExt cx="843650" cy="639425"/>
          </a:xfrm>
        </p:grpSpPr>
        <p:sp>
          <p:nvSpPr>
            <p:cNvPr id="299" name="Google Shape;299;p29"/>
            <p:cNvSpPr/>
            <p:nvPr/>
          </p:nvSpPr>
          <p:spPr>
            <a:xfrm>
              <a:off x="1572575" y="3497750"/>
              <a:ext cx="843650" cy="534600"/>
            </a:xfrm>
            <a:custGeom>
              <a:rect b="b" l="l" r="r" t="t"/>
              <a:pathLst>
                <a:path extrusionOk="0" h="21384" w="33746">
                  <a:moveTo>
                    <a:pt x="32548" y="1021"/>
                  </a:moveTo>
                  <a:lnTo>
                    <a:pt x="32548" y="20362"/>
                  </a:lnTo>
                  <a:lnTo>
                    <a:pt x="1197" y="20362"/>
                  </a:lnTo>
                  <a:lnTo>
                    <a:pt x="1197" y="1021"/>
                  </a:lnTo>
                  <a:close/>
                  <a:moveTo>
                    <a:pt x="477" y="0"/>
                  </a:moveTo>
                  <a:cubicBezTo>
                    <a:pt x="210" y="0"/>
                    <a:pt x="0" y="209"/>
                    <a:pt x="0" y="477"/>
                  </a:cubicBezTo>
                  <a:lnTo>
                    <a:pt x="0" y="20906"/>
                  </a:lnTo>
                  <a:cubicBezTo>
                    <a:pt x="0" y="21174"/>
                    <a:pt x="218" y="21384"/>
                    <a:pt x="477" y="21384"/>
                  </a:cubicBezTo>
                  <a:lnTo>
                    <a:pt x="33268" y="21384"/>
                  </a:lnTo>
                  <a:cubicBezTo>
                    <a:pt x="33536" y="21384"/>
                    <a:pt x="33745" y="21166"/>
                    <a:pt x="33745" y="20906"/>
                  </a:cubicBezTo>
                  <a:lnTo>
                    <a:pt x="33745" y="477"/>
                  </a:lnTo>
                  <a:cubicBezTo>
                    <a:pt x="33745" y="209"/>
                    <a:pt x="33536" y="0"/>
                    <a:pt x="33268"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29"/>
            <p:cNvSpPr/>
            <p:nvPr/>
          </p:nvSpPr>
          <p:spPr>
            <a:xfrm>
              <a:off x="1904400" y="4032325"/>
              <a:ext cx="179975" cy="104850"/>
            </a:xfrm>
            <a:custGeom>
              <a:rect b="b" l="l" r="r" t="t"/>
              <a:pathLst>
                <a:path extrusionOk="0" h="4194" w="7199">
                  <a:moveTo>
                    <a:pt x="1" y="1"/>
                  </a:moveTo>
                  <a:lnTo>
                    <a:pt x="1" y="4194"/>
                  </a:lnTo>
                  <a:lnTo>
                    <a:pt x="7198" y="4194"/>
                  </a:lnTo>
                  <a:lnTo>
                    <a:pt x="7198"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29"/>
            <p:cNvSpPr/>
            <p:nvPr/>
          </p:nvSpPr>
          <p:spPr>
            <a:xfrm>
              <a:off x="1904400" y="4032325"/>
              <a:ext cx="179975" cy="49825"/>
            </a:xfrm>
            <a:custGeom>
              <a:rect b="b" l="l" r="r" t="t"/>
              <a:pathLst>
                <a:path extrusionOk="0" h="1993" w="7199">
                  <a:moveTo>
                    <a:pt x="1" y="1"/>
                  </a:moveTo>
                  <a:lnTo>
                    <a:pt x="1" y="980"/>
                  </a:lnTo>
                  <a:lnTo>
                    <a:pt x="7198" y="1992"/>
                  </a:lnTo>
                  <a:lnTo>
                    <a:pt x="7198" y="1"/>
                  </a:lnTo>
                  <a:close/>
                </a:path>
              </a:pathLst>
            </a:custGeom>
            <a:solidFill>
              <a:srgbClr val="61D0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29"/>
            <p:cNvSpPr/>
            <p:nvPr/>
          </p:nvSpPr>
          <p:spPr>
            <a:xfrm>
              <a:off x="1852950" y="4127950"/>
              <a:ext cx="283100" cy="9225"/>
            </a:xfrm>
            <a:custGeom>
              <a:rect b="b" l="l" r="r" t="t"/>
              <a:pathLst>
                <a:path extrusionOk="0" h="369" w="11324">
                  <a:moveTo>
                    <a:pt x="67" y="0"/>
                  </a:moveTo>
                  <a:cubicBezTo>
                    <a:pt x="25" y="0"/>
                    <a:pt x="0" y="34"/>
                    <a:pt x="0" y="67"/>
                  </a:cubicBezTo>
                  <a:lnTo>
                    <a:pt x="0" y="293"/>
                  </a:lnTo>
                  <a:cubicBezTo>
                    <a:pt x="0" y="335"/>
                    <a:pt x="25" y="369"/>
                    <a:pt x="67" y="369"/>
                  </a:cubicBezTo>
                  <a:lnTo>
                    <a:pt x="11248" y="369"/>
                  </a:lnTo>
                  <a:cubicBezTo>
                    <a:pt x="11290" y="369"/>
                    <a:pt x="11324" y="335"/>
                    <a:pt x="11324" y="293"/>
                  </a:cubicBezTo>
                  <a:lnTo>
                    <a:pt x="11324" y="67"/>
                  </a:lnTo>
                  <a:cubicBezTo>
                    <a:pt x="11324" y="34"/>
                    <a:pt x="11290" y="0"/>
                    <a:pt x="11248"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03" name="Google Shape;303;p29"/>
          <p:cNvSpPr txBox="1"/>
          <p:nvPr/>
        </p:nvSpPr>
        <p:spPr>
          <a:xfrm>
            <a:off x="1283250" y="169325"/>
            <a:ext cx="6577500" cy="3926400"/>
          </a:xfrm>
          <a:prstGeom prst="rect">
            <a:avLst/>
          </a:prstGeom>
          <a:solidFill>
            <a:schemeClr val="dk1"/>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3000">
                <a:solidFill>
                  <a:schemeClr val="accent3"/>
                </a:solidFill>
              </a:rPr>
              <a:t>C</a:t>
            </a:r>
            <a:r>
              <a:rPr lang="en" sz="3000">
                <a:solidFill>
                  <a:schemeClr val="accent3"/>
                </a:solidFill>
              </a:rPr>
              <a:t>ase study A</a:t>
            </a:r>
            <a:endParaRPr sz="3000">
              <a:solidFill>
                <a:schemeClr val="accent3"/>
              </a:solidFill>
            </a:endParaRPr>
          </a:p>
          <a:p>
            <a:pPr indent="0" lvl="0" marL="0" rtl="0" algn="l">
              <a:spcBef>
                <a:spcPts val="0"/>
              </a:spcBef>
              <a:spcAft>
                <a:spcPts val="0"/>
              </a:spcAft>
              <a:buNone/>
            </a:pPr>
            <a:r>
              <a:t/>
            </a:r>
            <a:endParaRPr sz="1000">
              <a:solidFill>
                <a:schemeClr val="accent3"/>
              </a:solidFill>
            </a:endParaRPr>
          </a:p>
          <a:p>
            <a:pPr indent="0" lvl="0" marL="0" rtl="0" algn="ctr">
              <a:spcBef>
                <a:spcPts val="0"/>
              </a:spcBef>
              <a:spcAft>
                <a:spcPts val="0"/>
              </a:spcAft>
              <a:buNone/>
            </a:pPr>
            <a:r>
              <a:rPr lang="en" sz="2000">
                <a:solidFill>
                  <a:schemeClr val="accent3"/>
                </a:solidFill>
              </a:rPr>
              <a:t>P</a:t>
            </a:r>
            <a:r>
              <a:rPr lang="en" sz="2000">
                <a:solidFill>
                  <a:schemeClr val="accent3"/>
                </a:solidFill>
              </a:rPr>
              <a:t>erson a and person b have been dating for 3 years. Both partners have sex with other people even though their relationship is not open. Each time one partner cheats, the other person does it too in order to keep things even. Both partners say they will get married eventually and that they love each other. Person a is an undocumented honor student that comes from a large family. Person b is an only child who lives with their grandparents who are wealthy. </a:t>
            </a:r>
            <a:endParaRPr sz="2000">
              <a:solidFill>
                <a:schemeClr val="accent3"/>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C9DD"/>
        </a:solidFill>
      </p:bgPr>
    </p:bg>
    <p:spTree>
      <p:nvGrpSpPr>
        <p:cNvPr id="307" name="Shape 307"/>
        <p:cNvGrpSpPr/>
        <p:nvPr/>
      </p:nvGrpSpPr>
      <p:grpSpPr>
        <a:xfrm>
          <a:off x="0" y="0"/>
          <a:ext cx="0" cy="0"/>
          <a:chOff x="0" y="0"/>
          <a:chExt cx="0" cy="0"/>
        </a:xfrm>
      </p:grpSpPr>
      <p:grpSp>
        <p:nvGrpSpPr>
          <p:cNvPr id="308" name="Google Shape;308;p30"/>
          <p:cNvGrpSpPr/>
          <p:nvPr/>
        </p:nvGrpSpPr>
        <p:grpSpPr>
          <a:xfrm>
            <a:off x="1043603" y="-164"/>
            <a:ext cx="7056795" cy="5143471"/>
            <a:chOff x="1572575" y="3497750"/>
            <a:chExt cx="843650" cy="639425"/>
          </a:xfrm>
        </p:grpSpPr>
        <p:sp>
          <p:nvSpPr>
            <p:cNvPr id="309" name="Google Shape;309;p30"/>
            <p:cNvSpPr/>
            <p:nvPr/>
          </p:nvSpPr>
          <p:spPr>
            <a:xfrm>
              <a:off x="1572575" y="3497750"/>
              <a:ext cx="843650" cy="534600"/>
            </a:xfrm>
            <a:custGeom>
              <a:rect b="b" l="l" r="r" t="t"/>
              <a:pathLst>
                <a:path extrusionOk="0" h="21384" w="33746">
                  <a:moveTo>
                    <a:pt x="32548" y="1021"/>
                  </a:moveTo>
                  <a:lnTo>
                    <a:pt x="32548" y="20362"/>
                  </a:lnTo>
                  <a:lnTo>
                    <a:pt x="1197" y="20362"/>
                  </a:lnTo>
                  <a:lnTo>
                    <a:pt x="1197" y="1021"/>
                  </a:lnTo>
                  <a:close/>
                  <a:moveTo>
                    <a:pt x="477" y="0"/>
                  </a:moveTo>
                  <a:cubicBezTo>
                    <a:pt x="210" y="0"/>
                    <a:pt x="0" y="209"/>
                    <a:pt x="0" y="477"/>
                  </a:cubicBezTo>
                  <a:lnTo>
                    <a:pt x="0" y="20906"/>
                  </a:lnTo>
                  <a:cubicBezTo>
                    <a:pt x="0" y="21174"/>
                    <a:pt x="218" y="21384"/>
                    <a:pt x="477" y="21384"/>
                  </a:cubicBezTo>
                  <a:lnTo>
                    <a:pt x="33268" y="21384"/>
                  </a:lnTo>
                  <a:cubicBezTo>
                    <a:pt x="33536" y="21384"/>
                    <a:pt x="33745" y="21166"/>
                    <a:pt x="33745" y="20906"/>
                  </a:cubicBezTo>
                  <a:lnTo>
                    <a:pt x="33745" y="477"/>
                  </a:lnTo>
                  <a:cubicBezTo>
                    <a:pt x="33745" y="209"/>
                    <a:pt x="33536" y="0"/>
                    <a:pt x="33268" y="0"/>
                  </a:cubicBezTo>
                  <a:close/>
                </a:path>
              </a:pathLst>
            </a:custGeom>
            <a:solidFill>
              <a:srgbClr val="FE65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30"/>
            <p:cNvSpPr/>
            <p:nvPr/>
          </p:nvSpPr>
          <p:spPr>
            <a:xfrm>
              <a:off x="1904400" y="4032325"/>
              <a:ext cx="179975" cy="104850"/>
            </a:xfrm>
            <a:custGeom>
              <a:rect b="b" l="l" r="r" t="t"/>
              <a:pathLst>
                <a:path extrusionOk="0" h="4194" w="7199">
                  <a:moveTo>
                    <a:pt x="1" y="1"/>
                  </a:moveTo>
                  <a:lnTo>
                    <a:pt x="1" y="4194"/>
                  </a:lnTo>
                  <a:lnTo>
                    <a:pt x="7198" y="4194"/>
                  </a:lnTo>
                  <a:lnTo>
                    <a:pt x="7198" y="1"/>
                  </a:lnTo>
                  <a:close/>
                </a:path>
              </a:pathLst>
            </a:custGeom>
            <a:solidFill>
              <a:srgbClr val="FE65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30"/>
            <p:cNvSpPr/>
            <p:nvPr/>
          </p:nvSpPr>
          <p:spPr>
            <a:xfrm>
              <a:off x="1904400" y="4032325"/>
              <a:ext cx="179975" cy="49825"/>
            </a:xfrm>
            <a:custGeom>
              <a:rect b="b" l="l" r="r" t="t"/>
              <a:pathLst>
                <a:path extrusionOk="0" h="1993" w="7199">
                  <a:moveTo>
                    <a:pt x="1" y="1"/>
                  </a:moveTo>
                  <a:lnTo>
                    <a:pt x="1" y="980"/>
                  </a:lnTo>
                  <a:lnTo>
                    <a:pt x="7198" y="1992"/>
                  </a:lnTo>
                  <a:lnTo>
                    <a:pt x="7198" y="1"/>
                  </a:lnTo>
                  <a:close/>
                </a:path>
              </a:pathLst>
            </a:custGeom>
            <a:solidFill>
              <a:srgbClr val="8DA2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30"/>
            <p:cNvSpPr/>
            <p:nvPr/>
          </p:nvSpPr>
          <p:spPr>
            <a:xfrm>
              <a:off x="1852950" y="4127950"/>
              <a:ext cx="283100" cy="9225"/>
            </a:xfrm>
            <a:custGeom>
              <a:rect b="b" l="l" r="r" t="t"/>
              <a:pathLst>
                <a:path extrusionOk="0" h="369" w="11324">
                  <a:moveTo>
                    <a:pt x="67" y="0"/>
                  </a:moveTo>
                  <a:cubicBezTo>
                    <a:pt x="25" y="0"/>
                    <a:pt x="0" y="34"/>
                    <a:pt x="0" y="67"/>
                  </a:cubicBezTo>
                  <a:lnTo>
                    <a:pt x="0" y="293"/>
                  </a:lnTo>
                  <a:cubicBezTo>
                    <a:pt x="0" y="335"/>
                    <a:pt x="25" y="369"/>
                    <a:pt x="67" y="369"/>
                  </a:cubicBezTo>
                  <a:lnTo>
                    <a:pt x="11248" y="369"/>
                  </a:lnTo>
                  <a:cubicBezTo>
                    <a:pt x="11290" y="369"/>
                    <a:pt x="11324" y="335"/>
                    <a:pt x="11324" y="293"/>
                  </a:cubicBezTo>
                  <a:lnTo>
                    <a:pt x="11324" y="67"/>
                  </a:lnTo>
                  <a:cubicBezTo>
                    <a:pt x="11324" y="34"/>
                    <a:pt x="11290" y="0"/>
                    <a:pt x="11248"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13" name="Google Shape;313;p30"/>
          <p:cNvSpPr txBox="1"/>
          <p:nvPr/>
        </p:nvSpPr>
        <p:spPr>
          <a:xfrm>
            <a:off x="1283250" y="158750"/>
            <a:ext cx="6577500" cy="3936900"/>
          </a:xfrm>
          <a:prstGeom prst="rect">
            <a:avLst/>
          </a:prstGeom>
          <a:solidFill>
            <a:schemeClr val="dk1"/>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3200">
                <a:solidFill>
                  <a:srgbClr val="FE6594"/>
                </a:solidFill>
              </a:rPr>
              <a:t>C</a:t>
            </a:r>
            <a:r>
              <a:rPr lang="en" sz="3200">
                <a:solidFill>
                  <a:srgbClr val="FE6594"/>
                </a:solidFill>
              </a:rPr>
              <a:t>ase study B</a:t>
            </a:r>
            <a:endParaRPr sz="3200">
              <a:solidFill>
                <a:srgbClr val="FE6594"/>
              </a:solidFill>
            </a:endParaRPr>
          </a:p>
          <a:p>
            <a:pPr indent="0" lvl="0" marL="0" rtl="0" algn="l">
              <a:spcBef>
                <a:spcPts val="0"/>
              </a:spcBef>
              <a:spcAft>
                <a:spcPts val="0"/>
              </a:spcAft>
              <a:buNone/>
            </a:pPr>
            <a:r>
              <a:t/>
            </a:r>
            <a:endParaRPr sz="1000">
              <a:solidFill>
                <a:srgbClr val="FE6594"/>
              </a:solidFill>
            </a:endParaRPr>
          </a:p>
          <a:p>
            <a:pPr indent="0" lvl="0" marL="0" rtl="0" algn="ctr">
              <a:spcBef>
                <a:spcPts val="0"/>
              </a:spcBef>
              <a:spcAft>
                <a:spcPts val="0"/>
              </a:spcAft>
              <a:buNone/>
            </a:pPr>
            <a:r>
              <a:rPr lang="en" sz="2200">
                <a:solidFill>
                  <a:srgbClr val="FE6594"/>
                </a:solidFill>
              </a:rPr>
              <a:t>Leslie is a transgender woman who is dating a cis-gendered man named Eli. They have been dating for 3 months and really like each other. recently an unarmed black person was gravely injured by the police resulting in riots in the streets for weeks. Leslie has been devastated by the recent actions and wants to be active in creating change. Eli thinks it is unsafe to get involved. </a:t>
            </a:r>
            <a:endParaRPr sz="2200">
              <a:solidFill>
                <a:srgbClr val="FE6594"/>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C9DD"/>
        </a:solidFill>
      </p:bgPr>
    </p:bg>
    <p:spTree>
      <p:nvGrpSpPr>
        <p:cNvPr id="317" name="Shape 317"/>
        <p:cNvGrpSpPr/>
        <p:nvPr/>
      </p:nvGrpSpPr>
      <p:grpSpPr>
        <a:xfrm>
          <a:off x="0" y="0"/>
          <a:ext cx="0" cy="0"/>
          <a:chOff x="0" y="0"/>
          <a:chExt cx="0" cy="0"/>
        </a:xfrm>
      </p:grpSpPr>
      <p:grpSp>
        <p:nvGrpSpPr>
          <p:cNvPr id="318" name="Google Shape;318;p31"/>
          <p:cNvGrpSpPr/>
          <p:nvPr/>
        </p:nvGrpSpPr>
        <p:grpSpPr>
          <a:xfrm>
            <a:off x="1043603" y="-164"/>
            <a:ext cx="7056795" cy="5143471"/>
            <a:chOff x="1572575" y="3497750"/>
            <a:chExt cx="843650" cy="639425"/>
          </a:xfrm>
        </p:grpSpPr>
        <p:sp>
          <p:nvSpPr>
            <p:cNvPr id="319" name="Google Shape;319;p31"/>
            <p:cNvSpPr/>
            <p:nvPr/>
          </p:nvSpPr>
          <p:spPr>
            <a:xfrm>
              <a:off x="1572575" y="3497750"/>
              <a:ext cx="843650" cy="534600"/>
            </a:xfrm>
            <a:custGeom>
              <a:rect b="b" l="l" r="r" t="t"/>
              <a:pathLst>
                <a:path extrusionOk="0" h="21384" w="33746">
                  <a:moveTo>
                    <a:pt x="32548" y="1021"/>
                  </a:moveTo>
                  <a:lnTo>
                    <a:pt x="32548" y="20362"/>
                  </a:lnTo>
                  <a:lnTo>
                    <a:pt x="1197" y="20362"/>
                  </a:lnTo>
                  <a:lnTo>
                    <a:pt x="1197" y="1021"/>
                  </a:lnTo>
                  <a:close/>
                  <a:moveTo>
                    <a:pt x="477" y="0"/>
                  </a:moveTo>
                  <a:cubicBezTo>
                    <a:pt x="210" y="0"/>
                    <a:pt x="0" y="209"/>
                    <a:pt x="0" y="477"/>
                  </a:cubicBezTo>
                  <a:lnTo>
                    <a:pt x="0" y="20906"/>
                  </a:lnTo>
                  <a:cubicBezTo>
                    <a:pt x="0" y="21174"/>
                    <a:pt x="218" y="21384"/>
                    <a:pt x="477" y="21384"/>
                  </a:cubicBezTo>
                  <a:lnTo>
                    <a:pt x="33268" y="21384"/>
                  </a:lnTo>
                  <a:cubicBezTo>
                    <a:pt x="33536" y="21384"/>
                    <a:pt x="33745" y="21166"/>
                    <a:pt x="33745" y="20906"/>
                  </a:cubicBezTo>
                  <a:lnTo>
                    <a:pt x="33745" y="477"/>
                  </a:lnTo>
                  <a:cubicBezTo>
                    <a:pt x="33745" y="209"/>
                    <a:pt x="33536" y="0"/>
                    <a:pt x="33268"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p31"/>
            <p:cNvSpPr/>
            <p:nvPr/>
          </p:nvSpPr>
          <p:spPr>
            <a:xfrm>
              <a:off x="1904400" y="4032325"/>
              <a:ext cx="179975" cy="104850"/>
            </a:xfrm>
            <a:custGeom>
              <a:rect b="b" l="l" r="r" t="t"/>
              <a:pathLst>
                <a:path extrusionOk="0" h="4194" w="7199">
                  <a:moveTo>
                    <a:pt x="1" y="1"/>
                  </a:moveTo>
                  <a:lnTo>
                    <a:pt x="1" y="4194"/>
                  </a:lnTo>
                  <a:lnTo>
                    <a:pt x="7198" y="4194"/>
                  </a:lnTo>
                  <a:lnTo>
                    <a:pt x="7198"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p31"/>
            <p:cNvSpPr/>
            <p:nvPr/>
          </p:nvSpPr>
          <p:spPr>
            <a:xfrm>
              <a:off x="1904400" y="4032325"/>
              <a:ext cx="179975" cy="49825"/>
            </a:xfrm>
            <a:custGeom>
              <a:rect b="b" l="l" r="r" t="t"/>
              <a:pathLst>
                <a:path extrusionOk="0" h="1993" w="7199">
                  <a:moveTo>
                    <a:pt x="1" y="1"/>
                  </a:moveTo>
                  <a:lnTo>
                    <a:pt x="1" y="980"/>
                  </a:lnTo>
                  <a:lnTo>
                    <a:pt x="7198" y="1992"/>
                  </a:lnTo>
                  <a:lnTo>
                    <a:pt x="7198" y="1"/>
                  </a:lnTo>
                  <a:close/>
                </a:path>
              </a:pathLst>
            </a:custGeom>
            <a:solidFill>
              <a:srgbClr val="FEF6D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31"/>
            <p:cNvSpPr/>
            <p:nvPr/>
          </p:nvSpPr>
          <p:spPr>
            <a:xfrm>
              <a:off x="1852950" y="4127950"/>
              <a:ext cx="283100" cy="9225"/>
            </a:xfrm>
            <a:custGeom>
              <a:rect b="b" l="l" r="r" t="t"/>
              <a:pathLst>
                <a:path extrusionOk="0" h="369" w="11324">
                  <a:moveTo>
                    <a:pt x="67" y="0"/>
                  </a:moveTo>
                  <a:cubicBezTo>
                    <a:pt x="25" y="0"/>
                    <a:pt x="0" y="34"/>
                    <a:pt x="0" y="67"/>
                  </a:cubicBezTo>
                  <a:lnTo>
                    <a:pt x="0" y="293"/>
                  </a:lnTo>
                  <a:cubicBezTo>
                    <a:pt x="0" y="335"/>
                    <a:pt x="25" y="369"/>
                    <a:pt x="67" y="369"/>
                  </a:cubicBezTo>
                  <a:lnTo>
                    <a:pt x="11248" y="369"/>
                  </a:lnTo>
                  <a:cubicBezTo>
                    <a:pt x="11290" y="369"/>
                    <a:pt x="11324" y="335"/>
                    <a:pt x="11324" y="293"/>
                  </a:cubicBezTo>
                  <a:lnTo>
                    <a:pt x="11324" y="67"/>
                  </a:lnTo>
                  <a:cubicBezTo>
                    <a:pt x="11324" y="34"/>
                    <a:pt x="11290" y="0"/>
                    <a:pt x="11248"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23" name="Google Shape;323;p31"/>
          <p:cNvSpPr txBox="1"/>
          <p:nvPr/>
        </p:nvSpPr>
        <p:spPr>
          <a:xfrm>
            <a:off x="1283250" y="158750"/>
            <a:ext cx="6577500" cy="3936900"/>
          </a:xfrm>
          <a:prstGeom prst="rect">
            <a:avLst/>
          </a:prstGeom>
          <a:solidFill>
            <a:schemeClr val="dk1"/>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3200">
                <a:solidFill>
                  <a:schemeClr val="dk2"/>
                </a:solidFill>
              </a:rPr>
              <a:t>C</a:t>
            </a:r>
            <a:r>
              <a:rPr lang="en" sz="3200">
                <a:solidFill>
                  <a:schemeClr val="dk2"/>
                </a:solidFill>
              </a:rPr>
              <a:t>ase study C</a:t>
            </a:r>
            <a:endParaRPr sz="3200">
              <a:solidFill>
                <a:schemeClr val="dk2"/>
              </a:solidFill>
            </a:endParaRPr>
          </a:p>
          <a:p>
            <a:pPr indent="0" lvl="0" marL="0" rtl="0" algn="l">
              <a:spcBef>
                <a:spcPts val="0"/>
              </a:spcBef>
              <a:spcAft>
                <a:spcPts val="0"/>
              </a:spcAft>
              <a:buNone/>
            </a:pPr>
            <a:r>
              <a:t/>
            </a:r>
            <a:endParaRPr sz="1000">
              <a:solidFill>
                <a:schemeClr val="dk2"/>
              </a:solidFill>
            </a:endParaRPr>
          </a:p>
          <a:p>
            <a:pPr indent="0" lvl="0" marL="0" rtl="0" algn="ctr">
              <a:spcBef>
                <a:spcPts val="0"/>
              </a:spcBef>
              <a:spcAft>
                <a:spcPts val="0"/>
              </a:spcAft>
              <a:buNone/>
            </a:pPr>
            <a:r>
              <a:rPr lang="en" sz="2200">
                <a:solidFill>
                  <a:schemeClr val="dk2"/>
                </a:solidFill>
              </a:rPr>
              <a:t>Mark and Cole met a week ago and have gone out twice in that week. There is interest in each other. Mark has paid both times they have gone out, and money does not seem to be an issue. They went to an expensive restaurant for their first date and then to a concert on their second date. Cole really likes Mark but feels bad that they aren’t able to pay for such expensive dates. </a:t>
            </a:r>
            <a:endParaRPr sz="2200">
              <a:solidFill>
                <a:schemeClr val="dk2"/>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CC9DD"/>
        </a:solidFill>
      </p:bgPr>
    </p:bg>
    <p:spTree>
      <p:nvGrpSpPr>
        <p:cNvPr id="327" name="Shape 327"/>
        <p:cNvGrpSpPr/>
        <p:nvPr/>
      </p:nvGrpSpPr>
      <p:grpSpPr>
        <a:xfrm>
          <a:off x="0" y="0"/>
          <a:ext cx="0" cy="0"/>
          <a:chOff x="0" y="0"/>
          <a:chExt cx="0" cy="0"/>
        </a:xfrm>
      </p:grpSpPr>
      <p:grpSp>
        <p:nvGrpSpPr>
          <p:cNvPr id="328" name="Google Shape;328;p32"/>
          <p:cNvGrpSpPr/>
          <p:nvPr/>
        </p:nvGrpSpPr>
        <p:grpSpPr>
          <a:xfrm>
            <a:off x="1043603" y="-164"/>
            <a:ext cx="7056795" cy="5143471"/>
            <a:chOff x="1572575" y="3497750"/>
            <a:chExt cx="843650" cy="639425"/>
          </a:xfrm>
        </p:grpSpPr>
        <p:sp>
          <p:nvSpPr>
            <p:cNvPr id="329" name="Google Shape;329;p32"/>
            <p:cNvSpPr/>
            <p:nvPr/>
          </p:nvSpPr>
          <p:spPr>
            <a:xfrm>
              <a:off x="1572575" y="3497750"/>
              <a:ext cx="843650" cy="534600"/>
            </a:xfrm>
            <a:custGeom>
              <a:rect b="b" l="l" r="r" t="t"/>
              <a:pathLst>
                <a:path extrusionOk="0" h="21384" w="33746">
                  <a:moveTo>
                    <a:pt x="32548" y="1021"/>
                  </a:moveTo>
                  <a:lnTo>
                    <a:pt x="32548" y="20362"/>
                  </a:lnTo>
                  <a:lnTo>
                    <a:pt x="1197" y="20362"/>
                  </a:lnTo>
                  <a:lnTo>
                    <a:pt x="1197" y="1021"/>
                  </a:lnTo>
                  <a:close/>
                  <a:moveTo>
                    <a:pt x="477" y="0"/>
                  </a:moveTo>
                  <a:cubicBezTo>
                    <a:pt x="210" y="0"/>
                    <a:pt x="0" y="209"/>
                    <a:pt x="0" y="477"/>
                  </a:cubicBezTo>
                  <a:lnTo>
                    <a:pt x="0" y="20906"/>
                  </a:lnTo>
                  <a:cubicBezTo>
                    <a:pt x="0" y="21174"/>
                    <a:pt x="218" y="21384"/>
                    <a:pt x="477" y="21384"/>
                  </a:cubicBezTo>
                  <a:lnTo>
                    <a:pt x="33268" y="21384"/>
                  </a:lnTo>
                  <a:cubicBezTo>
                    <a:pt x="33536" y="21384"/>
                    <a:pt x="33745" y="21166"/>
                    <a:pt x="33745" y="20906"/>
                  </a:cubicBezTo>
                  <a:lnTo>
                    <a:pt x="33745" y="477"/>
                  </a:lnTo>
                  <a:cubicBezTo>
                    <a:pt x="33745" y="209"/>
                    <a:pt x="33536" y="0"/>
                    <a:pt x="33268"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32"/>
            <p:cNvSpPr/>
            <p:nvPr/>
          </p:nvSpPr>
          <p:spPr>
            <a:xfrm>
              <a:off x="1904400" y="4032325"/>
              <a:ext cx="179975" cy="104850"/>
            </a:xfrm>
            <a:custGeom>
              <a:rect b="b" l="l" r="r" t="t"/>
              <a:pathLst>
                <a:path extrusionOk="0" h="4194" w="7199">
                  <a:moveTo>
                    <a:pt x="1" y="1"/>
                  </a:moveTo>
                  <a:lnTo>
                    <a:pt x="1" y="4194"/>
                  </a:lnTo>
                  <a:lnTo>
                    <a:pt x="7198" y="4194"/>
                  </a:lnTo>
                  <a:lnTo>
                    <a:pt x="7198"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32"/>
            <p:cNvSpPr/>
            <p:nvPr/>
          </p:nvSpPr>
          <p:spPr>
            <a:xfrm>
              <a:off x="1904400" y="4032325"/>
              <a:ext cx="179975" cy="49825"/>
            </a:xfrm>
            <a:custGeom>
              <a:rect b="b" l="l" r="r" t="t"/>
              <a:pathLst>
                <a:path extrusionOk="0" h="1993" w="7199">
                  <a:moveTo>
                    <a:pt x="1" y="1"/>
                  </a:moveTo>
                  <a:lnTo>
                    <a:pt x="1" y="980"/>
                  </a:lnTo>
                  <a:lnTo>
                    <a:pt x="7198" y="1992"/>
                  </a:lnTo>
                  <a:lnTo>
                    <a:pt x="7198" y="1"/>
                  </a:lnTo>
                  <a:close/>
                </a:path>
              </a:pathLst>
            </a:custGeom>
            <a:solidFill>
              <a:srgbClr val="E4D6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32"/>
            <p:cNvSpPr/>
            <p:nvPr/>
          </p:nvSpPr>
          <p:spPr>
            <a:xfrm>
              <a:off x="1852950" y="4127950"/>
              <a:ext cx="283100" cy="9225"/>
            </a:xfrm>
            <a:custGeom>
              <a:rect b="b" l="l" r="r" t="t"/>
              <a:pathLst>
                <a:path extrusionOk="0" h="369" w="11324">
                  <a:moveTo>
                    <a:pt x="67" y="0"/>
                  </a:moveTo>
                  <a:cubicBezTo>
                    <a:pt x="25" y="0"/>
                    <a:pt x="0" y="34"/>
                    <a:pt x="0" y="67"/>
                  </a:cubicBezTo>
                  <a:lnTo>
                    <a:pt x="0" y="293"/>
                  </a:lnTo>
                  <a:cubicBezTo>
                    <a:pt x="0" y="335"/>
                    <a:pt x="25" y="369"/>
                    <a:pt x="67" y="369"/>
                  </a:cubicBezTo>
                  <a:lnTo>
                    <a:pt x="11248" y="369"/>
                  </a:lnTo>
                  <a:cubicBezTo>
                    <a:pt x="11290" y="369"/>
                    <a:pt x="11324" y="335"/>
                    <a:pt x="11324" y="293"/>
                  </a:cubicBezTo>
                  <a:lnTo>
                    <a:pt x="11324" y="67"/>
                  </a:lnTo>
                  <a:cubicBezTo>
                    <a:pt x="11324" y="34"/>
                    <a:pt x="11290" y="0"/>
                    <a:pt x="11248"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33" name="Google Shape;333;p32"/>
          <p:cNvSpPr txBox="1"/>
          <p:nvPr/>
        </p:nvSpPr>
        <p:spPr>
          <a:xfrm>
            <a:off x="1283250" y="158750"/>
            <a:ext cx="6577500" cy="3936900"/>
          </a:xfrm>
          <a:prstGeom prst="rect">
            <a:avLst/>
          </a:prstGeom>
          <a:solidFill>
            <a:schemeClr val="dk1"/>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3200">
                <a:solidFill>
                  <a:schemeClr val="accent5"/>
                </a:solidFill>
              </a:rPr>
              <a:t>C</a:t>
            </a:r>
            <a:r>
              <a:rPr lang="en" sz="3200">
                <a:solidFill>
                  <a:schemeClr val="accent5"/>
                </a:solidFill>
              </a:rPr>
              <a:t>ase study D</a:t>
            </a:r>
            <a:endParaRPr sz="3200">
              <a:solidFill>
                <a:schemeClr val="accent5"/>
              </a:solidFill>
            </a:endParaRPr>
          </a:p>
          <a:p>
            <a:pPr indent="0" lvl="0" marL="0" rtl="0" algn="l">
              <a:spcBef>
                <a:spcPts val="0"/>
              </a:spcBef>
              <a:spcAft>
                <a:spcPts val="0"/>
              </a:spcAft>
              <a:buNone/>
            </a:pPr>
            <a:r>
              <a:t/>
            </a:r>
            <a:endParaRPr sz="500">
              <a:solidFill>
                <a:schemeClr val="accent5"/>
              </a:solidFill>
            </a:endParaRPr>
          </a:p>
          <a:p>
            <a:pPr indent="0" lvl="0" marL="0" rtl="0" algn="ctr">
              <a:spcBef>
                <a:spcPts val="0"/>
              </a:spcBef>
              <a:spcAft>
                <a:spcPts val="0"/>
              </a:spcAft>
              <a:buNone/>
            </a:pPr>
            <a:r>
              <a:rPr lang="en" sz="2300">
                <a:solidFill>
                  <a:schemeClr val="accent5"/>
                </a:solidFill>
              </a:rPr>
              <a:t>Person a started working at the grocery store about four months ago. It’s hard work but person a feels good they are able to help out their family with paying the bills. Person b has been a manager at the grocery store for two years. Person b is attracted to person a and asked them to go out on a date. Person a is unsure whether they want to go on the date. </a:t>
            </a:r>
            <a:endParaRPr sz="2300">
              <a:solidFill>
                <a:schemeClr val="accent5"/>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English Vocabulary Workshop by Slidesgo">
  <a:themeElements>
    <a:clrScheme name="Simple Light">
      <a:dk1>
        <a:srgbClr val="003849"/>
      </a:dk1>
      <a:lt1>
        <a:srgbClr val="FFFFFF"/>
      </a:lt1>
      <a:dk2>
        <a:srgbClr val="FEE275"/>
      </a:dk2>
      <a:lt2>
        <a:srgbClr val="E3E7EA"/>
      </a:lt2>
      <a:accent1>
        <a:srgbClr val="F9B7FF"/>
      </a:accent1>
      <a:accent2>
        <a:srgbClr val="F7A4FF"/>
      </a:accent2>
      <a:accent3>
        <a:srgbClr val="7CF7A1"/>
      </a:accent3>
      <a:accent4>
        <a:srgbClr val="F3A7FA"/>
      </a:accent4>
      <a:accent5>
        <a:srgbClr val="B78DF7"/>
      </a:accent5>
      <a:accent6>
        <a:srgbClr val="6E86E7"/>
      </a:accent6>
      <a:hlink>
        <a:srgbClr val="00384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