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angolin"/>
      <p:regular r:id="rId18"/>
    </p:embeddedFont>
    <p:embeddedFont>
      <p:font typeface="Baloo 2"/>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E8943DA-D877-4F00-8F07-A7034958077B}">
  <a:tblStyle styleId="{2E8943DA-D877-4F00-8F07-A7034958077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Baloo2-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Baloo2-regular.fntdata"/><Relationship Id="rId6" Type="http://schemas.openxmlformats.org/officeDocument/2006/relationships/slide" Target="slides/slide1.xml"/><Relationship Id="rId18" Type="http://schemas.openxmlformats.org/officeDocument/2006/relationships/font" Target="fonts/Pangolin-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17ef096e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17ef096e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2696e0ff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2696e0ff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8ea834136d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8ea834136d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8d1232f882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8d1232f882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c30da526c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c30da526c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ea834136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ea834136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117ef096e8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117ef096e8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117ef096e8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117ef096e8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8d170f10cb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d170f10cb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117ef096e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117ef096e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17ef096e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17ef096e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117ef096e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117ef096e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1002625" y="1175971"/>
            <a:ext cx="2369644" cy="2369644"/>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cap="flat" cmpd="sng" w="28575">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506350" y="849896"/>
            <a:ext cx="2369644" cy="2369644"/>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4419293" y="10313"/>
            <a:ext cx="4725535" cy="2943187"/>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4547056" y="-30325"/>
            <a:ext cx="4624894" cy="2878584"/>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cap="flat" cmpd="sng" w="2857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flipH="1" rot="10800000">
            <a:off x="11" y="1666968"/>
            <a:ext cx="10175022" cy="3480512"/>
            <a:chOff x="1367050" y="3059225"/>
            <a:chExt cx="1407100" cy="848450"/>
          </a:xfrm>
        </p:grpSpPr>
        <p:sp>
          <p:nvSpPr>
            <p:cNvPr id="14" name="Google Shape;14;p2"/>
            <p:cNvSpPr/>
            <p:nvPr/>
          </p:nvSpPr>
          <p:spPr>
            <a:xfrm>
              <a:off x="1367050" y="3059225"/>
              <a:ext cx="1001268" cy="430317"/>
            </a:xfrm>
            <a:custGeom>
              <a:rect b="b" l="l" r="r" t="t"/>
              <a:pathLst>
                <a:path extrusionOk="0" h="14118" w="3285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367050" y="3059925"/>
              <a:ext cx="1407100" cy="847750"/>
            </a:xfrm>
            <a:custGeom>
              <a:rect b="b" l="l" r="r" t="t"/>
              <a:pathLst>
                <a:path extrusionOk="0" h="33910" w="56284">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619050" y="2590575"/>
            <a:ext cx="3657600" cy="14265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7" name="Google Shape;17;p2"/>
          <p:cNvSpPr txBox="1"/>
          <p:nvPr>
            <p:ph idx="1" type="subTitle"/>
          </p:nvPr>
        </p:nvSpPr>
        <p:spPr>
          <a:xfrm>
            <a:off x="619050" y="3889425"/>
            <a:ext cx="3657600" cy="56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Pangolin"/>
              <a:buNone/>
              <a:defRPr sz="2400">
                <a:latin typeface="Pangolin"/>
                <a:ea typeface="Pangolin"/>
                <a:cs typeface="Pangolin"/>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 name="Shape 69"/>
        <p:cNvGrpSpPr/>
        <p:nvPr/>
      </p:nvGrpSpPr>
      <p:grpSpPr>
        <a:xfrm>
          <a:off x="0" y="0"/>
          <a:ext cx="0" cy="0"/>
          <a:chOff x="0" y="0"/>
          <a:chExt cx="0" cy="0"/>
        </a:xfrm>
      </p:grpSpPr>
      <p:sp>
        <p:nvSpPr>
          <p:cNvPr id="70" name="Google Shape;70;p11"/>
          <p:cNvSpPr/>
          <p:nvPr/>
        </p:nvSpPr>
        <p:spPr>
          <a:xfrm rot="5400000">
            <a:off x="3040209" y="-2879854"/>
            <a:ext cx="3066412" cy="9225819"/>
          </a:xfrm>
          <a:custGeom>
            <a:rect b="b" l="l" r="r" t="t"/>
            <a:pathLst>
              <a:path extrusionOk="0" h="43268" w="42364">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cap="flat" cmpd="sng" w="2857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rot="5400000">
            <a:off x="3040216" y="-3040221"/>
            <a:ext cx="3066412" cy="9146855"/>
          </a:xfrm>
          <a:custGeom>
            <a:rect b="b" l="l" r="r" t="t"/>
            <a:pathLst>
              <a:path extrusionOk="0" h="43268" w="42364">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txBox="1"/>
          <p:nvPr>
            <p:ph hasCustomPrompt="1" type="title"/>
          </p:nvPr>
        </p:nvSpPr>
        <p:spPr>
          <a:xfrm>
            <a:off x="713100" y="1063088"/>
            <a:ext cx="7717500" cy="12345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3" name="Google Shape;73;p11"/>
          <p:cNvSpPr txBox="1"/>
          <p:nvPr>
            <p:ph idx="1" type="subTitle"/>
          </p:nvPr>
        </p:nvSpPr>
        <p:spPr>
          <a:xfrm>
            <a:off x="1608925" y="3442800"/>
            <a:ext cx="5925300" cy="1161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74" name="Shape 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75" name="Shape 75"/>
        <p:cNvGrpSpPr/>
        <p:nvPr/>
      </p:nvGrpSpPr>
      <p:grpSpPr>
        <a:xfrm>
          <a:off x="0" y="0"/>
          <a:ext cx="0" cy="0"/>
          <a:chOff x="0" y="0"/>
          <a:chExt cx="0" cy="0"/>
        </a:xfrm>
      </p:grpSpPr>
      <p:sp>
        <p:nvSpPr>
          <p:cNvPr id="76" name="Google Shape;76;p13"/>
          <p:cNvSpPr/>
          <p:nvPr/>
        </p:nvSpPr>
        <p:spPr>
          <a:xfrm>
            <a:off x="-83050" y="1228675"/>
            <a:ext cx="9309944" cy="3209964"/>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cap="flat" cmpd="sng" w="2857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3"/>
          <p:cNvGrpSpPr/>
          <p:nvPr/>
        </p:nvGrpSpPr>
        <p:grpSpPr>
          <a:xfrm>
            <a:off x="-25" y="1390650"/>
            <a:ext cx="9144000" cy="3752700"/>
            <a:chOff x="-25" y="1390650"/>
            <a:chExt cx="9144000" cy="3752700"/>
          </a:xfrm>
        </p:grpSpPr>
        <p:sp>
          <p:nvSpPr>
            <p:cNvPr id="78" name="Google Shape;78;p13"/>
            <p:cNvSpPr/>
            <p:nvPr/>
          </p:nvSpPr>
          <p:spPr>
            <a:xfrm>
              <a:off x="-25" y="1390650"/>
              <a:ext cx="9143955" cy="3152727"/>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25" y="4210050"/>
              <a:ext cx="9144000" cy="933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3"/>
          <p:cNvSpPr txBox="1"/>
          <p:nvPr>
            <p:ph type="title"/>
          </p:nvPr>
        </p:nvSpPr>
        <p:spPr>
          <a:xfrm>
            <a:off x="713100" y="445025"/>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1" name="Google Shape;81;p13"/>
          <p:cNvSpPr txBox="1"/>
          <p:nvPr>
            <p:ph hasCustomPrompt="1" idx="2" type="title"/>
          </p:nvPr>
        </p:nvSpPr>
        <p:spPr>
          <a:xfrm>
            <a:off x="1220324" y="1840488"/>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82" name="Google Shape;82;p13"/>
          <p:cNvSpPr txBox="1"/>
          <p:nvPr>
            <p:ph idx="1" type="subTitle"/>
          </p:nvPr>
        </p:nvSpPr>
        <p:spPr>
          <a:xfrm>
            <a:off x="713100" y="3043200"/>
            <a:ext cx="1819800" cy="448200"/>
          </a:xfrm>
          <a:prstGeom prst="rect">
            <a:avLst/>
          </a:prstGeom>
        </p:spPr>
        <p:txBody>
          <a:bodyPr anchorCtr="0" anchor="b" bIns="91425" lIns="91425" spcFirstLastPara="1" rIns="91425" wrap="square" tIns="91425">
            <a:noAutofit/>
          </a:bodyPr>
          <a:lstStyle>
            <a:lvl1pPr lvl="0" algn="ctr">
              <a:spcBef>
                <a:spcPts val="0"/>
              </a:spcBef>
              <a:spcAft>
                <a:spcPts val="0"/>
              </a:spcAft>
              <a:buSzPts val="1800"/>
              <a:buFont typeface="Pangolin"/>
              <a:buNone/>
              <a:defRPr b="1" sz="1800">
                <a:latin typeface="Pangolin"/>
                <a:ea typeface="Pangolin"/>
                <a:cs typeface="Pangolin"/>
                <a:sym typeface="Pangolin"/>
              </a:defRPr>
            </a:lvl1pPr>
            <a:lvl2pPr lvl="1" algn="ctr">
              <a:spcBef>
                <a:spcPts val="0"/>
              </a:spcBef>
              <a:spcAft>
                <a:spcPts val="0"/>
              </a:spcAft>
              <a:buSzPts val="1800"/>
              <a:buNone/>
              <a:defRPr b="1" sz="1800"/>
            </a:lvl2pPr>
            <a:lvl3pPr lvl="2" algn="ctr">
              <a:spcBef>
                <a:spcPts val="0"/>
              </a:spcBef>
              <a:spcAft>
                <a:spcPts val="0"/>
              </a:spcAft>
              <a:buSzPts val="1800"/>
              <a:buNone/>
              <a:defRPr b="1" sz="1800"/>
            </a:lvl3pPr>
            <a:lvl4pPr lvl="3" algn="ctr">
              <a:spcBef>
                <a:spcPts val="0"/>
              </a:spcBef>
              <a:spcAft>
                <a:spcPts val="0"/>
              </a:spcAft>
              <a:buSzPts val="1800"/>
              <a:buNone/>
              <a:defRPr b="1" sz="1800"/>
            </a:lvl4pPr>
            <a:lvl5pPr lvl="4" algn="ctr">
              <a:spcBef>
                <a:spcPts val="0"/>
              </a:spcBef>
              <a:spcAft>
                <a:spcPts val="0"/>
              </a:spcAft>
              <a:buSzPts val="1800"/>
              <a:buNone/>
              <a:defRPr b="1" sz="1800"/>
            </a:lvl5pPr>
            <a:lvl6pPr lvl="5" algn="ctr">
              <a:spcBef>
                <a:spcPts val="0"/>
              </a:spcBef>
              <a:spcAft>
                <a:spcPts val="0"/>
              </a:spcAft>
              <a:buSzPts val="1800"/>
              <a:buNone/>
              <a:defRPr b="1" sz="1800"/>
            </a:lvl6pPr>
            <a:lvl7pPr lvl="6" algn="ctr">
              <a:spcBef>
                <a:spcPts val="0"/>
              </a:spcBef>
              <a:spcAft>
                <a:spcPts val="0"/>
              </a:spcAft>
              <a:buSzPts val="1800"/>
              <a:buNone/>
              <a:defRPr b="1" sz="1800"/>
            </a:lvl7pPr>
            <a:lvl8pPr lvl="7" algn="ctr">
              <a:spcBef>
                <a:spcPts val="0"/>
              </a:spcBef>
              <a:spcAft>
                <a:spcPts val="0"/>
              </a:spcAft>
              <a:buSzPts val="1800"/>
              <a:buNone/>
              <a:defRPr b="1" sz="1800"/>
            </a:lvl8pPr>
            <a:lvl9pPr lvl="8" algn="ctr">
              <a:spcBef>
                <a:spcPts val="0"/>
              </a:spcBef>
              <a:spcAft>
                <a:spcPts val="0"/>
              </a:spcAft>
              <a:buSzPts val="1800"/>
              <a:buNone/>
              <a:defRPr b="1" sz="1800"/>
            </a:lvl9pPr>
          </a:lstStyle>
          <a:p/>
        </p:txBody>
      </p:sp>
      <p:sp>
        <p:nvSpPr>
          <p:cNvPr id="83" name="Google Shape;83;p13"/>
          <p:cNvSpPr txBox="1"/>
          <p:nvPr>
            <p:ph idx="3" type="subTitle"/>
          </p:nvPr>
        </p:nvSpPr>
        <p:spPr>
          <a:xfrm>
            <a:off x="713100" y="3390942"/>
            <a:ext cx="1819800" cy="98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84" name="Google Shape;84;p13"/>
          <p:cNvSpPr txBox="1"/>
          <p:nvPr>
            <p:ph hasCustomPrompt="1" idx="4" type="title"/>
          </p:nvPr>
        </p:nvSpPr>
        <p:spPr>
          <a:xfrm>
            <a:off x="3185736" y="1840488"/>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85" name="Google Shape;85;p13"/>
          <p:cNvSpPr txBox="1"/>
          <p:nvPr>
            <p:ph idx="5" type="subTitle"/>
          </p:nvPr>
        </p:nvSpPr>
        <p:spPr>
          <a:xfrm>
            <a:off x="2678513" y="3043200"/>
            <a:ext cx="1819800" cy="44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86" name="Google Shape;86;p13"/>
          <p:cNvSpPr txBox="1"/>
          <p:nvPr>
            <p:ph idx="6" type="subTitle"/>
          </p:nvPr>
        </p:nvSpPr>
        <p:spPr>
          <a:xfrm>
            <a:off x="2678513" y="3390942"/>
            <a:ext cx="1819800" cy="98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87" name="Google Shape;87;p13"/>
          <p:cNvSpPr txBox="1"/>
          <p:nvPr>
            <p:ph hasCustomPrompt="1" idx="7" type="title"/>
          </p:nvPr>
        </p:nvSpPr>
        <p:spPr>
          <a:xfrm>
            <a:off x="5151149" y="1840488"/>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88" name="Google Shape;88;p13"/>
          <p:cNvSpPr txBox="1"/>
          <p:nvPr>
            <p:ph idx="8" type="subTitle"/>
          </p:nvPr>
        </p:nvSpPr>
        <p:spPr>
          <a:xfrm>
            <a:off x="4643925" y="3043200"/>
            <a:ext cx="1819800" cy="44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89" name="Google Shape;89;p13"/>
          <p:cNvSpPr txBox="1"/>
          <p:nvPr>
            <p:ph idx="9" type="subTitle"/>
          </p:nvPr>
        </p:nvSpPr>
        <p:spPr>
          <a:xfrm>
            <a:off x="4643925" y="3390942"/>
            <a:ext cx="1819800" cy="98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0" name="Google Shape;90;p13"/>
          <p:cNvSpPr txBox="1"/>
          <p:nvPr>
            <p:ph hasCustomPrompt="1" idx="13" type="title"/>
          </p:nvPr>
        </p:nvSpPr>
        <p:spPr>
          <a:xfrm>
            <a:off x="7116549" y="1840488"/>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91" name="Google Shape;91;p13"/>
          <p:cNvSpPr txBox="1"/>
          <p:nvPr>
            <p:ph idx="14" type="subTitle"/>
          </p:nvPr>
        </p:nvSpPr>
        <p:spPr>
          <a:xfrm>
            <a:off x="6609325" y="3043200"/>
            <a:ext cx="1819800" cy="44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92" name="Google Shape;92;p13"/>
          <p:cNvSpPr txBox="1"/>
          <p:nvPr>
            <p:ph idx="15" type="subTitle"/>
          </p:nvPr>
        </p:nvSpPr>
        <p:spPr>
          <a:xfrm>
            <a:off x="6609325" y="3390942"/>
            <a:ext cx="1819800" cy="98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93" name="Shape 93"/>
        <p:cNvGrpSpPr/>
        <p:nvPr/>
      </p:nvGrpSpPr>
      <p:grpSpPr>
        <a:xfrm>
          <a:off x="0" y="0"/>
          <a:ext cx="0" cy="0"/>
          <a:chOff x="0" y="0"/>
          <a:chExt cx="0" cy="0"/>
        </a:xfrm>
      </p:grpSpPr>
      <p:sp>
        <p:nvSpPr>
          <p:cNvPr id="94" name="Google Shape;94;p14"/>
          <p:cNvSpPr/>
          <p:nvPr/>
        </p:nvSpPr>
        <p:spPr>
          <a:xfrm rot="10800000">
            <a:off x="5576635" y="2928208"/>
            <a:ext cx="3574798" cy="2226476"/>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rot="10800000">
            <a:off x="5673296" y="3007816"/>
            <a:ext cx="3498653" cy="2177609"/>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cap="flat" cmpd="sng" w="28575">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314827" y="202077"/>
            <a:ext cx="2726143" cy="2726143"/>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ph type="title"/>
          </p:nvPr>
        </p:nvSpPr>
        <p:spPr>
          <a:xfrm>
            <a:off x="3428550" y="3810350"/>
            <a:ext cx="2286000" cy="448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p:txBody>
      </p:sp>
      <p:sp>
        <p:nvSpPr>
          <p:cNvPr id="98" name="Google Shape;98;p14"/>
          <p:cNvSpPr txBox="1"/>
          <p:nvPr>
            <p:ph idx="1" type="subTitle"/>
          </p:nvPr>
        </p:nvSpPr>
        <p:spPr>
          <a:xfrm>
            <a:off x="2124450" y="1476175"/>
            <a:ext cx="4892100" cy="198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Pangolin"/>
              <a:buNone/>
              <a:defRPr sz="2800">
                <a:latin typeface="Pangolin"/>
                <a:ea typeface="Pangolin"/>
                <a:cs typeface="Pangolin"/>
                <a:sym typeface="Pangolin"/>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99" name="Shape 99"/>
        <p:cNvGrpSpPr/>
        <p:nvPr/>
      </p:nvGrpSpPr>
      <p:grpSpPr>
        <a:xfrm>
          <a:off x="0" y="0"/>
          <a:ext cx="0" cy="0"/>
          <a:chOff x="0" y="0"/>
          <a:chExt cx="0" cy="0"/>
        </a:xfrm>
      </p:grpSpPr>
      <p:sp>
        <p:nvSpPr>
          <p:cNvPr id="100" name="Google Shape;100;p15"/>
          <p:cNvSpPr/>
          <p:nvPr/>
        </p:nvSpPr>
        <p:spPr>
          <a:xfrm rot="-5400000">
            <a:off x="1738995" y="1962780"/>
            <a:ext cx="5239300" cy="1217889"/>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cap="flat" cmpd="sng" w="2857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 name="Google Shape;101;p15"/>
          <p:cNvGrpSpPr/>
          <p:nvPr/>
        </p:nvGrpSpPr>
        <p:grpSpPr>
          <a:xfrm rot="-5400000">
            <a:off x="3960910" y="-36012"/>
            <a:ext cx="5156302" cy="5215522"/>
            <a:chOff x="-25" y="1390650"/>
            <a:chExt cx="9144000" cy="13501222"/>
          </a:xfrm>
        </p:grpSpPr>
        <p:sp>
          <p:nvSpPr>
            <p:cNvPr id="102" name="Google Shape;102;p15"/>
            <p:cNvSpPr/>
            <p:nvPr/>
          </p:nvSpPr>
          <p:spPr>
            <a:xfrm>
              <a:off x="-25" y="1390650"/>
              <a:ext cx="9143955" cy="3152727"/>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25" y="4209772"/>
              <a:ext cx="9144000" cy="10682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5"/>
          <p:cNvSpPr/>
          <p:nvPr/>
        </p:nvSpPr>
        <p:spPr>
          <a:xfrm flipH="1" rot="10800000">
            <a:off x="-5682" y="2928208"/>
            <a:ext cx="3574798" cy="2226476"/>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flipH="1" rot="10800000">
            <a:off x="-65525" y="3156502"/>
            <a:ext cx="3394032" cy="2052523"/>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cap="flat" cmpd="sng" w="28575">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txBox="1"/>
          <p:nvPr>
            <p:ph type="title"/>
          </p:nvPr>
        </p:nvSpPr>
        <p:spPr>
          <a:xfrm>
            <a:off x="713100" y="445025"/>
            <a:ext cx="2907900" cy="1033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5"/>
          <p:cNvSpPr txBox="1"/>
          <p:nvPr>
            <p:ph hasCustomPrompt="1" idx="2" type="title"/>
          </p:nvPr>
        </p:nvSpPr>
        <p:spPr>
          <a:xfrm>
            <a:off x="4804686" y="787313"/>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108" name="Google Shape;108;p15"/>
          <p:cNvSpPr txBox="1"/>
          <p:nvPr>
            <p:ph idx="1" type="subTitle"/>
          </p:nvPr>
        </p:nvSpPr>
        <p:spPr>
          <a:xfrm>
            <a:off x="6007925" y="539375"/>
            <a:ext cx="2423100" cy="44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09" name="Google Shape;109;p15"/>
          <p:cNvSpPr txBox="1"/>
          <p:nvPr>
            <p:ph idx="3" type="subTitle"/>
          </p:nvPr>
        </p:nvSpPr>
        <p:spPr>
          <a:xfrm>
            <a:off x="6007925" y="893699"/>
            <a:ext cx="2423100" cy="713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10" name="Google Shape;110;p15"/>
          <p:cNvSpPr txBox="1"/>
          <p:nvPr>
            <p:ph hasCustomPrompt="1" idx="4" type="title"/>
          </p:nvPr>
        </p:nvSpPr>
        <p:spPr>
          <a:xfrm>
            <a:off x="4804686" y="2285975"/>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111" name="Google Shape;111;p15"/>
          <p:cNvSpPr txBox="1"/>
          <p:nvPr>
            <p:ph idx="5" type="subTitle"/>
          </p:nvPr>
        </p:nvSpPr>
        <p:spPr>
          <a:xfrm>
            <a:off x="6007925" y="2038038"/>
            <a:ext cx="2423100" cy="44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12" name="Google Shape;112;p15"/>
          <p:cNvSpPr txBox="1"/>
          <p:nvPr>
            <p:ph idx="6" type="subTitle"/>
          </p:nvPr>
        </p:nvSpPr>
        <p:spPr>
          <a:xfrm>
            <a:off x="6007925" y="2392361"/>
            <a:ext cx="2423100" cy="713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13" name="Google Shape;113;p15"/>
          <p:cNvSpPr txBox="1"/>
          <p:nvPr>
            <p:ph hasCustomPrompt="1" idx="7" type="title"/>
          </p:nvPr>
        </p:nvSpPr>
        <p:spPr>
          <a:xfrm>
            <a:off x="4804686" y="3782350"/>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114" name="Google Shape;114;p15"/>
          <p:cNvSpPr txBox="1"/>
          <p:nvPr>
            <p:ph idx="8" type="subTitle"/>
          </p:nvPr>
        </p:nvSpPr>
        <p:spPr>
          <a:xfrm>
            <a:off x="6007925" y="3534413"/>
            <a:ext cx="2423100" cy="44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15" name="Google Shape;115;p15"/>
          <p:cNvSpPr txBox="1"/>
          <p:nvPr>
            <p:ph idx="9" type="subTitle"/>
          </p:nvPr>
        </p:nvSpPr>
        <p:spPr>
          <a:xfrm>
            <a:off x="6007925" y="3888736"/>
            <a:ext cx="2423100" cy="713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2_1">
    <p:spTree>
      <p:nvGrpSpPr>
        <p:cNvPr id="116" name="Shape 116"/>
        <p:cNvGrpSpPr/>
        <p:nvPr/>
      </p:nvGrpSpPr>
      <p:grpSpPr>
        <a:xfrm>
          <a:off x="0" y="0"/>
          <a:ext cx="0" cy="0"/>
          <a:chOff x="0" y="0"/>
          <a:chExt cx="0" cy="0"/>
        </a:xfrm>
      </p:grpSpPr>
      <p:grpSp>
        <p:nvGrpSpPr>
          <p:cNvPr id="117" name="Google Shape;117;p16"/>
          <p:cNvGrpSpPr/>
          <p:nvPr/>
        </p:nvGrpSpPr>
        <p:grpSpPr>
          <a:xfrm>
            <a:off x="3908852" y="-6500"/>
            <a:ext cx="5238124" cy="5156400"/>
            <a:chOff x="4003316" y="-6500"/>
            <a:chExt cx="5143484" cy="5156400"/>
          </a:xfrm>
        </p:grpSpPr>
        <p:sp>
          <p:nvSpPr>
            <p:cNvPr id="118" name="Google Shape;118;p16"/>
            <p:cNvSpPr/>
            <p:nvPr/>
          </p:nvSpPr>
          <p:spPr>
            <a:xfrm rot="-5400000">
              <a:off x="2250685" y="1746286"/>
              <a:ext cx="5156245" cy="1650983"/>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6"/>
          <p:cNvSpPr/>
          <p:nvPr/>
        </p:nvSpPr>
        <p:spPr>
          <a:xfrm rot="10800000">
            <a:off x="-28247" y="-38940"/>
            <a:ext cx="2734828" cy="1457120"/>
          </a:xfrm>
          <a:custGeom>
            <a:rect b="b" l="l" r="r" t="t"/>
            <a:pathLst>
              <a:path extrusionOk="0" h="29948" w="38136">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cap="flat" cmpd="sng" w="28575">
            <a:solidFill>
              <a:schemeClr val="l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ph type="title"/>
          </p:nvPr>
        </p:nvSpPr>
        <p:spPr>
          <a:xfrm>
            <a:off x="713100" y="1298229"/>
            <a:ext cx="2807100" cy="19203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p16"/>
          <p:cNvSpPr txBox="1"/>
          <p:nvPr>
            <p:ph idx="1" type="subTitle"/>
          </p:nvPr>
        </p:nvSpPr>
        <p:spPr>
          <a:xfrm>
            <a:off x="713100" y="3218572"/>
            <a:ext cx="2807100" cy="685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123" name="Shape 123"/>
        <p:cNvGrpSpPr/>
        <p:nvPr/>
      </p:nvGrpSpPr>
      <p:grpSpPr>
        <a:xfrm>
          <a:off x="0" y="0"/>
          <a:ext cx="0" cy="0"/>
          <a:chOff x="0" y="0"/>
          <a:chExt cx="0" cy="0"/>
        </a:xfrm>
      </p:grpSpPr>
      <p:sp>
        <p:nvSpPr>
          <p:cNvPr id="124" name="Google Shape;124;p17"/>
          <p:cNvSpPr/>
          <p:nvPr/>
        </p:nvSpPr>
        <p:spPr>
          <a:xfrm flipH="1">
            <a:off x="-32" y="0"/>
            <a:ext cx="930058" cy="5143479"/>
          </a:xfrm>
          <a:custGeom>
            <a:rect b="b" l="l" r="r" t="t"/>
            <a:pathLst>
              <a:path extrusionOk="0" h="34874" w="34291">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flipH="1" rot="10800000">
            <a:off x="8216068" y="0"/>
            <a:ext cx="930058" cy="5143479"/>
          </a:xfrm>
          <a:custGeom>
            <a:rect b="b" l="l" r="r" t="t"/>
            <a:pathLst>
              <a:path extrusionOk="0" h="34874" w="34291">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txBox="1"/>
          <p:nvPr>
            <p:ph type="title"/>
          </p:nvPr>
        </p:nvSpPr>
        <p:spPr>
          <a:xfrm>
            <a:off x="713100" y="445025"/>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7" name="Google Shape;127;p17"/>
          <p:cNvSpPr txBox="1"/>
          <p:nvPr>
            <p:ph idx="1" type="subTitle"/>
          </p:nvPr>
        </p:nvSpPr>
        <p:spPr>
          <a:xfrm>
            <a:off x="1722975" y="1280775"/>
            <a:ext cx="2286000" cy="3474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28" name="Google Shape;128;p17"/>
          <p:cNvSpPr txBox="1"/>
          <p:nvPr>
            <p:ph idx="2" type="subTitle"/>
          </p:nvPr>
        </p:nvSpPr>
        <p:spPr>
          <a:xfrm>
            <a:off x="1722975" y="1639154"/>
            <a:ext cx="2286000" cy="70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9" name="Google Shape;129;p17"/>
          <p:cNvSpPr txBox="1"/>
          <p:nvPr>
            <p:ph idx="3" type="subTitle"/>
          </p:nvPr>
        </p:nvSpPr>
        <p:spPr>
          <a:xfrm>
            <a:off x="5135025" y="1280775"/>
            <a:ext cx="2286000" cy="3474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30" name="Google Shape;130;p17"/>
          <p:cNvSpPr txBox="1"/>
          <p:nvPr>
            <p:ph idx="4" type="subTitle"/>
          </p:nvPr>
        </p:nvSpPr>
        <p:spPr>
          <a:xfrm>
            <a:off x="5135025" y="1639154"/>
            <a:ext cx="2286000" cy="70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31" name="Google Shape;131;p17"/>
          <p:cNvSpPr txBox="1"/>
          <p:nvPr>
            <p:ph idx="5" type="subTitle"/>
          </p:nvPr>
        </p:nvSpPr>
        <p:spPr>
          <a:xfrm>
            <a:off x="1722975" y="3158775"/>
            <a:ext cx="2286000" cy="3474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32" name="Google Shape;132;p17"/>
          <p:cNvSpPr txBox="1"/>
          <p:nvPr>
            <p:ph idx="6" type="subTitle"/>
          </p:nvPr>
        </p:nvSpPr>
        <p:spPr>
          <a:xfrm>
            <a:off x="1722975" y="3517154"/>
            <a:ext cx="2286000" cy="70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33" name="Google Shape;133;p17"/>
          <p:cNvSpPr txBox="1"/>
          <p:nvPr>
            <p:ph idx="7" type="subTitle"/>
          </p:nvPr>
        </p:nvSpPr>
        <p:spPr>
          <a:xfrm>
            <a:off x="5135025" y="3158775"/>
            <a:ext cx="2286000" cy="3474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34" name="Google Shape;134;p17"/>
          <p:cNvSpPr txBox="1"/>
          <p:nvPr>
            <p:ph idx="8" type="subTitle"/>
          </p:nvPr>
        </p:nvSpPr>
        <p:spPr>
          <a:xfrm>
            <a:off x="5135025" y="3517154"/>
            <a:ext cx="2286000" cy="70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135" name="Shape 135"/>
        <p:cNvGrpSpPr/>
        <p:nvPr/>
      </p:nvGrpSpPr>
      <p:grpSpPr>
        <a:xfrm>
          <a:off x="0" y="0"/>
          <a:ext cx="0" cy="0"/>
          <a:chOff x="0" y="0"/>
          <a:chExt cx="0" cy="0"/>
        </a:xfrm>
      </p:grpSpPr>
      <p:sp>
        <p:nvSpPr>
          <p:cNvPr id="136" name="Google Shape;136;p18"/>
          <p:cNvSpPr/>
          <p:nvPr/>
        </p:nvSpPr>
        <p:spPr>
          <a:xfrm rot="-5400000">
            <a:off x="3374330" y="-774600"/>
            <a:ext cx="2398120" cy="9251780"/>
          </a:xfrm>
          <a:custGeom>
            <a:rect b="b" l="l" r="r" t="t"/>
            <a:pathLst>
              <a:path extrusionOk="0" h="43268" w="42364">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cap="flat" cmpd="sng" w="2857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rot="-5400000">
            <a:off x="3374368" y="-628988"/>
            <a:ext cx="2398120" cy="9146855"/>
          </a:xfrm>
          <a:custGeom>
            <a:rect b="b" l="l" r="r" t="t"/>
            <a:pathLst>
              <a:path extrusionOk="0" h="43268" w="42364">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rot="-5400000">
            <a:off x="4141099" y="-4140994"/>
            <a:ext cx="858319" cy="9140317"/>
          </a:xfrm>
          <a:custGeom>
            <a:rect b="b" l="l" r="r" t="t"/>
            <a:pathLst>
              <a:path extrusionOk="0" h="39911" w="17396">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txBox="1"/>
          <p:nvPr>
            <p:ph type="title"/>
          </p:nvPr>
        </p:nvSpPr>
        <p:spPr>
          <a:xfrm>
            <a:off x="713100" y="445025"/>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0" name="Google Shape;140;p18"/>
          <p:cNvSpPr txBox="1"/>
          <p:nvPr>
            <p:ph idx="1" type="subTitle"/>
          </p:nvPr>
        </p:nvSpPr>
        <p:spPr>
          <a:xfrm>
            <a:off x="713100" y="1879916"/>
            <a:ext cx="2432400" cy="34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41" name="Google Shape;141;p18"/>
          <p:cNvSpPr txBox="1"/>
          <p:nvPr>
            <p:ph idx="2" type="subTitle"/>
          </p:nvPr>
        </p:nvSpPr>
        <p:spPr>
          <a:xfrm>
            <a:off x="713100" y="2135158"/>
            <a:ext cx="24324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42" name="Google Shape;142;p18"/>
          <p:cNvSpPr txBox="1"/>
          <p:nvPr>
            <p:ph idx="3" type="subTitle"/>
          </p:nvPr>
        </p:nvSpPr>
        <p:spPr>
          <a:xfrm>
            <a:off x="3355800" y="1879916"/>
            <a:ext cx="2432400" cy="34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43" name="Google Shape;143;p18"/>
          <p:cNvSpPr txBox="1"/>
          <p:nvPr>
            <p:ph idx="4" type="subTitle"/>
          </p:nvPr>
        </p:nvSpPr>
        <p:spPr>
          <a:xfrm>
            <a:off x="3355800" y="2135158"/>
            <a:ext cx="24324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44" name="Google Shape;144;p18"/>
          <p:cNvSpPr txBox="1"/>
          <p:nvPr>
            <p:ph idx="5" type="subTitle"/>
          </p:nvPr>
        </p:nvSpPr>
        <p:spPr>
          <a:xfrm>
            <a:off x="5998500" y="1879916"/>
            <a:ext cx="2432400" cy="34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45" name="Google Shape;145;p18"/>
          <p:cNvSpPr txBox="1"/>
          <p:nvPr>
            <p:ph idx="6" type="subTitle"/>
          </p:nvPr>
        </p:nvSpPr>
        <p:spPr>
          <a:xfrm>
            <a:off x="5998500" y="2135158"/>
            <a:ext cx="24324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46" name="Google Shape;146;p18"/>
          <p:cNvSpPr txBox="1"/>
          <p:nvPr>
            <p:ph idx="7" type="subTitle"/>
          </p:nvPr>
        </p:nvSpPr>
        <p:spPr>
          <a:xfrm>
            <a:off x="713100" y="3728816"/>
            <a:ext cx="2432400" cy="34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47" name="Google Shape;147;p18"/>
          <p:cNvSpPr txBox="1"/>
          <p:nvPr>
            <p:ph idx="8" type="subTitle"/>
          </p:nvPr>
        </p:nvSpPr>
        <p:spPr>
          <a:xfrm>
            <a:off x="713100" y="3984058"/>
            <a:ext cx="24324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48" name="Google Shape;148;p18"/>
          <p:cNvSpPr txBox="1"/>
          <p:nvPr>
            <p:ph idx="9" type="subTitle"/>
          </p:nvPr>
        </p:nvSpPr>
        <p:spPr>
          <a:xfrm>
            <a:off x="3355800" y="3728816"/>
            <a:ext cx="2432400" cy="34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49" name="Google Shape;149;p18"/>
          <p:cNvSpPr txBox="1"/>
          <p:nvPr>
            <p:ph idx="13" type="subTitle"/>
          </p:nvPr>
        </p:nvSpPr>
        <p:spPr>
          <a:xfrm>
            <a:off x="3355800" y="3984058"/>
            <a:ext cx="24324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50" name="Google Shape;150;p18"/>
          <p:cNvSpPr txBox="1"/>
          <p:nvPr>
            <p:ph idx="14" type="subTitle"/>
          </p:nvPr>
        </p:nvSpPr>
        <p:spPr>
          <a:xfrm>
            <a:off x="5998500" y="3728816"/>
            <a:ext cx="2432400" cy="34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51" name="Google Shape;151;p18"/>
          <p:cNvSpPr txBox="1"/>
          <p:nvPr>
            <p:ph idx="15" type="subTitle"/>
          </p:nvPr>
        </p:nvSpPr>
        <p:spPr>
          <a:xfrm>
            <a:off x="5998500" y="3984058"/>
            <a:ext cx="24324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5">
    <p:spTree>
      <p:nvGrpSpPr>
        <p:cNvPr id="152" name="Shape 152"/>
        <p:cNvGrpSpPr/>
        <p:nvPr/>
      </p:nvGrpSpPr>
      <p:grpSpPr>
        <a:xfrm>
          <a:off x="0" y="0"/>
          <a:ext cx="0" cy="0"/>
          <a:chOff x="0" y="0"/>
          <a:chExt cx="0" cy="0"/>
        </a:xfrm>
      </p:grpSpPr>
      <p:sp>
        <p:nvSpPr>
          <p:cNvPr id="153" name="Google Shape;153;p19"/>
          <p:cNvSpPr/>
          <p:nvPr/>
        </p:nvSpPr>
        <p:spPr>
          <a:xfrm flipH="1">
            <a:off x="6295635" y="1"/>
            <a:ext cx="2848365" cy="2345846"/>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type="title"/>
          </p:nvPr>
        </p:nvSpPr>
        <p:spPr>
          <a:xfrm>
            <a:off x="3840625" y="445025"/>
            <a:ext cx="45903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5" name="Google Shape;155;p19"/>
          <p:cNvSpPr txBox="1"/>
          <p:nvPr>
            <p:ph idx="1" type="subTitle"/>
          </p:nvPr>
        </p:nvSpPr>
        <p:spPr>
          <a:xfrm>
            <a:off x="3266013" y="1403968"/>
            <a:ext cx="1856100" cy="34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56" name="Google Shape;156;p19"/>
          <p:cNvSpPr txBox="1"/>
          <p:nvPr>
            <p:ph idx="2" type="subTitle"/>
          </p:nvPr>
        </p:nvSpPr>
        <p:spPr>
          <a:xfrm>
            <a:off x="3266013" y="1766592"/>
            <a:ext cx="1856100" cy="96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57" name="Google Shape;157;p19"/>
          <p:cNvSpPr txBox="1"/>
          <p:nvPr>
            <p:ph idx="3" type="subTitle"/>
          </p:nvPr>
        </p:nvSpPr>
        <p:spPr>
          <a:xfrm>
            <a:off x="5720888" y="1403968"/>
            <a:ext cx="1856100" cy="34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58" name="Google Shape;158;p19"/>
          <p:cNvSpPr txBox="1"/>
          <p:nvPr>
            <p:ph idx="4" type="subTitle"/>
          </p:nvPr>
        </p:nvSpPr>
        <p:spPr>
          <a:xfrm>
            <a:off x="5720888" y="1766592"/>
            <a:ext cx="1856100" cy="96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59" name="Google Shape;159;p19"/>
          <p:cNvSpPr txBox="1"/>
          <p:nvPr>
            <p:ph idx="5" type="subTitle"/>
          </p:nvPr>
        </p:nvSpPr>
        <p:spPr>
          <a:xfrm>
            <a:off x="3980275" y="3221243"/>
            <a:ext cx="1856100" cy="34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60" name="Google Shape;160;p19"/>
          <p:cNvSpPr txBox="1"/>
          <p:nvPr>
            <p:ph idx="6" type="subTitle"/>
          </p:nvPr>
        </p:nvSpPr>
        <p:spPr>
          <a:xfrm>
            <a:off x="3980275" y="3579667"/>
            <a:ext cx="1856100" cy="96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61" name="Google Shape;161;p19"/>
          <p:cNvSpPr txBox="1"/>
          <p:nvPr>
            <p:ph idx="7" type="subTitle"/>
          </p:nvPr>
        </p:nvSpPr>
        <p:spPr>
          <a:xfrm>
            <a:off x="6435150" y="3221243"/>
            <a:ext cx="1856100" cy="34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162" name="Google Shape;162;p19"/>
          <p:cNvSpPr txBox="1"/>
          <p:nvPr>
            <p:ph idx="8" type="subTitle"/>
          </p:nvPr>
        </p:nvSpPr>
        <p:spPr>
          <a:xfrm>
            <a:off x="6435150" y="3579667"/>
            <a:ext cx="1856100" cy="96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
    <p:spTree>
      <p:nvGrpSpPr>
        <p:cNvPr id="163" name="Shape 163"/>
        <p:cNvGrpSpPr/>
        <p:nvPr/>
      </p:nvGrpSpPr>
      <p:grpSpPr>
        <a:xfrm>
          <a:off x="0" y="0"/>
          <a:ext cx="0" cy="0"/>
          <a:chOff x="0" y="0"/>
          <a:chExt cx="0" cy="0"/>
        </a:xfrm>
      </p:grpSpPr>
      <p:grpSp>
        <p:nvGrpSpPr>
          <p:cNvPr id="164" name="Google Shape;164;p20"/>
          <p:cNvGrpSpPr/>
          <p:nvPr/>
        </p:nvGrpSpPr>
        <p:grpSpPr>
          <a:xfrm>
            <a:off x="-197" y="-6500"/>
            <a:ext cx="5192916" cy="5156400"/>
            <a:chOff x="-202" y="-6500"/>
            <a:chExt cx="5558677" cy="5156400"/>
          </a:xfrm>
        </p:grpSpPr>
        <p:sp>
          <p:nvSpPr>
            <p:cNvPr id="165" name="Google Shape;165;p20"/>
            <p:cNvSpPr/>
            <p:nvPr/>
          </p:nvSpPr>
          <p:spPr>
            <a:xfrm flipH="1" rot="5400000">
              <a:off x="-235852" y="229150"/>
              <a:ext cx="5156400" cy="4685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flipH="1">
              <a:off x="4628418" y="0"/>
              <a:ext cx="930058" cy="5143479"/>
            </a:xfrm>
            <a:custGeom>
              <a:rect b="b" l="l" r="r" t="t"/>
              <a:pathLst>
                <a:path extrusionOk="0" h="34874" w="34291">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20"/>
          <p:cNvSpPr txBox="1"/>
          <p:nvPr>
            <p:ph hasCustomPrompt="1" type="title"/>
          </p:nvPr>
        </p:nvSpPr>
        <p:spPr>
          <a:xfrm>
            <a:off x="812436" y="1457588"/>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168" name="Google Shape;168;p20"/>
          <p:cNvSpPr txBox="1"/>
          <p:nvPr>
            <p:ph idx="1" type="subTitle"/>
          </p:nvPr>
        </p:nvSpPr>
        <p:spPr>
          <a:xfrm>
            <a:off x="2015675" y="1224516"/>
            <a:ext cx="2423100" cy="44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69" name="Google Shape;169;p20"/>
          <p:cNvSpPr txBox="1"/>
          <p:nvPr>
            <p:ph idx="2" type="subTitle"/>
          </p:nvPr>
        </p:nvSpPr>
        <p:spPr>
          <a:xfrm>
            <a:off x="2015675" y="1578840"/>
            <a:ext cx="2423100" cy="713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70" name="Google Shape;170;p20"/>
          <p:cNvSpPr txBox="1"/>
          <p:nvPr>
            <p:ph hasCustomPrompt="1" idx="3" type="title"/>
          </p:nvPr>
        </p:nvSpPr>
        <p:spPr>
          <a:xfrm>
            <a:off x="812436" y="2621763"/>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171" name="Google Shape;171;p20"/>
          <p:cNvSpPr txBox="1"/>
          <p:nvPr>
            <p:ph idx="4" type="subTitle"/>
          </p:nvPr>
        </p:nvSpPr>
        <p:spPr>
          <a:xfrm>
            <a:off x="2015675" y="2390928"/>
            <a:ext cx="2423100" cy="44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72" name="Google Shape;172;p20"/>
          <p:cNvSpPr txBox="1"/>
          <p:nvPr>
            <p:ph idx="5" type="subTitle"/>
          </p:nvPr>
        </p:nvSpPr>
        <p:spPr>
          <a:xfrm>
            <a:off x="2015675" y="2745252"/>
            <a:ext cx="2423100" cy="713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73" name="Google Shape;173;p20"/>
          <p:cNvSpPr txBox="1"/>
          <p:nvPr>
            <p:ph hasCustomPrompt="1" idx="6" type="title"/>
          </p:nvPr>
        </p:nvSpPr>
        <p:spPr>
          <a:xfrm>
            <a:off x="812436" y="3785938"/>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
        <p:nvSpPr>
          <p:cNvPr id="174" name="Google Shape;174;p20"/>
          <p:cNvSpPr txBox="1"/>
          <p:nvPr>
            <p:ph idx="7" type="subTitle"/>
          </p:nvPr>
        </p:nvSpPr>
        <p:spPr>
          <a:xfrm>
            <a:off x="2015675" y="3555103"/>
            <a:ext cx="2423100" cy="448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Font typeface="Pangolin"/>
              <a:buNone/>
              <a:defRPr b="1" sz="1800">
                <a:latin typeface="Pangolin"/>
                <a:ea typeface="Pangolin"/>
                <a:cs typeface="Pangolin"/>
                <a:sym typeface="Pangolin"/>
              </a:defRPr>
            </a:lvl1pPr>
            <a:lvl2pPr lvl="1" rtl="0">
              <a:spcBef>
                <a:spcPts val="0"/>
              </a:spcBef>
              <a:spcAft>
                <a:spcPts val="0"/>
              </a:spcAft>
              <a:buSzPts val="1800"/>
              <a:buNone/>
              <a:defRPr b="1" sz="1800"/>
            </a:lvl2pPr>
            <a:lvl3pPr lvl="2" rtl="0">
              <a:spcBef>
                <a:spcPts val="0"/>
              </a:spcBef>
              <a:spcAft>
                <a:spcPts val="0"/>
              </a:spcAft>
              <a:buSzPts val="1800"/>
              <a:buNone/>
              <a:defRPr b="1" sz="1800"/>
            </a:lvl3pPr>
            <a:lvl4pPr lvl="3" rtl="0">
              <a:spcBef>
                <a:spcPts val="0"/>
              </a:spcBef>
              <a:spcAft>
                <a:spcPts val="0"/>
              </a:spcAft>
              <a:buSzPts val="1800"/>
              <a:buNone/>
              <a:defRPr b="1" sz="1800"/>
            </a:lvl4pPr>
            <a:lvl5pPr lvl="4" rtl="0">
              <a:spcBef>
                <a:spcPts val="0"/>
              </a:spcBef>
              <a:spcAft>
                <a:spcPts val="0"/>
              </a:spcAft>
              <a:buSzPts val="1800"/>
              <a:buNone/>
              <a:defRPr b="1" sz="1800"/>
            </a:lvl5pPr>
            <a:lvl6pPr lvl="5" rtl="0">
              <a:spcBef>
                <a:spcPts val="0"/>
              </a:spcBef>
              <a:spcAft>
                <a:spcPts val="0"/>
              </a:spcAft>
              <a:buSzPts val="1800"/>
              <a:buNone/>
              <a:defRPr b="1" sz="1800"/>
            </a:lvl6pPr>
            <a:lvl7pPr lvl="6" rtl="0">
              <a:spcBef>
                <a:spcPts val="0"/>
              </a:spcBef>
              <a:spcAft>
                <a:spcPts val="0"/>
              </a:spcAft>
              <a:buSzPts val="1800"/>
              <a:buNone/>
              <a:defRPr b="1" sz="1800"/>
            </a:lvl7pPr>
            <a:lvl8pPr lvl="7" rtl="0">
              <a:spcBef>
                <a:spcPts val="0"/>
              </a:spcBef>
              <a:spcAft>
                <a:spcPts val="0"/>
              </a:spcAft>
              <a:buSzPts val="1800"/>
              <a:buNone/>
              <a:defRPr b="1" sz="1800"/>
            </a:lvl8pPr>
            <a:lvl9pPr lvl="8" rtl="0">
              <a:spcBef>
                <a:spcPts val="0"/>
              </a:spcBef>
              <a:spcAft>
                <a:spcPts val="0"/>
              </a:spcAft>
              <a:buSzPts val="1800"/>
              <a:buNone/>
              <a:defRPr b="1" sz="1800"/>
            </a:lvl9pPr>
          </a:lstStyle>
          <a:p/>
        </p:txBody>
      </p:sp>
      <p:sp>
        <p:nvSpPr>
          <p:cNvPr id="175" name="Google Shape;175;p20"/>
          <p:cNvSpPr txBox="1"/>
          <p:nvPr>
            <p:ph idx="8" type="subTitle"/>
          </p:nvPr>
        </p:nvSpPr>
        <p:spPr>
          <a:xfrm>
            <a:off x="2015675" y="3909427"/>
            <a:ext cx="2423100" cy="713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76" name="Google Shape;176;p20"/>
          <p:cNvSpPr txBox="1"/>
          <p:nvPr>
            <p:ph idx="9" type="title"/>
          </p:nvPr>
        </p:nvSpPr>
        <p:spPr>
          <a:xfrm>
            <a:off x="713100" y="445025"/>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grpSp>
        <p:nvGrpSpPr>
          <p:cNvPr id="19" name="Google Shape;19;p3"/>
          <p:cNvGrpSpPr/>
          <p:nvPr/>
        </p:nvGrpSpPr>
        <p:grpSpPr>
          <a:xfrm>
            <a:off x="-25" y="2473468"/>
            <a:ext cx="9144000" cy="2669671"/>
            <a:chOff x="-25" y="1390650"/>
            <a:chExt cx="9144000" cy="3752700"/>
          </a:xfrm>
        </p:grpSpPr>
        <p:sp>
          <p:nvSpPr>
            <p:cNvPr id="20" name="Google Shape;20;p3"/>
            <p:cNvSpPr/>
            <p:nvPr/>
          </p:nvSpPr>
          <p:spPr>
            <a:xfrm>
              <a:off x="-25" y="1390650"/>
              <a:ext cx="9143955" cy="3152727"/>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25" y="4210050"/>
              <a:ext cx="9144000" cy="933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3"/>
          <p:cNvSpPr txBox="1"/>
          <p:nvPr>
            <p:ph type="title"/>
          </p:nvPr>
        </p:nvSpPr>
        <p:spPr>
          <a:xfrm>
            <a:off x="1885200" y="3258300"/>
            <a:ext cx="5376600" cy="6126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23" name="Google Shape;23;p3"/>
          <p:cNvSpPr txBox="1"/>
          <p:nvPr>
            <p:ph idx="1" type="subTitle"/>
          </p:nvPr>
        </p:nvSpPr>
        <p:spPr>
          <a:xfrm>
            <a:off x="1885200" y="3836918"/>
            <a:ext cx="5376600" cy="72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24" name="Google Shape;24;p3"/>
          <p:cNvSpPr txBox="1"/>
          <p:nvPr>
            <p:ph hasCustomPrompt="1" idx="2" type="title"/>
          </p:nvPr>
        </p:nvSpPr>
        <p:spPr>
          <a:xfrm>
            <a:off x="1824819" y="533375"/>
            <a:ext cx="749700" cy="5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ice mockup">
  <p:cSld name="CUSTOM_7">
    <p:spTree>
      <p:nvGrpSpPr>
        <p:cNvPr id="177" name="Shape 177"/>
        <p:cNvGrpSpPr/>
        <p:nvPr/>
      </p:nvGrpSpPr>
      <p:grpSpPr>
        <a:xfrm>
          <a:off x="0" y="0"/>
          <a:ext cx="0" cy="0"/>
          <a:chOff x="0" y="0"/>
          <a:chExt cx="0" cy="0"/>
        </a:xfrm>
      </p:grpSpPr>
      <p:sp>
        <p:nvSpPr>
          <p:cNvPr id="178" name="Google Shape;178;p21"/>
          <p:cNvSpPr/>
          <p:nvPr/>
        </p:nvSpPr>
        <p:spPr>
          <a:xfrm rot="10800000">
            <a:off x="7" y="-23"/>
            <a:ext cx="5896493" cy="3104485"/>
          </a:xfrm>
          <a:custGeom>
            <a:rect b="b" l="l" r="r" t="t"/>
            <a:pathLst>
              <a:path extrusionOk="0" h="29948" w="38136">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txBox="1"/>
          <p:nvPr>
            <p:ph type="title"/>
          </p:nvPr>
        </p:nvSpPr>
        <p:spPr>
          <a:xfrm>
            <a:off x="5623700" y="1337225"/>
            <a:ext cx="2807100" cy="1005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0" name="Google Shape;180;p21"/>
          <p:cNvSpPr txBox="1"/>
          <p:nvPr>
            <p:ph idx="1" type="subTitle"/>
          </p:nvPr>
        </p:nvSpPr>
        <p:spPr>
          <a:xfrm>
            <a:off x="5623700" y="2379745"/>
            <a:ext cx="2807100" cy="12162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81" name="Google Shape;181;p21"/>
          <p:cNvSpPr/>
          <p:nvPr/>
        </p:nvSpPr>
        <p:spPr>
          <a:xfrm rot="10800000">
            <a:off x="6576606" y="3556043"/>
            <a:ext cx="2580534" cy="1607191"/>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1"/>
          <p:cNvSpPr/>
          <p:nvPr/>
        </p:nvSpPr>
        <p:spPr>
          <a:xfrm rot="10800000">
            <a:off x="6646432" y="3613517"/>
            <a:ext cx="2525518" cy="1571908"/>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cap="flat" cmpd="sng" w="28575">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8">
    <p:spTree>
      <p:nvGrpSpPr>
        <p:cNvPr id="183" name="Shape 183"/>
        <p:cNvGrpSpPr/>
        <p:nvPr/>
      </p:nvGrpSpPr>
      <p:grpSpPr>
        <a:xfrm>
          <a:off x="0" y="0"/>
          <a:ext cx="0" cy="0"/>
          <a:chOff x="0" y="0"/>
          <a:chExt cx="0" cy="0"/>
        </a:xfrm>
      </p:grpSpPr>
      <p:sp>
        <p:nvSpPr>
          <p:cNvPr id="184" name="Google Shape;184;p22"/>
          <p:cNvSpPr/>
          <p:nvPr/>
        </p:nvSpPr>
        <p:spPr>
          <a:xfrm rot="10800000">
            <a:off x="3704250" y="-8"/>
            <a:ext cx="5439749" cy="5143484"/>
          </a:xfrm>
          <a:custGeom>
            <a:rect b="b" l="l" r="r" t="t"/>
            <a:pathLst>
              <a:path extrusionOk="0" h="43268" w="42364">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rot="10800000">
            <a:off x="3908869" y="-28223"/>
            <a:ext cx="5291581" cy="5199948"/>
          </a:xfrm>
          <a:custGeom>
            <a:rect b="b" l="l" r="r" t="t"/>
            <a:pathLst>
              <a:path extrusionOk="0" h="43268" w="42364">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cap="flat" cmpd="sng" w="2857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ph type="title"/>
          </p:nvPr>
        </p:nvSpPr>
        <p:spPr>
          <a:xfrm>
            <a:off x="5431875" y="445025"/>
            <a:ext cx="2999100" cy="1106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2"/>
          <p:cNvSpPr txBox="1"/>
          <p:nvPr/>
        </p:nvSpPr>
        <p:spPr>
          <a:xfrm>
            <a:off x="5431275" y="3605850"/>
            <a:ext cx="3093000" cy="6705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100">
                <a:solidFill>
                  <a:schemeClr val="dk1"/>
                </a:solidFill>
                <a:latin typeface="Baloo 2"/>
                <a:ea typeface="Baloo 2"/>
                <a:cs typeface="Baloo 2"/>
                <a:sym typeface="Baloo 2"/>
              </a:rPr>
              <a:t>CREDITS: This presentation template was created by </a:t>
            </a:r>
            <a:r>
              <a:rPr lang="en" sz="1100">
                <a:solidFill>
                  <a:schemeClr val="dk1"/>
                </a:solidFill>
                <a:uFill>
                  <a:noFill/>
                </a:uFill>
                <a:latin typeface="Baloo 2"/>
                <a:ea typeface="Baloo 2"/>
                <a:cs typeface="Baloo 2"/>
                <a:sym typeface="Baloo 2"/>
                <a:hlinkClick r:id="rId2">
                  <a:extLst>
                    <a:ext uri="{A12FA001-AC4F-418D-AE19-62706E023703}">
                      <ahyp:hlinkClr val="tx"/>
                    </a:ext>
                  </a:extLst>
                </a:hlinkClick>
              </a:rPr>
              <a:t>Slidesgo</a:t>
            </a:r>
            <a:r>
              <a:rPr lang="en" sz="1100">
                <a:solidFill>
                  <a:schemeClr val="dk1"/>
                </a:solidFill>
                <a:latin typeface="Baloo 2"/>
                <a:ea typeface="Baloo 2"/>
                <a:cs typeface="Baloo 2"/>
                <a:sym typeface="Baloo 2"/>
              </a:rPr>
              <a:t>, including icons by </a:t>
            </a:r>
            <a:r>
              <a:rPr lang="en" sz="1100">
                <a:solidFill>
                  <a:schemeClr val="dk1"/>
                </a:solidFill>
                <a:uFill>
                  <a:noFill/>
                </a:uFill>
                <a:latin typeface="Baloo 2"/>
                <a:ea typeface="Baloo 2"/>
                <a:cs typeface="Baloo 2"/>
                <a:sym typeface="Baloo 2"/>
                <a:hlinkClick r:id="rId3">
                  <a:extLst>
                    <a:ext uri="{A12FA001-AC4F-418D-AE19-62706E023703}">
                      <ahyp:hlinkClr val="tx"/>
                    </a:ext>
                  </a:extLst>
                </a:hlinkClick>
              </a:rPr>
              <a:t>Flaticon</a:t>
            </a:r>
            <a:r>
              <a:rPr lang="en" sz="1100">
                <a:solidFill>
                  <a:schemeClr val="dk1"/>
                </a:solidFill>
                <a:latin typeface="Baloo 2"/>
                <a:ea typeface="Baloo 2"/>
                <a:cs typeface="Baloo 2"/>
                <a:sym typeface="Baloo 2"/>
              </a:rPr>
              <a:t>, and infographics &amp; images by </a:t>
            </a:r>
            <a:r>
              <a:rPr lang="en" sz="1100">
                <a:solidFill>
                  <a:schemeClr val="dk1"/>
                </a:solidFill>
                <a:uFill>
                  <a:noFill/>
                </a:uFill>
                <a:latin typeface="Baloo 2"/>
                <a:ea typeface="Baloo 2"/>
                <a:cs typeface="Baloo 2"/>
                <a:sym typeface="Baloo 2"/>
                <a:hlinkClick r:id="rId4">
                  <a:extLst>
                    <a:ext uri="{A12FA001-AC4F-418D-AE19-62706E023703}">
                      <ahyp:hlinkClr val="tx"/>
                    </a:ext>
                  </a:extLst>
                </a:hlinkClick>
              </a:rPr>
              <a:t>Freepik</a:t>
            </a:r>
            <a:r>
              <a:rPr lang="en" sz="1100">
                <a:solidFill>
                  <a:schemeClr val="dk1"/>
                </a:solidFill>
                <a:latin typeface="Baloo 2"/>
                <a:ea typeface="Baloo 2"/>
                <a:cs typeface="Baloo 2"/>
                <a:sym typeface="Baloo 2"/>
              </a:rPr>
              <a:t>.</a:t>
            </a:r>
            <a:endParaRPr sz="1100">
              <a:solidFill>
                <a:schemeClr val="dk1"/>
              </a:solidFill>
              <a:latin typeface="Baloo 2"/>
              <a:ea typeface="Baloo 2"/>
              <a:cs typeface="Baloo 2"/>
              <a:sym typeface="Baloo 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88" name="Shape 188"/>
        <p:cNvGrpSpPr/>
        <p:nvPr/>
      </p:nvGrpSpPr>
      <p:grpSpPr>
        <a:xfrm>
          <a:off x="0" y="0"/>
          <a:ext cx="0" cy="0"/>
          <a:chOff x="0" y="0"/>
          <a:chExt cx="0" cy="0"/>
        </a:xfrm>
      </p:grpSpPr>
      <p:sp>
        <p:nvSpPr>
          <p:cNvPr id="189" name="Google Shape;18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0" name="Google Shape;19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1" name="Google Shape;19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rot="10800000">
            <a:off x="7543794" y="4385848"/>
            <a:ext cx="1600206" cy="776702"/>
          </a:xfrm>
          <a:custGeom>
            <a:rect b="b" l="l" r="r" t="t"/>
            <a:pathLst>
              <a:path extrusionOk="0" h="14118" w="3285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10800000">
            <a:off x="7" y="5"/>
            <a:ext cx="2478918" cy="800095"/>
          </a:xfrm>
          <a:custGeom>
            <a:rect b="b" l="l" r="r" t="t"/>
            <a:pathLst>
              <a:path extrusionOk="0" h="11620" w="36002">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rot="10800000">
            <a:off x="-19040" y="-38088"/>
            <a:ext cx="2421765" cy="736563"/>
          </a:xfrm>
          <a:custGeom>
            <a:rect b="b" l="l" r="r" t="t"/>
            <a:pathLst>
              <a:path extrusionOk="0" h="11620" w="36002">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cap="flat" cmpd="sng" w="2857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type="title"/>
          </p:nvPr>
        </p:nvSpPr>
        <p:spPr>
          <a:xfrm>
            <a:off x="713100" y="445025"/>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4"/>
          <p:cNvSpPr txBox="1"/>
          <p:nvPr>
            <p:ph idx="1" type="body"/>
          </p:nvPr>
        </p:nvSpPr>
        <p:spPr>
          <a:xfrm>
            <a:off x="713100" y="1152475"/>
            <a:ext cx="7717800" cy="34164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grpSp>
        <p:nvGrpSpPr>
          <p:cNvPr id="32" name="Google Shape;32;p5"/>
          <p:cNvGrpSpPr/>
          <p:nvPr/>
        </p:nvGrpSpPr>
        <p:grpSpPr>
          <a:xfrm>
            <a:off x="-25" y="1390650"/>
            <a:ext cx="9144000" cy="3752700"/>
            <a:chOff x="-25" y="1390650"/>
            <a:chExt cx="9144000" cy="3752700"/>
          </a:xfrm>
        </p:grpSpPr>
        <p:sp>
          <p:nvSpPr>
            <p:cNvPr id="33" name="Google Shape;33;p5"/>
            <p:cNvSpPr/>
            <p:nvPr/>
          </p:nvSpPr>
          <p:spPr>
            <a:xfrm>
              <a:off x="-25" y="1390650"/>
              <a:ext cx="9143955" cy="3152727"/>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a:off x="-25" y="4210050"/>
              <a:ext cx="9144000" cy="933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5"/>
          <p:cNvSpPr/>
          <p:nvPr/>
        </p:nvSpPr>
        <p:spPr>
          <a:xfrm rot="-688733">
            <a:off x="5453358" y="4569571"/>
            <a:ext cx="3692609" cy="351392"/>
          </a:xfrm>
          <a:custGeom>
            <a:rect b="b" l="l" r="r" t="t"/>
            <a:pathLst>
              <a:path extrusionOk="0" fill="none" h="1703" w="17896">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cap="flat" cmpd="sng" w="38100">
            <a:solidFill>
              <a:schemeClr val="lt1"/>
            </a:solidFill>
            <a:prstDash val="dash"/>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713100" y="445025"/>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 type="subTitle"/>
          </p:nvPr>
        </p:nvSpPr>
        <p:spPr>
          <a:xfrm>
            <a:off x="1049732" y="1833761"/>
            <a:ext cx="2808000" cy="44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38" name="Google Shape;38;p5"/>
          <p:cNvSpPr txBox="1"/>
          <p:nvPr>
            <p:ph idx="2" type="subTitle"/>
          </p:nvPr>
        </p:nvSpPr>
        <p:spPr>
          <a:xfrm>
            <a:off x="1050613" y="2184217"/>
            <a:ext cx="2807100" cy="1206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9" name="Google Shape;39;p5"/>
          <p:cNvSpPr txBox="1"/>
          <p:nvPr>
            <p:ph idx="3" type="subTitle"/>
          </p:nvPr>
        </p:nvSpPr>
        <p:spPr>
          <a:xfrm>
            <a:off x="5286225" y="1833761"/>
            <a:ext cx="2808000" cy="44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Font typeface="Pangolin"/>
              <a:buNone/>
              <a:defRPr b="1" sz="1800">
                <a:latin typeface="Pangolin"/>
                <a:ea typeface="Pangolin"/>
                <a:cs typeface="Pangolin"/>
                <a:sym typeface="Pangolin"/>
              </a:defRPr>
            </a:lvl1pPr>
            <a:lvl2pPr lvl="1" rtl="0" algn="ctr">
              <a:spcBef>
                <a:spcPts val="0"/>
              </a:spcBef>
              <a:spcAft>
                <a:spcPts val="0"/>
              </a:spcAft>
              <a:buSzPts val="1800"/>
              <a:buNone/>
              <a:defRPr b="1" sz="1800"/>
            </a:lvl2pPr>
            <a:lvl3pPr lvl="2" rtl="0" algn="ctr">
              <a:spcBef>
                <a:spcPts val="0"/>
              </a:spcBef>
              <a:spcAft>
                <a:spcPts val="0"/>
              </a:spcAft>
              <a:buSzPts val="1800"/>
              <a:buNone/>
              <a:defRPr b="1" sz="1800"/>
            </a:lvl3pPr>
            <a:lvl4pPr lvl="3" rtl="0" algn="ctr">
              <a:spcBef>
                <a:spcPts val="0"/>
              </a:spcBef>
              <a:spcAft>
                <a:spcPts val="0"/>
              </a:spcAft>
              <a:buSzPts val="1800"/>
              <a:buNone/>
              <a:defRPr b="1" sz="1800"/>
            </a:lvl4pPr>
            <a:lvl5pPr lvl="4" rtl="0" algn="ctr">
              <a:spcBef>
                <a:spcPts val="0"/>
              </a:spcBef>
              <a:spcAft>
                <a:spcPts val="0"/>
              </a:spcAft>
              <a:buSzPts val="1800"/>
              <a:buNone/>
              <a:defRPr b="1" sz="1800"/>
            </a:lvl5pPr>
            <a:lvl6pPr lvl="5" rtl="0" algn="ctr">
              <a:spcBef>
                <a:spcPts val="0"/>
              </a:spcBef>
              <a:spcAft>
                <a:spcPts val="0"/>
              </a:spcAft>
              <a:buSzPts val="1800"/>
              <a:buNone/>
              <a:defRPr b="1" sz="1800"/>
            </a:lvl6pPr>
            <a:lvl7pPr lvl="6" rtl="0" algn="ctr">
              <a:spcBef>
                <a:spcPts val="0"/>
              </a:spcBef>
              <a:spcAft>
                <a:spcPts val="0"/>
              </a:spcAft>
              <a:buSzPts val="1800"/>
              <a:buNone/>
              <a:defRPr b="1" sz="1800"/>
            </a:lvl7pPr>
            <a:lvl8pPr lvl="7" rtl="0" algn="ctr">
              <a:spcBef>
                <a:spcPts val="0"/>
              </a:spcBef>
              <a:spcAft>
                <a:spcPts val="0"/>
              </a:spcAft>
              <a:buSzPts val="1800"/>
              <a:buNone/>
              <a:defRPr b="1" sz="1800"/>
            </a:lvl8pPr>
            <a:lvl9pPr lvl="8" rtl="0" algn="ctr">
              <a:spcBef>
                <a:spcPts val="0"/>
              </a:spcBef>
              <a:spcAft>
                <a:spcPts val="0"/>
              </a:spcAft>
              <a:buSzPts val="1800"/>
              <a:buNone/>
              <a:defRPr b="1" sz="1800"/>
            </a:lvl9pPr>
          </a:lstStyle>
          <a:p/>
        </p:txBody>
      </p:sp>
      <p:sp>
        <p:nvSpPr>
          <p:cNvPr id="40" name="Google Shape;40;p5"/>
          <p:cNvSpPr txBox="1"/>
          <p:nvPr>
            <p:ph idx="4" type="subTitle"/>
          </p:nvPr>
        </p:nvSpPr>
        <p:spPr>
          <a:xfrm>
            <a:off x="5287125" y="2184217"/>
            <a:ext cx="2807100" cy="1206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6"/>
          <p:cNvSpPr/>
          <p:nvPr/>
        </p:nvSpPr>
        <p:spPr>
          <a:xfrm flipH="1">
            <a:off x="-41" y="4264970"/>
            <a:ext cx="1668641" cy="878525"/>
          </a:xfrm>
          <a:custGeom>
            <a:rect b="b" l="l" r="r" t="t"/>
            <a:pathLst>
              <a:path extrusionOk="0" h="29948" w="38136">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flipH="1">
            <a:off x="7226297" y="4"/>
            <a:ext cx="1917691" cy="1194375"/>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txBox="1"/>
          <p:nvPr>
            <p:ph type="title"/>
          </p:nvPr>
        </p:nvSpPr>
        <p:spPr>
          <a:xfrm>
            <a:off x="713100" y="445025"/>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7"/>
          <p:cNvSpPr/>
          <p:nvPr/>
        </p:nvSpPr>
        <p:spPr>
          <a:xfrm>
            <a:off x="6981825" y="3445550"/>
            <a:ext cx="2162216" cy="1697977"/>
          </a:xfrm>
          <a:custGeom>
            <a:rect b="b" l="l" r="r" t="t"/>
            <a:pathLst>
              <a:path extrusionOk="0" h="29948" w="38136">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p:nvPr/>
        </p:nvSpPr>
        <p:spPr>
          <a:xfrm flipH="1">
            <a:off x="-44" y="0"/>
            <a:ext cx="1762171" cy="5143530"/>
          </a:xfrm>
          <a:custGeom>
            <a:rect b="b" l="l" r="r" t="t"/>
            <a:pathLst>
              <a:path extrusionOk="0" h="39911" w="17396">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txBox="1"/>
          <p:nvPr>
            <p:ph type="title"/>
          </p:nvPr>
        </p:nvSpPr>
        <p:spPr>
          <a:xfrm>
            <a:off x="4952288" y="1422475"/>
            <a:ext cx="3026700" cy="5577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9" name="Google Shape;49;p7"/>
          <p:cNvSpPr txBox="1"/>
          <p:nvPr>
            <p:ph idx="1" type="subTitle"/>
          </p:nvPr>
        </p:nvSpPr>
        <p:spPr>
          <a:xfrm>
            <a:off x="4952288" y="1980125"/>
            <a:ext cx="3026700" cy="1737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8"/>
          <p:cNvSpPr/>
          <p:nvPr/>
        </p:nvSpPr>
        <p:spPr>
          <a:xfrm rot="10800000">
            <a:off x="4212134" y="2071547"/>
            <a:ext cx="4931512" cy="3071470"/>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11" y="-7050"/>
            <a:ext cx="4768588" cy="2356541"/>
          </a:xfrm>
          <a:custGeom>
            <a:rect b="b" l="l" r="r" t="t"/>
            <a:pathLst>
              <a:path extrusionOk="0" h="14118" w="3285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rot="10800000">
            <a:off x="4345570" y="2181385"/>
            <a:ext cx="4826380" cy="3004040"/>
          </a:xfrm>
          <a:custGeom>
            <a:rect b="b" l="l" r="r" t="t"/>
            <a:pathLst>
              <a:path extrusionOk="0" h="24587" w="40828">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cap="flat" cmpd="sng" w="28575">
            <a:solidFill>
              <a:schemeClr val="accent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type="title"/>
          </p:nvPr>
        </p:nvSpPr>
        <p:spPr>
          <a:xfrm>
            <a:off x="2125950" y="1116275"/>
            <a:ext cx="4892100" cy="247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rect b="b" l="l" r="r" t="t"/>
              <a:pathLst>
                <a:path extrusionOk="0" h="17253" w="48078">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9"/>
          <p:cNvSpPr txBox="1"/>
          <p:nvPr>
            <p:ph type="title"/>
          </p:nvPr>
        </p:nvSpPr>
        <p:spPr>
          <a:xfrm>
            <a:off x="713100" y="1233175"/>
            <a:ext cx="315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0" name="Google Shape;60;p9"/>
          <p:cNvSpPr txBox="1"/>
          <p:nvPr>
            <p:ph idx="1" type="subTitle"/>
          </p:nvPr>
        </p:nvSpPr>
        <p:spPr>
          <a:xfrm>
            <a:off x="713100" y="2803075"/>
            <a:ext cx="31500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9"/>
          <p:cNvSpPr txBox="1"/>
          <p:nvPr>
            <p:ph idx="2" type="body"/>
          </p:nvPr>
        </p:nvSpPr>
        <p:spPr>
          <a:xfrm>
            <a:off x="4939500" y="724075"/>
            <a:ext cx="3491400" cy="3695100"/>
          </a:xfrm>
          <a:prstGeom prst="rect">
            <a:avLst/>
          </a:prstGeom>
        </p:spPr>
        <p:txBody>
          <a:bodyPr anchorCtr="0" anchor="ctr" bIns="91425" lIns="91425" spcFirstLastPara="1" rIns="91425" wrap="square" tIns="91425">
            <a:no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62" name="Google Shape;62;p9"/>
          <p:cNvSpPr/>
          <p:nvPr/>
        </p:nvSpPr>
        <p:spPr>
          <a:xfrm flipH="1" rot="10800000">
            <a:off x="7836575" y="-6"/>
            <a:ext cx="1307397" cy="688355"/>
          </a:xfrm>
          <a:custGeom>
            <a:rect b="b" l="l" r="r" t="t"/>
            <a:pathLst>
              <a:path extrusionOk="0" h="29948" w="38136">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grpSp>
        <p:nvGrpSpPr>
          <p:cNvPr id="64" name="Google Shape;64;p10"/>
          <p:cNvGrpSpPr/>
          <p:nvPr/>
        </p:nvGrpSpPr>
        <p:grpSpPr>
          <a:xfrm flipH="1">
            <a:off x="2222281" y="-105"/>
            <a:ext cx="6921666" cy="3144780"/>
            <a:chOff x="1367050" y="3059225"/>
            <a:chExt cx="1407100" cy="848450"/>
          </a:xfrm>
        </p:grpSpPr>
        <p:sp>
          <p:nvSpPr>
            <p:cNvPr id="65" name="Google Shape;65;p10"/>
            <p:cNvSpPr/>
            <p:nvPr/>
          </p:nvSpPr>
          <p:spPr>
            <a:xfrm>
              <a:off x="1367050" y="3059225"/>
              <a:ext cx="1001268" cy="430317"/>
            </a:xfrm>
            <a:custGeom>
              <a:rect b="b" l="l" r="r" t="t"/>
              <a:pathLst>
                <a:path extrusionOk="0" h="14118" w="3285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0"/>
            <p:cNvSpPr/>
            <p:nvPr/>
          </p:nvSpPr>
          <p:spPr>
            <a:xfrm>
              <a:off x="1367050" y="3059925"/>
              <a:ext cx="1407100" cy="847750"/>
            </a:xfrm>
            <a:custGeom>
              <a:rect b="b" l="l" r="r" t="t"/>
              <a:pathLst>
                <a:path extrusionOk="0" h="33910" w="56284">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10"/>
          <p:cNvSpPr/>
          <p:nvPr/>
        </p:nvSpPr>
        <p:spPr>
          <a:xfrm flipH="1">
            <a:off x="37" y="4099275"/>
            <a:ext cx="2044566" cy="1044287"/>
          </a:xfrm>
          <a:custGeom>
            <a:rect b="b" l="l" r="r" t="t"/>
            <a:pathLst>
              <a:path extrusionOk="0" h="29948" w="38136">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0"/>
          <p:cNvSpPr txBox="1"/>
          <p:nvPr>
            <p:ph type="title"/>
          </p:nvPr>
        </p:nvSpPr>
        <p:spPr>
          <a:xfrm>
            <a:off x="5814700" y="448056"/>
            <a:ext cx="2560200" cy="1920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445025"/>
            <a:ext cx="77178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b="1" sz="2800">
                <a:solidFill>
                  <a:schemeClr val="dk1"/>
                </a:solidFill>
                <a:latin typeface="Pangolin"/>
                <a:ea typeface="Pangolin"/>
                <a:cs typeface="Pangolin"/>
                <a:sym typeface="Pangolin"/>
              </a:defRPr>
            </a:lvl9pPr>
          </a:lstStyle>
          <a:p/>
        </p:txBody>
      </p:sp>
      <p:sp>
        <p:nvSpPr>
          <p:cNvPr id="7" name="Google Shape;7;p1"/>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indent="-330200" lvl="1" marL="9144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indent="-330200" lvl="2" marL="13716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indent="-330200" lvl="3" marL="18288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indent="-330200" lvl="4" marL="22860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indent="-330200" lvl="5" marL="2743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indent="-330200" lvl="6" marL="32004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indent="-330200" lvl="7" marL="36576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indent="-330200" lvl="8" marL="41148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alpha val="96090"/>
          </a:srgbClr>
        </a:solidFill>
      </p:bgPr>
    </p:bg>
    <p:spTree>
      <p:nvGrpSpPr>
        <p:cNvPr id="195" name="Shape 195"/>
        <p:cNvGrpSpPr/>
        <p:nvPr/>
      </p:nvGrpSpPr>
      <p:grpSpPr>
        <a:xfrm>
          <a:off x="0" y="0"/>
          <a:ext cx="0" cy="0"/>
          <a:chOff x="0" y="0"/>
          <a:chExt cx="0" cy="0"/>
        </a:xfrm>
      </p:grpSpPr>
      <p:sp>
        <p:nvSpPr>
          <p:cNvPr id="196" name="Google Shape;196;p24"/>
          <p:cNvSpPr txBox="1"/>
          <p:nvPr>
            <p:ph type="title"/>
          </p:nvPr>
        </p:nvSpPr>
        <p:spPr>
          <a:xfrm>
            <a:off x="5797125" y="2178925"/>
            <a:ext cx="3262200" cy="2910300"/>
          </a:xfrm>
          <a:prstGeom prst="rect">
            <a:avLst/>
          </a:prstGeom>
          <a:solidFill>
            <a:srgbClr val="FFFFFF">
              <a:alpha val="3202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A</a:t>
            </a:r>
            <a:r>
              <a:rPr lang="en" sz="2400">
                <a:latin typeface="Arial"/>
                <a:ea typeface="Arial"/>
                <a:cs typeface="Arial"/>
                <a:sym typeface="Arial"/>
              </a:rPr>
              <a:t>genda</a:t>
            </a:r>
            <a:endParaRPr sz="2400">
              <a:latin typeface="Arial"/>
              <a:ea typeface="Arial"/>
              <a:cs typeface="Arial"/>
              <a:sym typeface="Arial"/>
            </a:endParaRPr>
          </a:p>
          <a:p>
            <a:pPr indent="-193040" lvl="0" marL="274320" rtl="0" algn="l">
              <a:lnSpc>
                <a:spcPct val="115000"/>
              </a:lnSpc>
              <a:spcBef>
                <a:spcPts val="0"/>
              </a:spcBef>
              <a:spcAft>
                <a:spcPts val="0"/>
              </a:spcAft>
              <a:buSzPts val="1600"/>
              <a:buFont typeface="Arial"/>
              <a:buChar char="●"/>
            </a:pPr>
            <a:r>
              <a:rPr b="0" lang="en" sz="1600">
                <a:latin typeface="Arial"/>
                <a:ea typeface="Arial"/>
                <a:cs typeface="Arial"/>
                <a:sym typeface="Arial"/>
              </a:rPr>
              <a:t>D</a:t>
            </a:r>
            <a:r>
              <a:rPr b="0" lang="en" sz="1600">
                <a:latin typeface="Arial"/>
                <a:ea typeface="Arial"/>
                <a:cs typeface="Arial"/>
                <a:sym typeface="Arial"/>
              </a:rPr>
              <a:t>iscuss power and influences on interpersonal relationships</a:t>
            </a:r>
            <a:endParaRPr b="0" sz="1600">
              <a:latin typeface="Arial"/>
              <a:ea typeface="Arial"/>
              <a:cs typeface="Arial"/>
              <a:sym typeface="Arial"/>
            </a:endParaRPr>
          </a:p>
          <a:p>
            <a:pPr indent="-193040" lvl="0" marL="274320" rtl="0" algn="l">
              <a:lnSpc>
                <a:spcPct val="115000"/>
              </a:lnSpc>
              <a:spcBef>
                <a:spcPts val="0"/>
              </a:spcBef>
              <a:spcAft>
                <a:spcPts val="0"/>
              </a:spcAft>
              <a:buSzPts val="1600"/>
              <a:buFont typeface="Arial"/>
              <a:buChar char="●"/>
            </a:pPr>
            <a:r>
              <a:rPr b="0" lang="en" sz="1600">
                <a:latin typeface="Arial"/>
                <a:ea typeface="Arial"/>
                <a:cs typeface="Arial"/>
                <a:sym typeface="Arial"/>
              </a:rPr>
              <a:t>Gallery Walk/Pass the Problem </a:t>
            </a:r>
            <a:r>
              <a:rPr b="0" lang="en" sz="1600">
                <a:latin typeface="Arial"/>
                <a:ea typeface="Arial"/>
                <a:cs typeface="Arial"/>
                <a:sym typeface="Arial"/>
              </a:rPr>
              <a:t>(in small groups)</a:t>
            </a:r>
            <a:endParaRPr b="0" sz="1600">
              <a:latin typeface="Arial"/>
              <a:ea typeface="Arial"/>
              <a:cs typeface="Arial"/>
              <a:sym typeface="Arial"/>
            </a:endParaRPr>
          </a:p>
          <a:p>
            <a:pPr indent="-193040" lvl="0" marL="274320" rtl="0" algn="l">
              <a:lnSpc>
                <a:spcPct val="115000"/>
              </a:lnSpc>
              <a:spcBef>
                <a:spcPts val="0"/>
              </a:spcBef>
              <a:spcAft>
                <a:spcPts val="0"/>
              </a:spcAft>
              <a:buSzPts val="1600"/>
              <a:buFont typeface="Arial"/>
              <a:buChar char="●"/>
            </a:pPr>
            <a:r>
              <a:rPr b="0" lang="en" sz="1600">
                <a:latin typeface="Arial"/>
                <a:ea typeface="Arial"/>
                <a:cs typeface="Arial"/>
                <a:sym typeface="Arial"/>
              </a:rPr>
              <a:t>C</a:t>
            </a:r>
            <a:r>
              <a:rPr b="0" lang="en" sz="1600">
                <a:latin typeface="Arial"/>
                <a:ea typeface="Arial"/>
                <a:cs typeface="Arial"/>
                <a:sym typeface="Arial"/>
              </a:rPr>
              <a:t>lass share out &amp; discussion</a:t>
            </a:r>
            <a:endParaRPr b="0" sz="1600">
              <a:latin typeface="Arial"/>
              <a:ea typeface="Arial"/>
              <a:cs typeface="Arial"/>
              <a:sym typeface="Arial"/>
            </a:endParaRPr>
          </a:p>
          <a:p>
            <a:pPr indent="-193040" lvl="0" marL="274320" rtl="0" algn="l">
              <a:lnSpc>
                <a:spcPct val="115000"/>
              </a:lnSpc>
              <a:spcBef>
                <a:spcPts val="0"/>
              </a:spcBef>
              <a:spcAft>
                <a:spcPts val="0"/>
              </a:spcAft>
              <a:buSzPts val="1600"/>
              <a:buFont typeface="Baloo 2"/>
              <a:buChar char="●"/>
            </a:pPr>
            <a:r>
              <a:rPr lang="en" sz="1600">
                <a:latin typeface="Arial"/>
                <a:ea typeface="Arial"/>
                <a:cs typeface="Arial"/>
                <a:sym typeface="Arial"/>
              </a:rPr>
              <a:t>H</a:t>
            </a:r>
            <a:r>
              <a:rPr lang="en" sz="1600">
                <a:latin typeface="Arial"/>
                <a:ea typeface="Arial"/>
                <a:cs typeface="Arial"/>
                <a:sym typeface="Arial"/>
              </a:rPr>
              <a:t>omework: </a:t>
            </a:r>
            <a:r>
              <a:rPr b="0" lang="en" sz="1600">
                <a:latin typeface="Arial"/>
                <a:ea typeface="Arial"/>
                <a:cs typeface="Arial"/>
                <a:sym typeface="Arial"/>
              </a:rPr>
              <a:t>Power &amp; Cultural Differences  reflection questions</a:t>
            </a:r>
            <a:endParaRPr b="0" sz="1600">
              <a:latin typeface="Arial"/>
              <a:ea typeface="Arial"/>
              <a:cs typeface="Arial"/>
              <a:sym typeface="Arial"/>
            </a:endParaRPr>
          </a:p>
        </p:txBody>
      </p:sp>
      <p:pic>
        <p:nvPicPr>
          <p:cNvPr id="197" name="Google Shape;197;p24"/>
          <p:cNvPicPr preferRelativeResize="0"/>
          <p:nvPr/>
        </p:nvPicPr>
        <p:blipFill>
          <a:blip r:embed="rId3">
            <a:alphaModFix/>
          </a:blip>
          <a:stretch>
            <a:fillRect/>
          </a:stretch>
        </p:blipFill>
        <p:spPr>
          <a:xfrm>
            <a:off x="5824425" y="54275"/>
            <a:ext cx="3207600" cy="2040000"/>
          </a:xfrm>
          <a:prstGeom prst="rect">
            <a:avLst/>
          </a:prstGeom>
          <a:noFill/>
          <a:ln cap="flat" cmpd="sng" w="19050">
            <a:solidFill>
              <a:schemeClr val="lt1"/>
            </a:solidFill>
            <a:prstDash val="solid"/>
            <a:round/>
            <a:headEnd len="sm" w="sm" type="none"/>
            <a:tailEnd len="sm" w="sm" type="none"/>
          </a:ln>
        </p:spPr>
      </p:pic>
      <p:sp>
        <p:nvSpPr>
          <p:cNvPr id="198" name="Google Shape;198;p24"/>
          <p:cNvSpPr/>
          <p:nvPr/>
        </p:nvSpPr>
        <p:spPr>
          <a:xfrm>
            <a:off x="455902" y="117775"/>
            <a:ext cx="5145078" cy="305349"/>
          </a:xfrm>
          <a:prstGeom prst="rect">
            <a:avLst/>
          </a:prstGeom>
        </p:spPr>
        <p:txBody>
          <a:bodyPr>
            <a:prstTxWarp prst="textPlain"/>
          </a:bodyPr>
          <a:lstStyle/>
          <a:p>
            <a:pPr lvl="0" algn="ctr"/>
            <a:r>
              <a:rPr b="1" i="0">
                <a:ln>
                  <a:noFill/>
                </a:ln>
                <a:solidFill>
                  <a:schemeClr val="dk1"/>
                </a:solidFill>
                <a:latin typeface="Arial"/>
              </a:rPr>
              <a:t>Unit: Advocating for Interpersonal Safety</a:t>
            </a:r>
          </a:p>
        </p:txBody>
      </p:sp>
      <p:sp>
        <p:nvSpPr>
          <p:cNvPr id="199" name="Google Shape;199;p24"/>
          <p:cNvSpPr/>
          <p:nvPr/>
        </p:nvSpPr>
        <p:spPr>
          <a:xfrm>
            <a:off x="106275" y="444375"/>
            <a:ext cx="5690878" cy="518826"/>
          </a:xfrm>
          <a:prstGeom prst="rect">
            <a:avLst/>
          </a:prstGeom>
        </p:spPr>
        <p:txBody>
          <a:bodyPr>
            <a:prstTxWarp prst="textPlain"/>
          </a:bodyPr>
          <a:lstStyle/>
          <a:p>
            <a:pPr lvl="0" algn="ctr"/>
            <a:r>
              <a:rPr b="1" i="0">
                <a:ln>
                  <a:noFill/>
                </a:ln>
                <a:solidFill>
                  <a:srgbClr val="FE6594"/>
                </a:solidFill>
                <a:latin typeface="Arial"/>
              </a:rPr>
              <a:t>Topic: Discrimination and Violence -Relationships</a:t>
            </a:r>
          </a:p>
        </p:txBody>
      </p:sp>
      <p:sp>
        <p:nvSpPr>
          <p:cNvPr id="200" name="Google Shape;200;p24"/>
          <p:cNvSpPr txBox="1"/>
          <p:nvPr>
            <p:ph type="title"/>
          </p:nvPr>
        </p:nvSpPr>
        <p:spPr>
          <a:xfrm>
            <a:off x="139275" y="996038"/>
            <a:ext cx="5536500" cy="2658900"/>
          </a:xfrm>
          <a:prstGeom prst="rect">
            <a:avLst/>
          </a:prstGeom>
          <a:solidFill>
            <a:srgbClr val="FFFFFF">
              <a:alpha val="3202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rial"/>
                <a:ea typeface="Arial"/>
                <a:cs typeface="Arial"/>
                <a:sym typeface="Arial"/>
              </a:rPr>
              <a:t>I</a:t>
            </a:r>
            <a:r>
              <a:rPr lang="en" sz="1800">
                <a:latin typeface="Arial"/>
                <a:ea typeface="Arial"/>
                <a:cs typeface="Arial"/>
                <a:sym typeface="Arial"/>
              </a:rPr>
              <a:t>ndicator: </a:t>
            </a:r>
            <a:r>
              <a:rPr b="0" lang="en" sz="1600">
                <a:latin typeface="Arial"/>
                <a:ea typeface="Arial"/>
                <a:cs typeface="Arial"/>
                <a:sym typeface="Arial"/>
              </a:rPr>
              <a:t>1d.hs2.6 – Identify the influence of power and cultural differences on interpersonal relationships. </a:t>
            </a:r>
            <a:endParaRPr b="0" sz="1600">
              <a:latin typeface="Arial"/>
              <a:ea typeface="Arial"/>
              <a:cs typeface="Arial"/>
              <a:sym typeface="Arial"/>
            </a:endParaRPr>
          </a:p>
          <a:p>
            <a:pPr indent="0" lvl="0" marL="0" rtl="0" algn="l">
              <a:spcBef>
                <a:spcPts val="0"/>
              </a:spcBef>
              <a:spcAft>
                <a:spcPts val="0"/>
              </a:spcAft>
              <a:buNone/>
            </a:pPr>
            <a:r>
              <a:t/>
            </a:r>
            <a:endParaRPr b="0" sz="1600">
              <a:latin typeface="Arial"/>
              <a:ea typeface="Arial"/>
              <a:cs typeface="Arial"/>
              <a:sym typeface="Arial"/>
            </a:endParaRPr>
          </a:p>
          <a:p>
            <a:pPr indent="0" lvl="0" marL="0" rtl="0" algn="l">
              <a:spcBef>
                <a:spcPts val="0"/>
              </a:spcBef>
              <a:spcAft>
                <a:spcPts val="0"/>
              </a:spcAft>
              <a:buNone/>
            </a:pPr>
            <a:r>
              <a:rPr lang="en" sz="1800">
                <a:latin typeface="Arial"/>
                <a:ea typeface="Arial"/>
                <a:cs typeface="Arial"/>
                <a:sym typeface="Arial"/>
              </a:rPr>
              <a:t>O</a:t>
            </a:r>
            <a:r>
              <a:rPr lang="en" sz="1800">
                <a:latin typeface="Arial"/>
                <a:ea typeface="Arial"/>
                <a:cs typeface="Arial"/>
                <a:sym typeface="Arial"/>
              </a:rPr>
              <a:t>bjectives: </a:t>
            </a:r>
            <a:r>
              <a:rPr b="0" lang="en" sz="1600">
                <a:latin typeface="Arial"/>
                <a:ea typeface="Arial"/>
                <a:cs typeface="Arial"/>
                <a:sym typeface="Arial"/>
              </a:rPr>
              <a:t>.</a:t>
            </a:r>
            <a:endParaRPr b="0" sz="1600">
              <a:latin typeface="Arial"/>
              <a:ea typeface="Arial"/>
              <a:cs typeface="Arial"/>
              <a:sym typeface="Arial"/>
            </a:endParaRPr>
          </a:p>
          <a:p>
            <a:pPr indent="0" lvl="0" marL="274320" rtl="0" algn="l">
              <a:spcBef>
                <a:spcPts val="0"/>
              </a:spcBef>
              <a:spcAft>
                <a:spcPts val="0"/>
              </a:spcAft>
              <a:buNone/>
            </a:pPr>
            <a:r>
              <a:t/>
            </a:r>
            <a:endParaRPr b="0" sz="1600">
              <a:latin typeface="Arial"/>
              <a:ea typeface="Arial"/>
              <a:cs typeface="Arial"/>
              <a:sym typeface="Arial"/>
            </a:endParaRPr>
          </a:p>
          <a:p>
            <a:pPr indent="-193040" lvl="0" marL="274320" rtl="0" algn="l">
              <a:spcBef>
                <a:spcPts val="0"/>
              </a:spcBef>
              <a:spcAft>
                <a:spcPts val="0"/>
              </a:spcAft>
              <a:buSzPts val="1600"/>
              <a:buFont typeface="Arial"/>
              <a:buAutoNum type="arabicPeriod"/>
            </a:pPr>
            <a:r>
              <a:rPr b="0" lang="en" sz="1600">
                <a:latin typeface="Arial"/>
                <a:ea typeface="Arial"/>
                <a:cs typeface="Arial"/>
                <a:sym typeface="Arial"/>
              </a:rPr>
              <a:t>Identify the influence of power and cultural differences on interpersonal relationships.</a:t>
            </a:r>
            <a:endParaRPr b="0" sz="1600">
              <a:latin typeface="Arial"/>
              <a:ea typeface="Arial"/>
              <a:cs typeface="Arial"/>
              <a:sym typeface="Arial"/>
            </a:endParaRPr>
          </a:p>
          <a:p>
            <a:pPr indent="0" lvl="0" marL="274320" rtl="0" algn="l">
              <a:spcBef>
                <a:spcPts val="0"/>
              </a:spcBef>
              <a:spcAft>
                <a:spcPts val="0"/>
              </a:spcAft>
              <a:buNone/>
            </a:pPr>
            <a:r>
              <a:t/>
            </a:r>
            <a:endParaRPr b="0" sz="1600">
              <a:latin typeface="Arial"/>
              <a:ea typeface="Arial"/>
              <a:cs typeface="Arial"/>
              <a:sym typeface="Arial"/>
            </a:endParaRPr>
          </a:p>
          <a:p>
            <a:pPr indent="0" lvl="0" marL="0" rtl="0" algn="l">
              <a:spcBef>
                <a:spcPts val="0"/>
              </a:spcBef>
              <a:spcAft>
                <a:spcPts val="0"/>
              </a:spcAft>
              <a:buNone/>
            </a:pPr>
            <a:r>
              <a:t/>
            </a:r>
            <a:endParaRPr b="0" sz="1600">
              <a:latin typeface="Arial"/>
              <a:ea typeface="Arial"/>
              <a:cs typeface="Arial"/>
              <a:sym typeface="Arial"/>
            </a:endParaRPr>
          </a:p>
          <a:p>
            <a:pPr indent="0" lvl="0" marL="0" rtl="0" algn="l">
              <a:spcBef>
                <a:spcPts val="0"/>
              </a:spcBef>
              <a:spcAft>
                <a:spcPts val="0"/>
              </a:spcAft>
              <a:buNone/>
            </a:pPr>
            <a:r>
              <a:t/>
            </a:r>
            <a:endParaRPr b="0" sz="1600">
              <a:latin typeface="Arial"/>
              <a:ea typeface="Arial"/>
              <a:cs typeface="Arial"/>
              <a:sym typeface="Arial"/>
            </a:endParaRPr>
          </a:p>
        </p:txBody>
      </p:sp>
      <p:sp>
        <p:nvSpPr>
          <p:cNvPr id="201" name="Google Shape;201;p24"/>
          <p:cNvSpPr txBox="1"/>
          <p:nvPr>
            <p:ph type="title"/>
          </p:nvPr>
        </p:nvSpPr>
        <p:spPr>
          <a:xfrm>
            <a:off x="106263" y="3800700"/>
            <a:ext cx="5536500" cy="1342800"/>
          </a:xfrm>
          <a:prstGeom prst="rect">
            <a:avLst/>
          </a:prstGeom>
          <a:solidFill>
            <a:srgbClr val="FE6594"/>
          </a:solidFill>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chemeClr val="lt1"/>
                </a:solidFill>
                <a:latin typeface="Arial"/>
                <a:ea typeface="Arial"/>
                <a:cs typeface="Arial"/>
                <a:sym typeface="Arial"/>
              </a:rPr>
              <a:t>A</a:t>
            </a:r>
            <a:r>
              <a:rPr lang="en" sz="2300">
                <a:solidFill>
                  <a:schemeClr val="lt1"/>
                </a:solidFill>
                <a:latin typeface="Arial"/>
                <a:ea typeface="Arial"/>
                <a:cs typeface="Arial"/>
                <a:sym typeface="Arial"/>
              </a:rPr>
              <a:t>ctivator:</a:t>
            </a:r>
            <a:r>
              <a:rPr b="0" lang="en" sz="2300">
                <a:solidFill>
                  <a:schemeClr val="lt1"/>
                </a:solidFill>
                <a:latin typeface="Arial"/>
                <a:ea typeface="Arial"/>
                <a:cs typeface="Arial"/>
                <a:sym typeface="Arial"/>
              </a:rPr>
              <a:t> What kinds of things do you, as a teen, have power over in your life?</a:t>
            </a:r>
            <a:r>
              <a:rPr b="0" i="1" lang="en" sz="2000">
                <a:solidFill>
                  <a:schemeClr val="lt1"/>
                </a:solidFill>
                <a:latin typeface="Arial"/>
                <a:ea typeface="Arial"/>
                <a:cs typeface="Arial"/>
                <a:sym typeface="Arial"/>
              </a:rPr>
              <a:t> </a:t>
            </a:r>
            <a:endParaRPr b="0" i="1" sz="2000">
              <a:solidFill>
                <a:schemeClr val="lt1"/>
              </a:solidFill>
              <a:latin typeface="Arial"/>
              <a:ea typeface="Arial"/>
              <a:cs typeface="Arial"/>
              <a:sym typeface="Arial"/>
            </a:endParaRPr>
          </a:p>
          <a:p>
            <a:pPr indent="0" lvl="0" marL="0" rtl="0" algn="l">
              <a:spcBef>
                <a:spcPts val="0"/>
              </a:spcBef>
              <a:spcAft>
                <a:spcPts val="0"/>
              </a:spcAft>
              <a:buNone/>
            </a:pPr>
            <a:r>
              <a:rPr b="0" i="1" lang="en" sz="2000">
                <a:solidFill>
                  <a:schemeClr val="lt1"/>
                </a:solidFill>
                <a:latin typeface="Arial"/>
                <a:ea typeface="Arial"/>
                <a:cs typeface="Arial"/>
                <a:sym typeface="Arial"/>
              </a:rPr>
              <a:t>Explain why you have control over those things.</a:t>
            </a:r>
            <a:endParaRPr b="0" i="1" sz="20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337" name="Shape 337"/>
        <p:cNvGrpSpPr/>
        <p:nvPr/>
      </p:nvGrpSpPr>
      <p:grpSpPr>
        <a:xfrm>
          <a:off x="0" y="0"/>
          <a:ext cx="0" cy="0"/>
          <a:chOff x="0" y="0"/>
          <a:chExt cx="0" cy="0"/>
        </a:xfrm>
      </p:grpSpPr>
      <p:sp>
        <p:nvSpPr>
          <p:cNvPr id="338" name="Google Shape;338;p33"/>
          <p:cNvSpPr/>
          <p:nvPr/>
        </p:nvSpPr>
        <p:spPr>
          <a:xfrm>
            <a:off x="545938" y="1301138"/>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Age</a:t>
            </a:r>
            <a:endParaRPr sz="2400"/>
          </a:p>
        </p:txBody>
      </p:sp>
      <p:sp>
        <p:nvSpPr>
          <p:cNvPr id="339" name="Google Shape;339;p33"/>
          <p:cNvSpPr/>
          <p:nvPr/>
        </p:nvSpPr>
        <p:spPr>
          <a:xfrm>
            <a:off x="3216837" y="1853138"/>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Race</a:t>
            </a:r>
            <a:endParaRPr sz="2400"/>
          </a:p>
        </p:txBody>
      </p:sp>
      <p:sp>
        <p:nvSpPr>
          <p:cNvPr id="340" name="Google Shape;340;p33"/>
          <p:cNvSpPr/>
          <p:nvPr/>
        </p:nvSpPr>
        <p:spPr>
          <a:xfrm>
            <a:off x="5982968" y="1853138"/>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Ethnicity</a:t>
            </a:r>
            <a:endParaRPr sz="2400"/>
          </a:p>
        </p:txBody>
      </p:sp>
      <p:sp>
        <p:nvSpPr>
          <p:cNvPr id="341" name="Google Shape;341;p33"/>
          <p:cNvSpPr/>
          <p:nvPr/>
        </p:nvSpPr>
        <p:spPr>
          <a:xfrm>
            <a:off x="545938" y="2243145"/>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Sexual orientation</a:t>
            </a:r>
            <a:endParaRPr sz="2400"/>
          </a:p>
        </p:txBody>
      </p:sp>
      <p:sp>
        <p:nvSpPr>
          <p:cNvPr id="342" name="Google Shape;342;p33"/>
          <p:cNvSpPr/>
          <p:nvPr/>
        </p:nvSpPr>
        <p:spPr>
          <a:xfrm>
            <a:off x="3216837" y="2837145"/>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Gender</a:t>
            </a:r>
            <a:endParaRPr sz="2400"/>
          </a:p>
        </p:txBody>
      </p:sp>
      <p:sp>
        <p:nvSpPr>
          <p:cNvPr id="343" name="Google Shape;343;p33"/>
          <p:cNvSpPr/>
          <p:nvPr/>
        </p:nvSpPr>
        <p:spPr>
          <a:xfrm>
            <a:off x="5982968" y="2837145"/>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Gender</a:t>
            </a:r>
            <a:endParaRPr sz="2400"/>
          </a:p>
          <a:p>
            <a:pPr indent="0" lvl="0" marL="0" rtl="0" algn="ctr">
              <a:spcBef>
                <a:spcPts val="0"/>
              </a:spcBef>
              <a:spcAft>
                <a:spcPts val="0"/>
              </a:spcAft>
              <a:buNone/>
            </a:pPr>
            <a:r>
              <a:rPr lang="en" sz="2400"/>
              <a:t>identity</a:t>
            </a:r>
            <a:endParaRPr sz="2400"/>
          </a:p>
        </p:txBody>
      </p:sp>
      <p:sp>
        <p:nvSpPr>
          <p:cNvPr id="344" name="Google Shape;344;p33"/>
          <p:cNvSpPr/>
          <p:nvPr/>
        </p:nvSpPr>
        <p:spPr>
          <a:xfrm>
            <a:off x="545922" y="3233138"/>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Socioeconomic status</a:t>
            </a:r>
            <a:endParaRPr sz="2400"/>
          </a:p>
        </p:txBody>
      </p:sp>
      <p:sp>
        <p:nvSpPr>
          <p:cNvPr id="345" name="Google Shape;345;p33"/>
          <p:cNvSpPr/>
          <p:nvPr/>
        </p:nvSpPr>
        <p:spPr>
          <a:xfrm>
            <a:off x="3216837" y="3821138"/>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Immigration status</a:t>
            </a:r>
            <a:endParaRPr sz="2400"/>
          </a:p>
        </p:txBody>
      </p:sp>
      <p:sp>
        <p:nvSpPr>
          <p:cNvPr id="346" name="Google Shape;346;p33"/>
          <p:cNvSpPr/>
          <p:nvPr/>
        </p:nvSpPr>
        <p:spPr>
          <a:xfrm>
            <a:off x="5982978" y="3821150"/>
            <a:ext cx="26151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Ability/Capacity- Physical &amp; Mental</a:t>
            </a:r>
            <a:endParaRPr sz="2000"/>
          </a:p>
        </p:txBody>
      </p:sp>
      <p:sp>
        <p:nvSpPr>
          <p:cNvPr id="347" name="Google Shape;347;p33"/>
          <p:cNvSpPr txBox="1"/>
          <p:nvPr/>
        </p:nvSpPr>
        <p:spPr>
          <a:xfrm>
            <a:off x="158700" y="77450"/>
            <a:ext cx="8826600" cy="1103700"/>
          </a:xfrm>
          <a:prstGeom prst="rect">
            <a:avLst/>
          </a:prstGeom>
          <a:noFill/>
          <a:ln>
            <a:noFill/>
          </a:ln>
          <a:effectLst>
            <a:outerShdw blurRad="57150" rotWithShape="0" algn="bl" dir="5400000" dist="47625">
              <a:schemeClr val="lt1"/>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3000"/>
              <a:t>How could these different factors of power impact a person’s interpersonal relationship?</a:t>
            </a:r>
            <a:endParaRPr sz="3000"/>
          </a:p>
        </p:txBody>
      </p:sp>
      <p:sp>
        <p:nvSpPr>
          <p:cNvPr id="348" name="Google Shape;348;p33"/>
          <p:cNvSpPr/>
          <p:nvPr/>
        </p:nvSpPr>
        <p:spPr>
          <a:xfrm>
            <a:off x="545937" y="4223138"/>
            <a:ext cx="2534700" cy="8220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Religion</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352" name="Shape 352"/>
        <p:cNvGrpSpPr/>
        <p:nvPr/>
      </p:nvGrpSpPr>
      <p:grpSpPr>
        <a:xfrm>
          <a:off x="0" y="0"/>
          <a:ext cx="0" cy="0"/>
          <a:chOff x="0" y="0"/>
          <a:chExt cx="0" cy="0"/>
        </a:xfrm>
      </p:grpSpPr>
      <p:sp>
        <p:nvSpPr>
          <p:cNvPr id="353" name="Google Shape;353;p34"/>
          <p:cNvSpPr/>
          <p:nvPr/>
        </p:nvSpPr>
        <p:spPr>
          <a:xfrm>
            <a:off x="6269950" y="1872913"/>
            <a:ext cx="4259476" cy="411877"/>
          </a:xfrm>
          <a:custGeom>
            <a:rect b="b" l="l" r="r" t="t"/>
            <a:pathLst>
              <a:path extrusionOk="0" fill="none" h="1727" w="1786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cap="flat" cmpd="sng" w="38100">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4"/>
          <p:cNvSpPr/>
          <p:nvPr/>
        </p:nvSpPr>
        <p:spPr>
          <a:xfrm>
            <a:off x="-1" y="2963325"/>
            <a:ext cx="9144007" cy="117673"/>
          </a:xfrm>
          <a:custGeom>
            <a:rect b="b" l="l" r="r" t="t"/>
            <a:pathLst>
              <a:path extrusionOk="0" fill="none" h="1727" w="1786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cap="flat" cmpd="sng" w="28575">
            <a:solidFill>
              <a:schemeClr val="dk1"/>
            </a:solidFill>
            <a:prstDash val="dash"/>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34"/>
          <p:cNvGrpSpPr/>
          <p:nvPr/>
        </p:nvGrpSpPr>
        <p:grpSpPr>
          <a:xfrm>
            <a:off x="4203071" y="3075633"/>
            <a:ext cx="3248962" cy="1757317"/>
            <a:chOff x="2793470" y="3159723"/>
            <a:chExt cx="2156200" cy="1615775"/>
          </a:xfrm>
        </p:grpSpPr>
        <p:sp>
          <p:nvSpPr>
            <p:cNvPr id="356" name="Google Shape;356;p34"/>
            <p:cNvSpPr/>
            <p:nvPr/>
          </p:nvSpPr>
          <p:spPr>
            <a:xfrm rot="45231">
              <a:off x="3122592" y="3319287"/>
              <a:ext cx="1801356" cy="1444822"/>
            </a:xfrm>
            <a:prstGeom prst="roundRect">
              <a:avLst>
                <a:gd fmla="val 24491" name="adj"/>
              </a:avLst>
            </a:pr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4"/>
            <p:cNvSpPr/>
            <p:nvPr/>
          </p:nvSpPr>
          <p:spPr>
            <a:xfrm rot="45231">
              <a:off x="2819192" y="3171112"/>
              <a:ext cx="1801356" cy="1444822"/>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t>Something I learned today that will influence my relationships is…</a:t>
              </a:r>
              <a:endParaRPr b="1" sz="1800"/>
            </a:p>
          </p:txBody>
        </p:sp>
      </p:grpSp>
      <p:grpSp>
        <p:nvGrpSpPr>
          <p:cNvPr id="358" name="Google Shape;358;p34"/>
          <p:cNvGrpSpPr/>
          <p:nvPr/>
        </p:nvGrpSpPr>
        <p:grpSpPr>
          <a:xfrm>
            <a:off x="4086892" y="1186674"/>
            <a:ext cx="2681007" cy="1579448"/>
            <a:chOff x="4498795" y="1305150"/>
            <a:chExt cx="2028147" cy="1579448"/>
          </a:xfrm>
        </p:grpSpPr>
        <p:sp>
          <p:nvSpPr>
            <p:cNvPr id="359" name="Google Shape;359;p34"/>
            <p:cNvSpPr/>
            <p:nvPr/>
          </p:nvSpPr>
          <p:spPr>
            <a:xfrm rot="45139">
              <a:off x="4881522" y="1315384"/>
              <a:ext cx="1622240" cy="1301031"/>
            </a:xfrm>
            <a:prstGeom prst="roundRect">
              <a:avLst>
                <a:gd fmla="val 24491" name="adj"/>
              </a:avLst>
            </a:pr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4"/>
            <p:cNvSpPr/>
            <p:nvPr/>
          </p:nvSpPr>
          <p:spPr>
            <a:xfrm rot="45231">
              <a:off x="4524517" y="1428387"/>
              <a:ext cx="1801356" cy="1444822"/>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 name="Google Shape;361;p34"/>
          <p:cNvGrpSpPr/>
          <p:nvPr/>
        </p:nvGrpSpPr>
        <p:grpSpPr>
          <a:xfrm>
            <a:off x="998042" y="1093150"/>
            <a:ext cx="2156162" cy="1683000"/>
            <a:chOff x="1088636" y="1245544"/>
            <a:chExt cx="1975050" cy="1683000"/>
          </a:xfrm>
        </p:grpSpPr>
        <p:sp>
          <p:nvSpPr>
            <p:cNvPr id="362" name="Google Shape;362;p34"/>
            <p:cNvSpPr/>
            <p:nvPr/>
          </p:nvSpPr>
          <p:spPr>
            <a:xfrm rot="-211261">
              <a:off x="1246235" y="1300703"/>
              <a:ext cx="1802503" cy="1445184"/>
            </a:xfrm>
            <a:prstGeom prst="roundRect">
              <a:avLst>
                <a:gd fmla="val 24491" name="adj"/>
              </a:avLst>
            </a:pr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4"/>
            <p:cNvSpPr/>
            <p:nvPr/>
          </p:nvSpPr>
          <p:spPr>
            <a:xfrm rot="-211261">
              <a:off x="1103585" y="1428203"/>
              <a:ext cx="1802503" cy="1445184"/>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 name="Google Shape;364;p34"/>
          <p:cNvSpPr txBox="1"/>
          <p:nvPr/>
        </p:nvSpPr>
        <p:spPr>
          <a:xfrm rot="-259320">
            <a:off x="1091509" y="1464031"/>
            <a:ext cx="1787383" cy="1016882"/>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1 thing I learned today.</a:t>
            </a:r>
            <a:endParaRPr b="1" sz="2000">
              <a:solidFill>
                <a:schemeClr val="dk1"/>
              </a:solidFill>
            </a:endParaRPr>
          </a:p>
        </p:txBody>
      </p:sp>
      <p:sp>
        <p:nvSpPr>
          <p:cNvPr id="365" name="Google Shape;365;p34"/>
          <p:cNvSpPr txBox="1"/>
          <p:nvPr/>
        </p:nvSpPr>
        <p:spPr>
          <a:xfrm>
            <a:off x="2272698" y="3268187"/>
            <a:ext cx="2598300" cy="149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366" name="Google Shape;366;p34"/>
          <p:cNvSpPr txBox="1"/>
          <p:nvPr/>
        </p:nvSpPr>
        <p:spPr>
          <a:xfrm>
            <a:off x="4203079" y="1325105"/>
            <a:ext cx="2241900" cy="137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After today’s lesson, I will now consider….</a:t>
            </a:r>
            <a:endParaRPr b="1" sz="1700">
              <a:solidFill>
                <a:schemeClr val="dk1"/>
              </a:solidFill>
            </a:endParaRPr>
          </a:p>
        </p:txBody>
      </p:sp>
      <p:sp>
        <p:nvSpPr>
          <p:cNvPr id="367" name="Google Shape;367;p34"/>
          <p:cNvSpPr/>
          <p:nvPr/>
        </p:nvSpPr>
        <p:spPr>
          <a:xfrm>
            <a:off x="1898365" y="2907016"/>
            <a:ext cx="230296" cy="230296"/>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 name="Google Shape;368;p34"/>
          <p:cNvSpPr/>
          <p:nvPr/>
        </p:nvSpPr>
        <p:spPr>
          <a:xfrm>
            <a:off x="3604727" y="2879693"/>
            <a:ext cx="230296" cy="230296"/>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34"/>
          <p:cNvSpPr/>
          <p:nvPr/>
        </p:nvSpPr>
        <p:spPr>
          <a:xfrm>
            <a:off x="5312252" y="2916123"/>
            <a:ext cx="230296" cy="230296"/>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34"/>
          <p:cNvSpPr/>
          <p:nvPr/>
        </p:nvSpPr>
        <p:spPr>
          <a:xfrm>
            <a:off x="7015352" y="2965011"/>
            <a:ext cx="230296" cy="230296"/>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34"/>
          <p:cNvSpPr/>
          <p:nvPr/>
        </p:nvSpPr>
        <p:spPr>
          <a:xfrm rot="2006702">
            <a:off x="5029613" y="177816"/>
            <a:ext cx="588826" cy="566095"/>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4"/>
          <p:cNvSpPr/>
          <p:nvPr/>
        </p:nvSpPr>
        <p:spPr>
          <a:xfrm>
            <a:off x="387501" y="4057449"/>
            <a:ext cx="668292" cy="656326"/>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p:nvPr/>
        </p:nvSpPr>
        <p:spPr>
          <a:xfrm>
            <a:off x="165675" y="149525"/>
            <a:ext cx="7079984" cy="955550"/>
          </a:xfrm>
          <a:prstGeom prst="rect">
            <a:avLst/>
          </a:prstGeom>
        </p:spPr>
        <p:txBody>
          <a:bodyPr>
            <a:prstTxWarp prst="textPlain"/>
          </a:bodyPr>
          <a:lstStyle/>
          <a:p>
            <a:pPr lvl="0" algn="ctr"/>
            <a:r>
              <a:rPr b="1" i="0">
                <a:ln cap="flat" cmpd="sng" w="19050">
                  <a:solidFill>
                    <a:schemeClr val="lt1"/>
                  </a:solidFill>
                  <a:prstDash val="solid"/>
                  <a:round/>
                  <a:headEnd len="sm" w="sm" type="none"/>
                  <a:tailEnd len="sm" w="sm" type="none"/>
                </a:ln>
                <a:solidFill>
                  <a:schemeClr val="dk1"/>
                </a:solidFill>
                <a:latin typeface="Arial"/>
              </a:rPr>
              <a:t>Reflect on one of these prompts...</a:t>
            </a:r>
          </a:p>
        </p:txBody>
      </p:sp>
      <p:sp>
        <p:nvSpPr>
          <p:cNvPr id="374" name="Google Shape;374;p34"/>
          <p:cNvSpPr/>
          <p:nvPr/>
        </p:nvSpPr>
        <p:spPr>
          <a:xfrm rot="-407579">
            <a:off x="735099" y="1707486"/>
            <a:ext cx="219800" cy="742754"/>
          </a:xfrm>
          <a:prstGeom prst="rect">
            <a:avLst/>
          </a:prstGeom>
        </p:spPr>
        <p:txBody>
          <a:bodyPr>
            <a:prstTxWarp prst="textPlain"/>
          </a:bodyPr>
          <a:lstStyle/>
          <a:p>
            <a:pPr lvl="0" algn="ctr"/>
            <a:r>
              <a:rPr b="1" i="0">
                <a:ln cap="flat" cmpd="sng" w="19050">
                  <a:solidFill>
                    <a:schemeClr val="lt1"/>
                  </a:solidFill>
                  <a:prstDash val="solid"/>
                  <a:round/>
                  <a:headEnd len="sm" w="sm" type="none"/>
                  <a:tailEnd len="sm" w="sm" type="none"/>
                </a:ln>
                <a:solidFill>
                  <a:schemeClr val="dk1"/>
                </a:solidFill>
                <a:latin typeface="Arial"/>
              </a:rPr>
              <a:t>1</a:t>
            </a:r>
          </a:p>
        </p:txBody>
      </p:sp>
      <p:sp>
        <p:nvSpPr>
          <p:cNvPr id="375" name="Google Shape;375;p34"/>
          <p:cNvSpPr/>
          <p:nvPr/>
        </p:nvSpPr>
        <p:spPr>
          <a:xfrm rot="-161708">
            <a:off x="3959778" y="1982153"/>
            <a:ext cx="336700" cy="742754"/>
          </a:xfrm>
          <a:prstGeom prst="rect">
            <a:avLst/>
          </a:prstGeom>
        </p:spPr>
        <p:txBody>
          <a:bodyPr>
            <a:prstTxWarp prst="textPlain"/>
          </a:bodyPr>
          <a:lstStyle/>
          <a:p>
            <a:pPr lvl="0" algn="ctr"/>
            <a:r>
              <a:rPr b="1" i="0">
                <a:ln cap="flat" cmpd="sng" w="19050">
                  <a:solidFill>
                    <a:schemeClr val="lt1"/>
                  </a:solidFill>
                  <a:prstDash val="solid"/>
                  <a:round/>
                  <a:headEnd len="sm" w="sm" type="none"/>
                  <a:tailEnd len="sm" w="sm" type="none"/>
                </a:ln>
                <a:solidFill>
                  <a:schemeClr val="dk1"/>
                </a:solidFill>
                <a:latin typeface="Arial"/>
              </a:rPr>
              <a:t>2</a:t>
            </a:r>
          </a:p>
        </p:txBody>
      </p:sp>
      <p:sp>
        <p:nvSpPr>
          <p:cNvPr id="376" name="Google Shape;376;p34"/>
          <p:cNvSpPr/>
          <p:nvPr/>
        </p:nvSpPr>
        <p:spPr>
          <a:xfrm rot="-161708">
            <a:off x="3852597" y="3837316"/>
            <a:ext cx="333200" cy="755151"/>
          </a:xfrm>
          <a:prstGeom prst="rect">
            <a:avLst/>
          </a:prstGeom>
        </p:spPr>
        <p:txBody>
          <a:bodyPr>
            <a:prstTxWarp prst="textPlain"/>
          </a:bodyPr>
          <a:lstStyle/>
          <a:p>
            <a:pPr lvl="0" algn="ctr"/>
            <a:r>
              <a:rPr b="1" i="0">
                <a:ln cap="flat" cmpd="sng" w="19050">
                  <a:solidFill>
                    <a:schemeClr val="lt1"/>
                  </a:solidFill>
                  <a:prstDash val="solid"/>
                  <a:round/>
                  <a:headEnd len="sm" w="sm" type="none"/>
                  <a:tailEnd len="sm" w="sm" type="none"/>
                </a:ln>
                <a:solidFill>
                  <a:schemeClr val="dk1"/>
                </a:solidFill>
                <a:latin typeface="Arial"/>
              </a:rPr>
              <a:t>3</a:t>
            </a:r>
          </a:p>
        </p:txBody>
      </p:sp>
      <p:grpSp>
        <p:nvGrpSpPr>
          <p:cNvPr id="377" name="Google Shape;377;p34"/>
          <p:cNvGrpSpPr/>
          <p:nvPr/>
        </p:nvGrpSpPr>
        <p:grpSpPr>
          <a:xfrm>
            <a:off x="7245650" y="472477"/>
            <a:ext cx="1915210" cy="1400449"/>
            <a:chOff x="3348925" y="3556225"/>
            <a:chExt cx="776300" cy="567650"/>
          </a:xfrm>
        </p:grpSpPr>
        <p:sp>
          <p:nvSpPr>
            <p:cNvPr id="378" name="Google Shape;378;p34"/>
            <p:cNvSpPr/>
            <p:nvPr/>
          </p:nvSpPr>
          <p:spPr>
            <a:xfrm>
              <a:off x="3628125" y="3573200"/>
              <a:ext cx="481025" cy="443825"/>
            </a:xfrm>
            <a:custGeom>
              <a:rect b="b" l="l" r="r" t="t"/>
              <a:pathLst>
                <a:path extrusionOk="0" h="17753" w="19241">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rgbClr val="66C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4"/>
            <p:cNvSpPr/>
            <p:nvPr/>
          </p:nvSpPr>
          <p:spPr>
            <a:xfrm>
              <a:off x="3367375" y="3796725"/>
              <a:ext cx="342025" cy="307200"/>
            </a:xfrm>
            <a:custGeom>
              <a:rect b="b" l="l" r="r" t="t"/>
              <a:pathLst>
                <a:path extrusionOk="0" h="12288" w="13681">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4"/>
            <p:cNvSpPr/>
            <p:nvPr/>
          </p:nvSpPr>
          <p:spPr>
            <a:xfrm>
              <a:off x="3809400" y="3775000"/>
              <a:ext cx="128600" cy="88125"/>
            </a:xfrm>
            <a:custGeom>
              <a:rect b="b" l="l" r="r" t="t"/>
              <a:pathLst>
                <a:path extrusionOk="0" h="3525" w="5144">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4"/>
            <p:cNvSpPr/>
            <p:nvPr/>
          </p:nvSpPr>
          <p:spPr>
            <a:xfrm>
              <a:off x="3772775" y="3705350"/>
              <a:ext cx="25325" cy="44375"/>
            </a:xfrm>
            <a:custGeom>
              <a:rect b="b" l="l" r="r" t="t"/>
              <a:pathLst>
                <a:path extrusionOk="0" h="1775" w="1013">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p:nvPr/>
          </p:nvSpPr>
          <p:spPr>
            <a:xfrm>
              <a:off x="3956125" y="3711600"/>
              <a:ext cx="31300" cy="38425"/>
            </a:xfrm>
            <a:custGeom>
              <a:rect b="b" l="l" r="r" t="t"/>
              <a:pathLst>
                <a:path extrusionOk="0" h="1537" w="1252">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p:nvPr/>
          </p:nvSpPr>
          <p:spPr>
            <a:xfrm>
              <a:off x="3488825" y="3938125"/>
              <a:ext cx="99425" cy="73525"/>
            </a:xfrm>
            <a:custGeom>
              <a:rect b="b" l="l" r="r" t="t"/>
              <a:pathLst>
                <a:path extrusionOk="0" h="2941" w="3977">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a:off x="3449525" y="3875000"/>
              <a:ext cx="21450" cy="39925"/>
            </a:xfrm>
            <a:custGeom>
              <a:rect b="b" l="l" r="r" t="t"/>
              <a:pathLst>
                <a:path extrusionOk="0" h="1597" w="858">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a:off x="3604600" y="3875600"/>
              <a:ext cx="21750" cy="35150"/>
            </a:xfrm>
            <a:custGeom>
              <a:rect b="b" l="l" r="r" t="t"/>
              <a:pathLst>
                <a:path extrusionOk="0" h="1406" w="87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a:off x="3817725" y="3789275"/>
              <a:ext cx="102425" cy="65525"/>
            </a:xfrm>
            <a:custGeom>
              <a:rect b="b" l="l" r="r" t="t"/>
              <a:pathLst>
                <a:path extrusionOk="0" h="2621" w="4097">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a:off x="3505775" y="3951500"/>
              <a:ext cx="65825" cy="41400"/>
            </a:xfrm>
            <a:custGeom>
              <a:rect b="b" l="l" r="r" t="t"/>
              <a:pathLst>
                <a:path extrusionOk="0" h="1656" w="2633">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a:off x="3348925" y="3556225"/>
              <a:ext cx="776300" cy="567650"/>
            </a:xfrm>
            <a:custGeom>
              <a:rect b="b" l="l" r="r" t="t"/>
              <a:pathLst>
                <a:path extrusionOk="0" h="22706" w="31052">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392" name="Shape 392"/>
        <p:cNvGrpSpPr/>
        <p:nvPr/>
      </p:nvGrpSpPr>
      <p:grpSpPr>
        <a:xfrm>
          <a:off x="0" y="0"/>
          <a:ext cx="0" cy="0"/>
          <a:chOff x="0" y="0"/>
          <a:chExt cx="0" cy="0"/>
        </a:xfrm>
      </p:grpSpPr>
      <p:grpSp>
        <p:nvGrpSpPr>
          <p:cNvPr id="393" name="Google Shape;393;p35"/>
          <p:cNvGrpSpPr/>
          <p:nvPr/>
        </p:nvGrpSpPr>
        <p:grpSpPr>
          <a:xfrm>
            <a:off x="1832898" y="479778"/>
            <a:ext cx="5801491" cy="4071484"/>
            <a:chOff x="1540350" y="826005"/>
            <a:chExt cx="6259025" cy="3378825"/>
          </a:xfrm>
        </p:grpSpPr>
        <p:sp>
          <p:nvSpPr>
            <p:cNvPr id="394" name="Google Shape;394;p35"/>
            <p:cNvSpPr/>
            <p:nvPr/>
          </p:nvSpPr>
          <p:spPr>
            <a:xfrm rot="-129175">
              <a:off x="1789023" y="1167494"/>
              <a:ext cx="5957405" cy="2926472"/>
            </a:xfrm>
            <a:prstGeom prst="roundRect">
              <a:avLst>
                <a:gd fmla="val 24491"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5"/>
            <p:cNvSpPr/>
            <p:nvPr/>
          </p:nvSpPr>
          <p:spPr>
            <a:xfrm rot="-129175">
              <a:off x="1593297" y="936869"/>
              <a:ext cx="5957405" cy="2926472"/>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35"/>
          <p:cNvSpPr txBox="1"/>
          <p:nvPr>
            <p:ph type="title"/>
          </p:nvPr>
        </p:nvSpPr>
        <p:spPr>
          <a:xfrm rot="-121121">
            <a:off x="2061508" y="951920"/>
            <a:ext cx="5212135" cy="2977541"/>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2200">
                <a:latin typeface="Arial"/>
                <a:ea typeface="Arial"/>
                <a:cs typeface="Arial"/>
                <a:sym typeface="Arial"/>
              </a:rPr>
              <a:t>R</a:t>
            </a:r>
            <a:r>
              <a:rPr b="0" lang="en" sz="2200">
                <a:latin typeface="Arial"/>
                <a:ea typeface="Arial"/>
                <a:cs typeface="Arial"/>
                <a:sym typeface="Arial"/>
              </a:rPr>
              <a:t>elationships are complex. There are so many factors that influence the power dynamics that can impact a relationship. Analyzing these factors, and increasing awareness of potential influences of power and culture on interpersonal relationships, helps us understand the disparities of social wellness..</a:t>
            </a:r>
            <a:endParaRPr b="0" sz="2200">
              <a:latin typeface="Arial"/>
              <a:ea typeface="Arial"/>
              <a:cs typeface="Arial"/>
              <a:sym typeface="Arial"/>
            </a:endParaRPr>
          </a:p>
        </p:txBody>
      </p:sp>
      <p:grpSp>
        <p:nvGrpSpPr>
          <p:cNvPr id="397" name="Google Shape;397;p35"/>
          <p:cNvGrpSpPr/>
          <p:nvPr/>
        </p:nvGrpSpPr>
        <p:grpSpPr>
          <a:xfrm rot="-521073">
            <a:off x="7072532" y="2218517"/>
            <a:ext cx="1875126" cy="1341064"/>
            <a:chOff x="2391350" y="3583000"/>
            <a:chExt cx="571525" cy="478675"/>
          </a:xfrm>
        </p:grpSpPr>
        <p:sp>
          <p:nvSpPr>
            <p:cNvPr id="398" name="Google Shape;398;p35"/>
            <p:cNvSpPr/>
            <p:nvPr/>
          </p:nvSpPr>
          <p:spPr>
            <a:xfrm>
              <a:off x="2400875" y="3591050"/>
              <a:ext cx="343225" cy="369125"/>
            </a:xfrm>
            <a:custGeom>
              <a:rect b="b" l="l" r="r" t="t"/>
              <a:pathLst>
                <a:path extrusionOk="0" h="14765" w="13729">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5"/>
            <p:cNvSpPr/>
            <p:nvPr/>
          </p:nvSpPr>
          <p:spPr>
            <a:xfrm>
              <a:off x="2650325" y="3685700"/>
              <a:ext cx="297675" cy="361075"/>
            </a:xfrm>
            <a:custGeom>
              <a:rect b="b" l="l" r="r" t="t"/>
              <a:pathLst>
                <a:path extrusionOk="0" h="14443" w="11907">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5"/>
            <p:cNvSpPr/>
            <p:nvPr/>
          </p:nvSpPr>
          <p:spPr>
            <a:xfrm>
              <a:off x="2662525" y="3739575"/>
              <a:ext cx="28300" cy="38425"/>
            </a:xfrm>
            <a:custGeom>
              <a:rect b="b" l="l" r="r" t="t"/>
              <a:pathLst>
                <a:path extrusionOk="0" h="1537" w="1132">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5"/>
            <p:cNvSpPr/>
            <p:nvPr/>
          </p:nvSpPr>
          <p:spPr>
            <a:xfrm>
              <a:off x="2576800" y="3736900"/>
              <a:ext cx="28900" cy="39600"/>
            </a:xfrm>
            <a:custGeom>
              <a:rect b="b" l="l" r="r" t="t"/>
              <a:pathLst>
                <a:path extrusionOk="0" h="1584" w="1156">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5"/>
            <p:cNvSpPr/>
            <p:nvPr/>
          </p:nvSpPr>
          <p:spPr>
            <a:xfrm>
              <a:off x="2485725" y="3745825"/>
              <a:ext cx="27700" cy="32475"/>
            </a:xfrm>
            <a:custGeom>
              <a:rect b="b" l="l" r="r" t="t"/>
              <a:pathLst>
                <a:path extrusionOk="0" h="1299" w="1108">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5"/>
            <p:cNvSpPr/>
            <p:nvPr/>
          </p:nvSpPr>
          <p:spPr>
            <a:xfrm>
              <a:off x="2887250" y="3821725"/>
              <a:ext cx="28000" cy="37225"/>
            </a:xfrm>
            <a:custGeom>
              <a:rect b="b" l="l" r="r" t="t"/>
              <a:pathLst>
                <a:path extrusionOk="0" h="1489" w="112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5"/>
            <p:cNvSpPr/>
            <p:nvPr/>
          </p:nvSpPr>
          <p:spPr>
            <a:xfrm>
              <a:off x="2751525" y="3824700"/>
              <a:ext cx="25925" cy="29500"/>
            </a:xfrm>
            <a:custGeom>
              <a:rect b="b" l="l" r="r" t="t"/>
              <a:pathLst>
                <a:path extrusionOk="0" h="1180" w="1037">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5"/>
            <p:cNvSpPr/>
            <p:nvPr/>
          </p:nvSpPr>
          <p:spPr>
            <a:xfrm>
              <a:off x="2824150" y="3820550"/>
              <a:ext cx="25325" cy="30675"/>
            </a:xfrm>
            <a:custGeom>
              <a:rect b="b" l="l" r="r" t="t"/>
              <a:pathLst>
                <a:path extrusionOk="0" h="1227" w="1013">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5"/>
            <p:cNvSpPr/>
            <p:nvPr/>
          </p:nvSpPr>
          <p:spPr>
            <a:xfrm>
              <a:off x="2391350" y="3583000"/>
              <a:ext cx="571525" cy="478675"/>
            </a:xfrm>
            <a:custGeom>
              <a:rect b="b" l="l" r="r" t="t"/>
              <a:pathLst>
                <a:path extrusionOk="0" h="19147" w="22861">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35"/>
          <p:cNvGrpSpPr/>
          <p:nvPr/>
        </p:nvGrpSpPr>
        <p:grpSpPr>
          <a:xfrm>
            <a:off x="497490" y="2084633"/>
            <a:ext cx="1608582" cy="1608812"/>
            <a:chOff x="5016675" y="1670375"/>
            <a:chExt cx="569450" cy="703275"/>
          </a:xfrm>
        </p:grpSpPr>
        <p:sp>
          <p:nvSpPr>
            <p:cNvPr id="408" name="Google Shape;408;p35"/>
            <p:cNvSpPr/>
            <p:nvPr/>
          </p:nvSpPr>
          <p:spPr>
            <a:xfrm>
              <a:off x="5045550" y="1670375"/>
              <a:ext cx="540575" cy="303225"/>
            </a:xfrm>
            <a:custGeom>
              <a:rect b="b" l="l" r="r" t="t"/>
              <a:pathLst>
                <a:path extrusionOk="0" h="12129" w="21623">
                  <a:moveTo>
                    <a:pt x="14005" y="828"/>
                  </a:moveTo>
                  <a:cubicBezTo>
                    <a:pt x="14084" y="828"/>
                    <a:pt x="14163" y="828"/>
                    <a:pt x="14241" y="830"/>
                  </a:cubicBezTo>
                  <a:cubicBezTo>
                    <a:pt x="15241" y="854"/>
                    <a:pt x="16241" y="889"/>
                    <a:pt x="17217" y="937"/>
                  </a:cubicBezTo>
                  <a:cubicBezTo>
                    <a:pt x="17658" y="949"/>
                    <a:pt x="18086" y="985"/>
                    <a:pt x="18503" y="997"/>
                  </a:cubicBezTo>
                  <a:cubicBezTo>
                    <a:pt x="18682" y="1009"/>
                    <a:pt x="18872" y="1009"/>
                    <a:pt x="19051" y="1009"/>
                  </a:cubicBezTo>
                  <a:cubicBezTo>
                    <a:pt x="19468" y="1032"/>
                    <a:pt x="19896" y="1044"/>
                    <a:pt x="20313" y="1068"/>
                  </a:cubicBezTo>
                  <a:cubicBezTo>
                    <a:pt x="20765" y="1116"/>
                    <a:pt x="20765" y="1116"/>
                    <a:pt x="20753" y="1580"/>
                  </a:cubicBezTo>
                  <a:cubicBezTo>
                    <a:pt x="20658" y="3437"/>
                    <a:pt x="20575" y="5402"/>
                    <a:pt x="20456" y="7783"/>
                  </a:cubicBezTo>
                  <a:cubicBezTo>
                    <a:pt x="20456" y="7902"/>
                    <a:pt x="20420" y="8033"/>
                    <a:pt x="20384" y="8200"/>
                  </a:cubicBezTo>
                  <a:cubicBezTo>
                    <a:pt x="20361" y="8236"/>
                    <a:pt x="20361" y="8283"/>
                    <a:pt x="20349" y="8307"/>
                  </a:cubicBezTo>
                  <a:lnTo>
                    <a:pt x="19325" y="8307"/>
                  </a:lnTo>
                  <a:cubicBezTo>
                    <a:pt x="18420" y="8331"/>
                    <a:pt x="17491" y="8367"/>
                    <a:pt x="16586" y="8402"/>
                  </a:cubicBezTo>
                  <a:lnTo>
                    <a:pt x="15360" y="8438"/>
                  </a:lnTo>
                  <a:cubicBezTo>
                    <a:pt x="14479" y="8474"/>
                    <a:pt x="13574" y="8498"/>
                    <a:pt x="12681" y="8545"/>
                  </a:cubicBezTo>
                  <a:cubicBezTo>
                    <a:pt x="11407" y="8605"/>
                    <a:pt x="10109" y="8664"/>
                    <a:pt x="8823" y="8724"/>
                  </a:cubicBezTo>
                  <a:lnTo>
                    <a:pt x="7633" y="8783"/>
                  </a:lnTo>
                  <a:cubicBezTo>
                    <a:pt x="7002" y="8807"/>
                    <a:pt x="6585" y="9057"/>
                    <a:pt x="6299" y="9545"/>
                  </a:cubicBezTo>
                  <a:cubicBezTo>
                    <a:pt x="6144" y="9795"/>
                    <a:pt x="5942" y="10022"/>
                    <a:pt x="5716" y="10260"/>
                  </a:cubicBezTo>
                  <a:cubicBezTo>
                    <a:pt x="5656" y="10319"/>
                    <a:pt x="5597" y="10379"/>
                    <a:pt x="5549" y="10438"/>
                  </a:cubicBezTo>
                  <a:cubicBezTo>
                    <a:pt x="5525" y="10462"/>
                    <a:pt x="5478" y="10510"/>
                    <a:pt x="5430" y="10545"/>
                  </a:cubicBezTo>
                  <a:cubicBezTo>
                    <a:pt x="5252" y="10117"/>
                    <a:pt x="5192" y="9772"/>
                    <a:pt x="5216" y="9188"/>
                  </a:cubicBezTo>
                  <a:lnTo>
                    <a:pt x="5216" y="9105"/>
                  </a:lnTo>
                  <a:lnTo>
                    <a:pt x="5168" y="9057"/>
                  </a:lnTo>
                  <a:cubicBezTo>
                    <a:pt x="4990" y="8795"/>
                    <a:pt x="4740" y="8760"/>
                    <a:pt x="4525" y="8760"/>
                  </a:cubicBezTo>
                  <a:cubicBezTo>
                    <a:pt x="4454" y="8760"/>
                    <a:pt x="4394" y="8760"/>
                    <a:pt x="4335" y="8771"/>
                  </a:cubicBezTo>
                  <a:lnTo>
                    <a:pt x="4263" y="8771"/>
                  </a:lnTo>
                  <a:cubicBezTo>
                    <a:pt x="3989" y="8783"/>
                    <a:pt x="3704" y="8819"/>
                    <a:pt x="3442" y="8843"/>
                  </a:cubicBezTo>
                  <a:cubicBezTo>
                    <a:pt x="3180" y="8879"/>
                    <a:pt x="2894" y="8902"/>
                    <a:pt x="2620" y="8914"/>
                  </a:cubicBezTo>
                  <a:cubicBezTo>
                    <a:pt x="2537" y="8922"/>
                    <a:pt x="2454" y="8925"/>
                    <a:pt x="2369" y="8925"/>
                  </a:cubicBezTo>
                  <a:cubicBezTo>
                    <a:pt x="2201" y="8925"/>
                    <a:pt x="2029" y="8914"/>
                    <a:pt x="1846" y="8914"/>
                  </a:cubicBezTo>
                  <a:cubicBezTo>
                    <a:pt x="1703" y="8914"/>
                    <a:pt x="1561" y="8902"/>
                    <a:pt x="1418" y="8902"/>
                  </a:cubicBezTo>
                  <a:cubicBezTo>
                    <a:pt x="1251" y="8902"/>
                    <a:pt x="1144" y="8855"/>
                    <a:pt x="1120" y="8617"/>
                  </a:cubicBezTo>
                  <a:cubicBezTo>
                    <a:pt x="1108" y="8498"/>
                    <a:pt x="1084" y="8367"/>
                    <a:pt x="1072" y="8248"/>
                  </a:cubicBezTo>
                  <a:cubicBezTo>
                    <a:pt x="1025" y="7819"/>
                    <a:pt x="965" y="7366"/>
                    <a:pt x="953" y="6938"/>
                  </a:cubicBezTo>
                  <a:cubicBezTo>
                    <a:pt x="894" y="5461"/>
                    <a:pt x="1013" y="3961"/>
                    <a:pt x="1132" y="2509"/>
                  </a:cubicBezTo>
                  <a:cubicBezTo>
                    <a:pt x="1168" y="2175"/>
                    <a:pt x="1180" y="1866"/>
                    <a:pt x="1203" y="1532"/>
                  </a:cubicBezTo>
                  <a:cubicBezTo>
                    <a:pt x="1239" y="1211"/>
                    <a:pt x="1239" y="1211"/>
                    <a:pt x="1549" y="1187"/>
                  </a:cubicBezTo>
                  <a:cubicBezTo>
                    <a:pt x="2072" y="1161"/>
                    <a:pt x="2639" y="1142"/>
                    <a:pt x="3271" y="1142"/>
                  </a:cubicBezTo>
                  <a:cubicBezTo>
                    <a:pt x="3516" y="1142"/>
                    <a:pt x="3771" y="1145"/>
                    <a:pt x="4037" y="1151"/>
                  </a:cubicBezTo>
                  <a:cubicBezTo>
                    <a:pt x="4871" y="1163"/>
                    <a:pt x="5740" y="1175"/>
                    <a:pt x="6549" y="1187"/>
                  </a:cubicBezTo>
                  <a:cubicBezTo>
                    <a:pt x="7073" y="1211"/>
                    <a:pt x="7597" y="1223"/>
                    <a:pt x="8121" y="1223"/>
                  </a:cubicBezTo>
                  <a:cubicBezTo>
                    <a:pt x="8311" y="1223"/>
                    <a:pt x="8490" y="1211"/>
                    <a:pt x="8645" y="1163"/>
                  </a:cubicBezTo>
                  <a:cubicBezTo>
                    <a:pt x="9454" y="973"/>
                    <a:pt x="10276" y="949"/>
                    <a:pt x="11133" y="925"/>
                  </a:cubicBezTo>
                  <a:lnTo>
                    <a:pt x="11324" y="925"/>
                  </a:lnTo>
                  <a:lnTo>
                    <a:pt x="12491" y="878"/>
                  </a:lnTo>
                  <a:cubicBezTo>
                    <a:pt x="12994" y="857"/>
                    <a:pt x="13507" y="828"/>
                    <a:pt x="14005" y="828"/>
                  </a:cubicBezTo>
                  <a:close/>
                  <a:moveTo>
                    <a:pt x="14717" y="0"/>
                  </a:moveTo>
                  <a:cubicBezTo>
                    <a:pt x="14542" y="0"/>
                    <a:pt x="14368" y="3"/>
                    <a:pt x="14193" y="8"/>
                  </a:cubicBezTo>
                  <a:cubicBezTo>
                    <a:pt x="13419" y="20"/>
                    <a:pt x="12645" y="44"/>
                    <a:pt x="11883" y="92"/>
                  </a:cubicBezTo>
                  <a:lnTo>
                    <a:pt x="11252" y="127"/>
                  </a:lnTo>
                  <a:cubicBezTo>
                    <a:pt x="11038" y="139"/>
                    <a:pt x="10812" y="139"/>
                    <a:pt x="10586" y="151"/>
                  </a:cubicBezTo>
                  <a:cubicBezTo>
                    <a:pt x="10002" y="163"/>
                    <a:pt x="9395" y="175"/>
                    <a:pt x="8800" y="270"/>
                  </a:cubicBezTo>
                  <a:cubicBezTo>
                    <a:pt x="8133" y="360"/>
                    <a:pt x="7460" y="389"/>
                    <a:pt x="6808" y="389"/>
                  </a:cubicBezTo>
                  <a:cubicBezTo>
                    <a:pt x="6156" y="389"/>
                    <a:pt x="5525" y="360"/>
                    <a:pt x="4942" y="330"/>
                  </a:cubicBezTo>
                  <a:cubicBezTo>
                    <a:pt x="3775" y="270"/>
                    <a:pt x="2644" y="270"/>
                    <a:pt x="1263" y="270"/>
                  </a:cubicBezTo>
                  <a:cubicBezTo>
                    <a:pt x="572" y="270"/>
                    <a:pt x="453" y="461"/>
                    <a:pt x="406" y="1140"/>
                  </a:cubicBezTo>
                  <a:cubicBezTo>
                    <a:pt x="394" y="1401"/>
                    <a:pt x="358" y="1675"/>
                    <a:pt x="346" y="1925"/>
                  </a:cubicBezTo>
                  <a:cubicBezTo>
                    <a:pt x="299" y="2413"/>
                    <a:pt x="263" y="2937"/>
                    <a:pt x="227" y="3437"/>
                  </a:cubicBezTo>
                  <a:lnTo>
                    <a:pt x="191" y="3949"/>
                  </a:lnTo>
                  <a:cubicBezTo>
                    <a:pt x="108" y="5521"/>
                    <a:pt x="1" y="7164"/>
                    <a:pt x="215" y="8783"/>
                  </a:cubicBezTo>
                  <a:cubicBezTo>
                    <a:pt x="239" y="8974"/>
                    <a:pt x="287" y="9176"/>
                    <a:pt x="334" y="9367"/>
                  </a:cubicBezTo>
                  <a:cubicBezTo>
                    <a:pt x="346" y="9450"/>
                    <a:pt x="370" y="9545"/>
                    <a:pt x="394" y="9641"/>
                  </a:cubicBezTo>
                  <a:lnTo>
                    <a:pt x="429" y="9819"/>
                  </a:lnTo>
                  <a:lnTo>
                    <a:pt x="1251" y="9795"/>
                  </a:lnTo>
                  <a:cubicBezTo>
                    <a:pt x="2073" y="9760"/>
                    <a:pt x="2846" y="9736"/>
                    <a:pt x="3620" y="9700"/>
                  </a:cubicBezTo>
                  <a:lnTo>
                    <a:pt x="3978" y="9700"/>
                  </a:lnTo>
                  <a:cubicBezTo>
                    <a:pt x="4097" y="9700"/>
                    <a:pt x="4323" y="9700"/>
                    <a:pt x="4347" y="9748"/>
                  </a:cubicBezTo>
                  <a:cubicBezTo>
                    <a:pt x="4394" y="9783"/>
                    <a:pt x="4442" y="9986"/>
                    <a:pt x="4454" y="10093"/>
                  </a:cubicBezTo>
                  <a:lnTo>
                    <a:pt x="4549" y="10629"/>
                  </a:lnTo>
                  <a:cubicBezTo>
                    <a:pt x="4573" y="10795"/>
                    <a:pt x="4585" y="10950"/>
                    <a:pt x="4620" y="11105"/>
                  </a:cubicBezTo>
                  <a:cubicBezTo>
                    <a:pt x="4644" y="11236"/>
                    <a:pt x="4680" y="11367"/>
                    <a:pt x="4728" y="11534"/>
                  </a:cubicBezTo>
                  <a:cubicBezTo>
                    <a:pt x="4751" y="11629"/>
                    <a:pt x="4763" y="11712"/>
                    <a:pt x="4799" y="11819"/>
                  </a:cubicBezTo>
                  <a:lnTo>
                    <a:pt x="4882" y="12129"/>
                  </a:lnTo>
                  <a:lnTo>
                    <a:pt x="5156" y="11938"/>
                  </a:lnTo>
                  <a:cubicBezTo>
                    <a:pt x="5263" y="11867"/>
                    <a:pt x="5359" y="11784"/>
                    <a:pt x="5442" y="11724"/>
                  </a:cubicBezTo>
                  <a:cubicBezTo>
                    <a:pt x="5621" y="11605"/>
                    <a:pt x="5752" y="11510"/>
                    <a:pt x="5871" y="11391"/>
                  </a:cubicBezTo>
                  <a:cubicBezTo>
                    <a:pt x="6192" y="11057"/>
                    <a:pt x="6525" y="10676"/>
                    <a:pt x="6942" y="10200"/>
                  </a:cubicBezTo>
                  <a:cubicBezTo>
                    <a:pt x="7192" y="9903"/>
                    <a:pt x="7418" y="9700"/>
                    <a:pt x="7740" y="9688"/>
                  </a:cubicBezTo>
                  <a:cubicBezTo>
                    <a:pt x="8240" y="9664"/>
                    <a:pt x="8740" y="9641"/>
                    <a:pt x="9228" y="9617"/>
                  </a:cubicBezTo>
                  <a:cubicBezTo>
                    <a:pt x="9931" y="9569"/>
                    <a:pt x="10645" y="9545"/>
                    <a:pt x="11348" y="9510"/>
                  </a:cubicBezTo>
                  <a:lnTo>
                    <a:pt x="12360" y="9462"/>
                  </a:lnTo>
                  <a:cubicBezTo>
                    <a:pt x="13622" y="9402"/>
                    <a:pt x="14931" y="9331"/>
                    <a:pt x="16229" y="9307"/>
                  </a:cubicBezTo>
                  <a:lnTo>
                    <a:pt x="16277" y="9307"/>
                  </a:lnTo>
                  <a:cubicBezTo>
                    <a:pt x="17037" y="9277"/>
                    <a:pt x="17817" y="9252"/>
                    <a:pt x="18600" y="9252"/>
                  </a:cubicBezTo>
                  <a:cubicBezTo>
                    <a:pt x="19068" y="9252"/>
                    <a:pt x="19536" y="9261"/>
                    <a:pt x="20003" y="9283"/>
                  </a:cubicBezTo>
                  <a:lnTo>
                    <a:pt x="20099" y="9283"/>
                  </a:lnTo>
                  <a:cubicBezTo>
                    <a:pt x="20207" y="9290"/>
                    <a:pt x="20304" y="9294"/>
                    <a:pt x="20392" y="9294"/>
                  </a:cubicBezTo>
                  <a:cubicBezTo>
                    <a:pt x="20973" y="9294"/>
                    <a:pt x="21146" y="9119"/>
                    <a:pt x="21301" y="8271"/>
                  </a:cubicBezTo>
                  <a:cubicBezTo>
                    <a:pt x="21313" y="8212"/>
                    <a:pt x="21313" y="8152"/>
                    <a:pt x="21313" y="8117"/>
                  </a:cubicBezTo>
                  <a:lnTo>
                    <a:pt x="21313" y="8069"/>
                  </a:lnTo>
                  <a:cubicBezTo>
                    <a:pt x="21349" y="7438"/>
                    <a:pt x="21373" y="6831"/>
                    <a:pt x="21408" y="6212"/>
                  </a:cubicBezTo>
                  <a:cubicBezTo>
                    <a:pt x="21480" y="4640"/>
                    <a:pt x="21563" y="3021"/>
                    <a:pt x="21623" y="1413"/>
                  </a:cubicBezTo>
                  <a:cubicBezTo>
                    <a:pt x="21611" y="925"/>
                    <a:pt x="21599" y="616"/>
                    <a:pt x="21396" y="401"/>
                  </a:cubicBezTo>
                  <a:cubicBezTo>
                    <a:pt x="21194" y="199"/>
                    <a:pt x="20896" y="151"/>
                    <a:pt x="20408" y="151"/>
                  </a:cubicBezTo>
                  <a:lnTo>
                    <a:pt x="20301" y="151"/>
                  </a:lnTo>
                  <a:cubicBezTo>
                    <a:pt x="19872" y="139"/>
                    <a:pt x="19456" y="127"/>
                    <a:pt x="19027" y="104"/>
                  </a:cubicBezTo>
                  <a:cubicBezTo>
                    <a:pt x="18206" y="80"/>
                    <a:pt x="17408" y="44"/>
                    <a:pt x="16586" y="32"/>
                  </a:cubicBezTo>
                  <a:lnTo>
                    <a:pt x="16348" y="32"/>
                  </a:lnTo>
                  <a:cubicBezTo>
                    <a:pt x="15815" y="23"/>
                    <a:pt x="15267" y="0"/>
                    <a:pt x="14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5"/>
            <p:cNvSpPr/>
            <p:nvPr/>
          </p:nvSpPr>
          <p:spPr>
            <a:xfrm>
              <a:off x="5016675" y="2154450"/>
              <a:ext cx="220600" cy="219200"/>
            </a:xfrm>
            <a:custGeom>
              <a:rect b="b" l="l" r="r" t="t"/>
              <a:pathLst>
                <a:path extrusionOk="0" h="8768" w="8824">
                  <a:moveTo>
                    <a:pt x="4540" y="1003"/>
                  </a:moveTo>
                  <a:cubicBezTo>
                    <a:pt x="5122" y="1003"/>
                    <a:pt x="5654" y="1250"/>
                    <a:pt x="6097" y="1743"/>
                  </a:cubicBezTo>
                  <a:cubicBezTo>
                    <a:pt x="6573" y="2267"/>
                    <a:pt x="6930" y="2851"/>
                    <a:pt x="7157" y="3410"/>
                  </a:cubicBezTo>
                  <a:cubicBezTo>
                    <a:pt x="7538" y="4375"/>
                    <a:pt x="7752" y="5494"/>
                    <a:pt x="7811" y="6922"/>
                  </a:cubicBezTo>
                  <a:cubicBezTo>
                    <a:pt x="7811" y="7030"/>
                    <a:pt x="7823" y="7220"/>
                    <a:pt x="7800" y="7268"/>
                  </a:cubicBezTo>
                  <a:cubicBezTo>
                    <a:pt x="7788" y="7292"/>
                    <a:pt x="7669" y="7327"/>
                    <a:pt x="7466" y="7375"/>
                  </a:cubicBezTo>
                  <a:cubicBezTo>
                    <a:pt x="6788" y="7518"/>
                    <a:pt x="6085" y="7637"/>
                    <a:pt x="5406" y="7744"/>
                  </a:cubicBezTo>
                  <a:lnTo>
                    <a:pt x="5144" y="7792"/>
                  </a:lnTo>
                  <a:cubicBezTo>
                    <a:pt x="5037" y="7804"/>
                    <a:pt x="4954" y="7815"/>
                    <a:pt x="4847" y="7827"/>
                  </a:cubicBezTo>
                  <a:cubicBezTo>
                    <a:pt x="4522" y="7880"/>
                    <a:pt x="4188" y="7951"/>
                    <a:pt x="3861" y="7951"/>
                  </a:cubicBezTo>
                  <a:cubicBezTo>
                    <a:pt x="3816" y="7951"/>
                    <a:pt x="3772" y="7949"/>
                    <a:pt x="3728" y="7946"/>
                  </a:cubicBezTo>
                  <a:cubicBezTo>
                    <a:pt x="2942" y="7911"/>
                    <a:pt x="2216" y="7815"/>
                    <a:pt x="1549" y="7673"/>
                  </a:cubicBezTo>
                  <a:cubicBezTo>
                    <a:pt x="918" y="7494"/>
                    <a:pt x="834" y="7375"/>
                    <a:pt x="846" y="6661"/>
                  </a:cubicBezTo>
                  <a:lnTo>
                    <a:pt x="846" y="6482"/>
                  </a:lnTo>
                  <a:lnTo>
                    <a:pt x="846" y="6327"/>
                  </a:lnTo>
                  <a:cubicBezTo>
                    <a:pt x="918" y="5077"/>
                    <a:pt x="1311" y="3827"/>
                    <a:pt x="1954" y="2708"/>
                  </a:cubicBezTo>
                  <a:cubicBezTo>
                    <a:pt x="2406" y="1922"/>
                    <a:pt x="3025" y="1386"/>
                    <a:pt x="3775" y="1136"/>
                  </a:cubicBezTo>
                  <a:cubicBezTo>
                    <a:pt x="4037" y="1047"/>
                    <a:pt x="4293" y="1003"/>
                    <a:pt x="4540" y="1003"/>
                  </a:cubicBezTo>
                  <a:close/>
                  <a:moveTo>
                    <a:pt x="4449" y="1"/>
                  </a:moveTo>
                  <a:cubicBezTo>
                    <a:pt x="3871" y="1"/>
                    <a:pt x="3271" y="181"/>
                    <a:pt x="2704" y="612"/>
                  </a:cubicBezTo>
                  <a:cubicBezTo>
                    <a:pt x="2073" y="1100"/>
                    <a:pt x="1418" y="1636"/>
                    <a:pt x="1084" y="2470"/>
                  </a:cubicBezTo>
                  <a:cubicBezTo>
                    <a:pt x="1025" y="2612"/>
                    <a:pt x="977" y="2743"/>
                    <a:pt x="918" y="2874"/>
                  </a:cubicBezTo>
                  <a:cubicBezTo>
                    <a:pt x="656" y="3541"/>
                    <a:pt x="370" y="4244"/>
                    <a:pt x="227" y="4970"/>
                  </a:cubicBezTo>
                  <a:cubicBezTo>
                    <a:pt x="108" y="5529"/>
                    <a:pt x="72" y="6089"/>
                    <a:pt x="60" y="6661"/>
                  </a:cubicBezTo>
                  <a:cubicBezTo>
                    <a:pt x="49" y="6899"/>
                    <a:pt x="49" y="7137"/>
                    <a:pt x="25" y="7375"/>
                  </a:cubicBezTo>
                  <a:cubicBezTo>
                    <a:pt x="1" y="7696"/>
                    <a:pt x="144" y="7946"/>
                    <a:pt x="430" y="8089"/>
                  </a:cubicBezTo>
                  <a:cubicBezTo>
                    <a:pt x="501" y="8125"/>
                    <a:pt x="596" y="8173"/>
                    <a:pt x="680" y="8220"/>
                  </a:cubicBezTo>
                  <a:cubicBezTo>
                    <a:pt x="882" y="8339"/>
                    <a:pt x="1084" y="8458"/>
                    <a:pt x="1311" y="8506"/>
                  </a:cubicBezTo>
                  <a:cubicBezTo>
                    <a:pt x="1811" y="8601"/>
                    <a:pt x="2323" y="8649"/>
                    <a:pt x="2811" y="8708"/>
                  </a:cubicBezTo>
                  <a:cubicBezTo>
                    <a:pt x="2989" y="8720"/>
                    <a:pt x="3168" y="8756"/>
                    <a:pt x="3347" y="8768"/>
                  </a:cubicBezTo>
                  <a:lnTo>
                    <a:pt x="3406" y="8768"/>
                  </a:lnTo>
                  <a:cubicBezTo>
                    <a:pt x="3585" y="8756"/>
                    <a:pt x="3751" y="8744"/>
                    <a:pt x="3918" y="8744"/>
                  </a:cubicBezTo>
                  <a:cubicBezTo>
                    <a:pt x="4251" y="8720"/>
                    <a:pt x="4585" y="8696"/>
                    <a:pt x="4894" y="8649"/>
                  </a:cubicBezTo>
                  <a:cubicBezTo>
                    <a:pt x="5192" y="8601"/>
                    <a:pt x="5502" y="8577"/>
                    <a:pt x="5823" y="8542"/>
                  </a:cubicBezTo>
                  <a:cubicBezTo>
                    <a:pt x="6561" y="8470"/>
                    <a:pt x="7323" y="8399"/>
                    <a:pt x="8061" y="8149"/>
                  </a:cubicBezTo>
                  <a:cubicBezTo>
                    <a:pt x="8704" y="7935"/>
                    <a:pt x="8823" y="7827"/>
                    <a:pt x="8823" y="7113"/>
                  </a:cubicBezTo>
                  <a:cubicBezTo>
                    <a:pt x="8823" y="6934"/>
                    <a:pt x="8812" y="6792"/>
                    <a:pt x="8800" y="6661"/>
                  </a:cubicBezTo>
                  <a:cubicBezTo>
                    <a:pt x="8693" y="6280"/>
                    <a:pt x="8621" y="5887"/>
                    <a:pt x="8562" y="5482"/>
                  </a:cubicBezTo>
                  <a:cubicBezTo>
                    <a:pt x="8478" y="5077"/>
                    <a:pt x="8419" y="4672"/>
                    <a:pt x="8347" y="4279"/>
                  </a:cubicBezTo>
                  <a:cubicBezTo>
                    <a:pt x="8133" y="3053"/>
                    <a:pt x="7633" y="1993"/>
                    <a:pt x="6847" y="1124"/>
                  </a:cubicBezTo>
                  <a:cubicBezTo>
                    <a:pt x="6265" y="476"/>
                    <a:pt x="5387" y="1"/>
                    <a:pt x="44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5"/>
            <p:cNvSpPr/>
            <p:nvPr/>
          </p:nvSpPr>
          <p:spPr>
            <a:xfrm>
              <a:off x="5056575" y="1986675"/>
              <a:ext cx="149450" cy="151550"/>
            </a:xfrm>
            <a:custGeom>
              <a:rect b="b" l="l" r="r" t="t"/>
              <a:pathLst>
                <a:path extrusionOk="0" h="6062" w="5978">
                  <a:moveTo>
                    <a:pt x="3120" y="953"/>
                  </a:moveTo>
                  <a:cubicBezTo>
                    <a:pt x="3644" y="953"/>
                    <a:pt x="4144" y="1084"/>
                    <a:pt x="4477" y="1370"/>
                  </a:cubicBezTo>
                  <a:cubicBezTo>
                    <a:pt x="4620" y="1489"/>
                    <a:pt x="4727" y="1644"/>
                    <a:pt x="4799" y="1763"/>
                  </a:cubicBezTo>
                  <a:cubicBezTo>
                    <a:pt x="5275" y="2715"/>
                    <a:pt x="5025" y="3870"/>
                    <a:pt x="4191" y="4561"/>
                  </a:cubicBezTo>
                  <a:cubicBezTo>
                    <a:pt x="3548" y="5097"/>
                    <a:pt x="3227" y="5216"/>
                    <a:pt x="2584" y="5216"/>
                  </a:cubicBezTo>
                  <a:cubicBezTo>
                    <a:pt x="1727" y="5216"/>
                    <a:pt x="1108" y="4954"/>
                    <a:pt x="953" y="3751"/>
                  </a:cubicBezTo>
                  <a:cubicBezTo>
                    <a:pt x="810" y="2727"/>
                    <a:pt x="1072" y="1965"/>
                    <a:pt x="1751" y="1370"/>
                  </a:cubicBezTo>
                  <a:cubicBezTo>
                    <a:pt x="2084" y="1084"/>
                    <a:pt x="2596" y="953"/>
                    <a:pt x="3120" y="953"/>
                  </a:cubicBezTo>
                  <a:close/>
                  <a:moveTo>
                    <a:pt x="3335" y="0"/>
                  </a:moveTo>
                  <a:cubicBezTo>
                    <a:pt x="2946" y="0"/>
                    <a:pt x="2549" y="74"/>
                    <a:pt x="2120" y="179"/>
                  </a:cubicBezTo>
                  <a:cubicBezTo>
                    <a:pt x="1453" y="346"/>
                    <a:pt x="917" y="763"/>
                    <a:pt x="548" y="1418"/>
                  </a:cubicBezTo>
                  <a:cubicBezTo>
                    <a:pt x="143" y="2120"/>
                    <a:pt x="0" y="2918"/>
                    <a:pt x="96" y="3799"/>
                  </a:cubicBezTo>
                  <a:cubicBezTo>
                    <a:pt x="250" y="4978"/>
                    <a:pt x="1120" y="5871"/>
                    <a:pt x="2346" y="6025"/>
                  </a:cubicBezTo>
                  <a:cubicBezTo>
                    <a:pt x="2501" y="6049"/>
                    <a:pt x="2644" y="6061"/>
                    <a:pt x="2775" y="6061"/>
                  </a:cubicBezTo>
                  <a:cubicBezTo>
                    <a:pt x="3644" y="6061"/>
                    <a:pt x="4406" y="5668"/>
                    <a:pt x="5096" y="4882"/>
                  </a:cubicBezTo>
                  <a:cubicBezTo>
                    <a:pt x="5715" y="4204"/>
                    <a:pt x="5977" y="3513"/>
                    <a:pt x="5930" y="2811"/>
                  </a:cubicBezTo>
                  <a:lnTo>
                    <a:pt x="5930" y="2799"/>
                  </a:lnTo>
                  <a:cubicBezTo>
                    <a:pt x="5918" y="2727"/>
                    <a:pt x="5918" y="2656"/>
                    <a:pt x="5918" y="2573"/>
                  </a:cubicBezTo>
                  <a:cubicBezTo>
                    <a:pt x="5906" y="2394"/>
                    <a:pt x="5894" y="2215"/>
                    <a:pt x="5858" y="2061"/>
                  </a:cubicBezTo>
                  <a:cubicBezTo>
                    <a:pt x="5680" y="1132"/>
                    <a:pt x="5203" y="537"/>
                    <a:pt x="4406" y="215"/>
                  </a:cubicBezTo>
                  <a:cubicBezTo>
                    <a:pt x="4042" y="62"/>
                    <a:pt x="3691" y="0"/>
                    <a:pt x="33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5"/>
            <p:cNvSpPr/>
            <p:nvPr/>
          </p:nvSpPr>
          <p:spPr>
            <a:xfrm>
              <a:off x="5060450" y="1686350"/>
              <a:ext cx="509000" cy="256300"/>
            </a:xfrm>
            <a:custGeom>
              <a:rect b="b" l="l" r="r" t="t"/>
              <a:pathLst>
                <a:path extrusionOk="0" h="10252" w="20360">
                  <a:moveTo>
                    <a:pt x="19931" y="7906"/>
                  </a:moveTo>
                  <a:cubicBezTo>
                    <a:pt x="19503" y="7906"/>
                    <a:pt x="19110" y="7894"/>
                    <a:pt x="18741" y="7906"/>
                  </a:cubicBezTo>
                  <a:cubicBezTo>
                    <a:pt x="17705" y="7942"/>
                    <a:pt x="16669" y="7978"/>
                    <a:pt x="15633" y="8013"/>
                  </a:cubicBezTo>
                  <a:cubicBezTo>
                    <a:pt x="14454" y="8061"/>
                    <a:pt x="13276" y="8097"/>
                    <a:pt x="12085" y="8144"/>
                  </a:cubicBezTo>
                  <a:cubicBezTo>
                    <a:pt x="10406" y="8216"/>
                    <a:pt x="8727" y="8311"/>
                    <a:pt x="7025" y="8382"/>
                  </a:cubicBezTo>
                  <a:cubicBezTo>
                    <a:pt x="6537" y="8418"/>
                    <a:pt x="6132" y="8561"/>
                    <a:pt x="5870" y="9037"/>
                  </a:cubicBezTo>
                  <a:cubicBezTo>
                    <a:pt x="5679" y="9383"/>
                    <a:pt x="5358" y="9680"/>
                    <a:pt x="5096" y="9978"/>
                  </a:cubicBezTo>
                  <a:cubicBezTo>
                    <a:pt x="4989" y="10097"/>
                    <a:pt x="4846" y="10156"/>
                    <a:pt x="4703" y="10252"/>
                  </a:cubicBezTo>
                  <a:cubicBezTo>
                    <a:pt x="4429" y="9692"/>
                    <a:pt x="4334" y="9287"/>
                    <a:pt x="4346" y="8573"/>
                  </a:cubicBezTo>
                  <a:cubicBezTo>
                    <a:pt x="4155" y="8323"/>
                    <a:pt x="3870" y="8371"/>
                    <a:pt x="3620" y="8382"/>
                  </a:cubicBezTo>
                  <a:cubicBezTo>
                    <a:pt x="3072" y="8406"/>
                    <a:pt x="2536" y="8502"/>
                    <a:pt x="1977" y="8525"/>
                  </a:cubicBezTo>
                  <a:cubicBezTo>
                    <a:pt x="1584" y="8561"/>
                    <a:pt x="1179" y="8513"/>
                    <a:pt x="762" y="8513"/>
                  </a:cubicBezTo>
                  <a:cubicBezTo>
                    <a:pt x="429" y="8513"/>
                    <a:pt x="274" y="8323"/>
                    <a:pt x="238" y="8025"/>
                  </a:cubicBezTo>
                  <a:cubicBezTo>
                    <a:pt x="179" y="7454"/>
                    <a:pt x="107" y="6894"/>
                    <a:pt x="72" y="6323"/>
                  </a:cubicBezTo>
                  <a:cubicBezTo>
                    <a:pt x="0" y="4513"/>
                    <a:pt x="191" y="2715"/>
                    <a:pt x="334" y="905"/>
                  </a:cubicBezTo>
                  <a:cubicBezTo>
                    <a:pt x="357" y="465"/>
                    <a:pt x="405" y="393"/>
                    <a:pt x="881" y="358"/>
                  </a:cubicBezTo>
                  <a:cubicBezTo>
                    <a:pt x="1715" y="310"/>
                    <a:pt x="2548" y="298"/>
                    <a:pt x="3382" y="310"/>
                  </a:cubicBezTo>
                  <a:cubicBezTo>
                    <a:pt x="4751" y="334"/>
                    <a:pt x="6108" y="370"/>
                    <a:pt x="7477" y="405"/>
                  </a:cubicBezTo>
                  <a:cubicBezTo>
                    <a:pt x="7644" y="405"/>
                    <a:pt x="7799" y="393"/>
                    <a:pt x="7954" y="358"/>
                  </a:cubicBezTo>
                  <a:cubicBezTo>
                    <a:pt x="8847" y="131"/>
                    <a:pt x="9763" y="131"/>
                    <a:pt x="10680" y="120"/>
                  </a:cubicBezTo>
                  <a:cubicBezTo>
                    <a:pt x="11656" y="96"/>
                    <a:pt x="12621" y="0"/>
                    <a:pt x="13609" y="12"/>
                  </a:cubicBezTo>
                  <a:cubicBezTo>
                    <a:pt x="15038" y="36"/>
                    <a:pt x="16455" y="120"/>
                    <a:pt x="17883" y="179"/>
                  </a:cubicBezTo>
                  <a:cubicBezTo>
                    <a:pt x="18491" y="215"/>
                    <a:pt x="19098" y="215"/>
                    <a:pt x="19705" y="274"/>
                  </a:cubicBezTo>
                  <a:cubicBezTo>
                    <a:pt x="20277" y="310"/>
                    <a:pt x="20360" y="429"/>
                    <a:pt x="20336" y="1012"/>
                  </a:cubicBezTo>
                  <a:cubicBezTo>
                    <a:pt x="20241" y="3072"/>
                    <a:pt x="20157" y="5120"/>
                    <a:pt x="20050" y="7180"/>
                  </a:cubicBezTo>
                  <a:cubicBezTo>
                    <a:pt x="20062" y="7382"/>
                    <a:pt x="19991" y="7597"/>
                    <a:pt x="19931" y="7906"/>
                  </a:cubicBezTo>
                  <a:close/>
                  <a:moveTo>
                    <a:pt x="18538" y="2203"/>
                  </a:moveTo>
                  <a:cubicBezTo>
                    <a:pt x="18419" y="2144"/>
                    <a:pt x="18324" y="2072"/>
                    <a:pt x="18217" y="2060"/>
                  </a:cubicBezTo>
                  <a:cubicBezTo>
                    <a:pt x="17431" y="2013"/>
                    <a:pt x="16633" y="1953"/>
                    <a:pt x="15835" y="1953"/>
                  </a:cubicBezTo>
                  <a:cubicBezTo>
                    <a:pt x="15216" y="1953"/>
                    <a:pt x="14573" y="2025"/>
                    <a:pt x="13954" y="2025"/>
                  </a:cubicBezTo>
                  <a:cubicBezTo>
                    <a:pt x="10180" y="2048"/>
                    <a:pt x="6418" y="2048"/>
                    <a:pt x="2655" y="2048"/>
                  </a:cubicBezTo>
                  <a:cubicBezTo>
                    <a:pt x="2465" y="2048"/>
                    <a:pt x="2179" y="1989"/>
                    <a:pt x="2179" y="2263"/>
                  </a:cubicBezTo>
                  <a:cubicBezTo>
                    <a:pt x="2179" y="2525"/>
                    <a:pt x="2441" y="2441"/>
                    <a:pt x="2620" y="2441"/>
                  </a:cubicBezTo>
                  <a:cubicBezTo>
                    <a:pt x="3382" y="2441"/>
                    <a:pt x="4120" y="2417"/>
                    <a:pt x="4882" y="2417"/>
                  </a:cubicBezTo>
                  <a:lnTo>
                    <a:pt x="10632" y="2417"/>
                  </a:lnTo>
                  <a:cubicBezTo>
                    <a:pt x="11787" y="2417"/>
                    <a:pt x="12954" y="2406"/>
                    <a:pt x="14109" y="2370"/>
                  </a:cubicBezTo>
                  <a:cubicBezTo>
                    <a:pt x="15383" y="2346"/>
                    <a:pt x="16633" y="2239"/>
                    <a:pt x="17895" y="2441"/>
                  </a:cubicBezTo>
                  <a:cubicBezTo>
                    <a:pt x="18121" y="2501"/>
                    <a:pt x="18360" y="2501"/>
                    <a:pt x="18538" y="2203"/>
                  </a:cubicBezTo>
                  <a:close/>
                  <a:moveTo>
                    <a:pt x="18312" y="4191"/>
                  </a:moveTo>
                  <a:cubicBezTo>
                    <a:pt x="17943" y="4037"/>
                    <a:pt x="17562" y="4037"/>
                    <a:pt x="17229" y="4037"/>
                  </a:cubicBezTo>
                  <a:cubicBezTo>
                    <a:pt x="14728" y="3989"/>
                    <a:pt x="12228" y="3965"/>
                    <a:pt x="9728" y="3930"/>
                  </a:cubicBezTo>
                  <a:cubicBezTo>
                    <a:pt x="7489" y="3906"/>
                    <a:pt x="5239" y="3870"/>
                    <a:pt x="3012" y="3846"/>
                  </a:cubicBezTo>
                  <a:cubicBezTo>
                    <a:pt x="2858" y="3846"/>
                    <a:pt x="2715" y="3834"/>
                    <a:pt x="2596" y="3870"/>
                  </a:cubicBezTo>
                  <a:cubicBezTo>
                    <a:pt x="2500" y="3906"/>
                    <a:pt x="2465" y="4025"/>
                    <a:pt x="2298" y="4191"/>
                  </a:cubicBezTo>
                  <a:cubicBezTo>
                    <a:pt x="2608" y="4203"/>
                    <a:pt x="2822" y="4215"/>
                    <a:pt x="3012" y="4215"/>
                  </a:cubicBezTo>
                  <a:cubicBezTo>
                    <a:pt x="4144" y="4227"/>
                    <a:pt x="5287" y="4227"/>
                    <a:pt x="6418" y="4251"/>
                  </a:cubicBezTo>
                  <a:cubicBezTo>
                    <a:pt x="8144" y="4275"/>
                    <a:pt x="9870" y="4322"/>
                    <a:pt x="11597" y="4346"/>
                  </a:cubicBezTo>
                  <a:cubicBezTo>
                    <a:pt x="13121" y="4382"/>
                    <a:pt x="14645" y="4394"/>
                    <a:pt x="16169" y="4418"/>
                  </a:cubicBezTo>
                  <a:lnTo>
                    <a:pt x="17681" y="4465"/>
                  </a:lnTo>
                  <a:cubicBezTo>
                    <a:pt x="17907" y="4453"/>
                    <a:pt x="18145" y="4501"/>
                    <a:pt x="18312" y="4191"/>
                  </a:cubicBezTo>
                  <a:close/>
                  <a:moveTo>
                    <a:pt x="11466" y="6180"/>
                  </a:moveTo>
                  <a:cubicBezTo>
                    <a:pt x="11466" y="6120"/>
                    <a:pt x="11454" y="6073"/>
                    <a:pt x="11454" y="6013"/>
                  </a:cubicBezTo>
                  <a:cubicBezTo>
                    <a:pt x="11347" y="5965"/>
                    <a:pt x="11240" y="5882"/>
                    <a:pt x="11133" y="5882"/>
                  </a:cubicBezTo>
                  <a:cubicBezTo>
                    <a:pt x="10799" y="5870"/>
                    <a:pt x="10454" y="5870"/>
                    <a:pt x="10097" y="5882"/>
                  </a:cubicBezTo>
                  <a:cubicBezTo>
                    <a:pt x="8835" y="5942"/>
                    <a:pt x="7584" y="6037"/>
                    <a:pt x="6310" y="6049"/>
                  </a:cubicBezTo>
                  <a:cubicBezTo>
                    <a:pt x="5215" y="6061"/>
                    <a:pt x="4108" y="5977"/>
                    <a:pt x="3024" y="5942"/>
                  </a:cubicBezTo>
                  <a:cubicBezTo>
                    <a:pt x="2846" y="5942"/>
                    <a:pt x="2667" y="5954"/>
                    <a:pt x="2489" y="6001"/>
                  </a:cubicBezTo>
                  <a:cubicBezTo>
                    <a:pt x="2441" y="6013"/>
                    <a:pt x="2370" y="6120"/>
                    <a:pt x="2381" y="6192"/>
                  </a:cubicBezTo>
                  <a:cubicBezTo>
                    <a:pt x="2381" y="6251"/>
                    <a:pt x="2465" y="6346"/>
                    <a:pt x="2524" y="6370"/>
                  </a:cubicBezTo>
                  <a:cubicBezTo>
                    <a:pt x="2643" y="6406"/>
                    <a:pt x="2762" y="6394"/>
                    <a:pt x="2881" y="6406"/>
                  </a:cubicBezTo>
                  <a:cubicBezTo>
                    <a:pt x="3655" y="6430"/>
                    <a:pt x="4429" y="6477"/>
                    <a:pt x="5203" y="6477"/>
                  </a:cubicBezTo>
                  <a:cubicBezTo>
                    <a:pt x="6096" y="6477"/>
                    <a:pt x="6989" y="6466"/>
                    <a:pt x="7882" y="6430"/>
                  </a:cubicBezTo>
                  <a:cubicBezTo>
                    <a:pt x="8894" y="6406"/>
                    <a:pt x="9906" y="6382"/>
                    <a:pt x="10930" y="6346"/>
                  </a:cubicBezTo>
                  <a:cubicBezTo>
                    <a:pt x="11109" y="6335"/>
                    <a:pt x="11287" y="6239"/>
                    <a:pt x="11466" y="6180"/>
                  </a:cubicBezTo>
                  <a:close/>
                  <a:moveTo>
                    <a:pt x="13549" y="6394"/>
                  </a:moveTo>
                  <a:cubicBezTo>
                    <a:pt x="13478" y="6096"/>
                    <a:pt x="13323" y="6073"/>
                    <a:pt x="13180" y="6156"/>
                  </a:cubicBezTo>
                  <a:cubicBezTo>
                    <a:pt x="13133" y="6168"/>
                    <a:pt x="13145" y="6287"/>
                    <a:pt x="13133" y="6346"/>
                  </a:cubicBezTo>
                  <a:cubicBezTo>
                    <a:pt x="13252" y="6358"/>
                    <a:pt x="13383" y="6370"/>
                    <a:pt x="13549" y="63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5"/>
            <p:cNvSpPr/>
            <p:nvPr/>
          </p:nvSpPr>
          <p:spPr>
            <a:xfrm>
              <a:off x="5031875" y="2168550"/>
              <a:ext cx="186350" cy="191125"/>
            </a:xfrm>
            <a:custGeom>
              <a:rect b="b" l="l" r="r" t="t"/>
              <a:pathLst>
                <a:path extrusionOk="0" h="7645" w="7454">
                  <a:moveTo>
                    <a:pt x="12" y="5751"/>
                  </a:moveTo>
                  <a:cubicBezTo>
                    <a:pt x="95" y="4489"/>
                    <a:pt x="465" y="3203"/>
                    <a:pt x="1143" y="2025"/>
                  </a:cubicBezTo>
                  <a:cubicBezTo>
                    <a:pt x="1596" y="1251"/>
                    <a:pt x="2227" y="643"/>
                    <a:pt x="3096" y="346"/>
                  </a:cubicBezTo>
                  <a:cubicBezTo>
                    <a:pt x="4096" y="1"/>
                    <a:pt x="4965" y="274"/>
                    <a:pt x="5656" y="1036"/>
                  </a:cubicBezTo>
                  <a:cubicBezTo>
                    <a:pt x="6120" y="1536"/>
                    <a:pt x="6513" y="2132"/>
                    <a:pt x="6763" y="2775"/>
                  </a:cubicBezTo>
                  <a:cubicBezTo>
                    <a:pt x="7203" y="3906"/>
                    <a:pt x="7370" y="5120"/>
                    <a:pt x="7430" y="6358"/>
                  </a:cubicBezTo>
                  <a:cubicBezTo>
                    <a:pt x="7453" y="6847"/>
                    <a:pt x="7442" y="6906"/>
                    <a:pt x="6918" y="7025"/>
                  </a:cubicBezTo>
                  <a:cubicBezTo>
                    <a:pt x="6144" y="7204"/>
                    <a:pt x="5358" y="7323"/>
                    <a:pt x="4584" y="7442"/>
                  </a:cubicBezTo>
                  <a:cubicBezTo>
                    <a:pt x="4108" y="7525"/>
                    <a:pt x="3620" y="7644"/>
                    <a:pt x="3143" y="7609"/>
                  </a:cubicBezTo>
                  <a:cubicBezTo>
                    <a:pt x="2393" y="7561"/>
                    <a:pt x="1631" y="7478"/>
                    <a:pt x="905" y="7311"/>
                  </a:cubicBezTo>
                  <a:cubicBezTo>
                    <a:pt x="119" y="7132"/>
                    <a:pt x="0" y="6894"/>
                    <a:pt x="12" y="6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5"/>
            <p:cNvSpPr/>
            <p:nvPr/>
          </p:nvSpPr>
          <p:spPr>
            <a:xfrm>
              <a:off x="5071450" y="2001275"/>
              <a:ext cx="123250" cy="121750"/>
            </a:xfrm>
            <a:custGeom>
              <a:rect b="b" l="l" r="r" t="t"/>
              <a:pathLst>
                <a:path extrusionOk="0" h="4870" w="4930">
                  <a:moveTo>
                    <a:pt x="2001" y="4870"/>
                  </a:moveTo>
                  <a:cubicBezTo>
                    <a:pt x="1037" y="4870"/>
                    <a:pt x="322" y="4525"/>
                    <a:pt x="144" y="3215"/>
                  </a:cubicBezTo>
                  <a:cubicBezTo>
                    <a:pt x="1" y="2203"/>
                    <a:pt x="215" y="1310"/>
                    <a:pt x="1013" y="619"/>
                  </a:cubicBezTo>
                  <a:cubicBezTo>
                    <a:pt x="1739" y="0"/>
                    <a:pt x="3287" y="0"/>
                    <a:pt x="4025" y="607"/>
                  </a:cubicBezTo>
                  <a:cubicBezTo>
                    <a:pt x="4180" y="738"/>
                    <a:pt x="4323" y="893"/>
                    <a:pt x="4418" y="1072"/>
                  </a:cubicBezTo>
                  <a:cubicBezTo>
                    <a:pt x="4930" y="2131"/>
                    <a:pt x="4656" y="3394"/>
                    <a:pt x="3763" y="4156"/>
                  </a:cubicBezTo>
                  <a:cubicBezTo>
                    <a:pt x="3073" y="4715"/>
                    <a:pt x="2703" y="4870"/>
                    <a:pt x="2001" y="487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5"/>
            <p:cNvSpPr/>
            <p:nvPr/>
          </p:nvSpPr>
          <p:spPr>
            <a:xfrm>
              <a:off x="5388150" y="1837850"/>
              <a:ext cx="11050" cy="8375"/>
            </a:xfrm>
            <a:custGeom>
              <a:rect b="b" l="l" r="r" t="t"/>
              <a:pathLst>
                <a:path extrusionOk="0" h="335" w="442">
                  <a:moveTo>
                    <a:pt x="441" y="334"/>
                  </a:moveTo>
                  <a:cubicBezTo>
                    <a:pt x="275" y="310"/>
                    <a:pt x="144" y="298"/>
                    <a:pt x="1" y="298"/>
                  </a:cubicBezTo>
                  <a:cubicBezTo>
                    <a:pt x="25" y="227"/>
                    <a:pt x="25" y="120"/>
                    <a:pt x="49" y="108"/>
                  </a:cubicBezTo>
                  <a:cubicBezTo>
                    <a:pt x="215" y="1"/>
                    <a:pt x="370" y="13"/>
                    <a:pt x="441" y="3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5"/>
            <p:cNvSpPr/>
            <p:nvPr/>
          </p:nvSpPr>
          <p:spPr>
            <a:xfrm>
              <a:off x="5111050" y="1731600"/>
              <a:ext cx="417625" cy="20250"/>
            </a:xfrm>
            <a:custGeom>
              <a:rect b="b" l="l" r="r" t="t"/>
              <a:pathLst>
                <a:path extrusionOk="0" h="810" w="16705">
                  <a:moveTo>
                    <a:pt x="16586" y="262"/>
                  </a:moveTo>
                  <a:cubicBezTo>
                    <a:pt x="16550" y="250"/>
                    <a:pt x="16526" y="238"/>
                    <a:pt x="16478" y="203"/>
                  </a:cubicBezTo>
                  <a:cubicBezTo>
                    <a:pt x="16395" y="155"/>
                    <a:pt x="16312" y="95"/>
                    <a:pt x="16193" y="95"/>
                  </a:cubicBezTo>
                  <a:lnTo>
                    <a:pt x="15883" y="84"/>
                  </a:lnTo>
                  <a:cubicBezTo>
                    <a:pt x="15205" y="36"/>
                    <a:pt x="14502" y="12"/>
                    <a:pt x="13811" y="0"/>
                  </a:cubicBezTo>
                  <a:lnTo>
                    <a:pt x="13740" y="0"/>
                  </a:lnTo>
                  <a:cubicBezTo>
                    <a:pt x="13430" y="0"/>
                    <a:pt x="13109" y="12"/>
                    <a:pt x="12811" y="36"/>
                  </a:cubicBezTo>
                  <a:lnTo>
                    <a:pt x="11918" y="84"/>
                  </a:lnTo>
                  <a:cubicBezTo>
                    <a:pt x="9513" y="84"/>
                    <a:pt x="7096" y="95"/>
                    <a:pt x="4703" y="95"/>
                  </a:cubicBezTo>
                  <a:lnTo>
                    <a:pt x="631" y="95"/>
                  </a:lnTo>
                  <a:lnTo>
                    <a:pt x="536" y="95"/>
                  </a:lnTo>
                  <a:lnTo>
                    <a:pt x="429" y="95"/>
                  </a:lnTo>
                  <a:cubicBezTo>
                    <a:pt x="334" y="95"/>
                    <a:pt x="191" y="119"/>
                    <a:pt x="107" y="203"/>
                  </a:cubicBezTo>
                  <a:cubicBezTo>
                    <a:pt x="48" y="262"/>
                    <a:pt x="0" y="369"/>
                    <a:pt x="0" y="476"/>
                  </a:cubicBezTo>
                  <a:cubicBezTo>
                    <a:pt x="0" y="572"/>
                    <a:pt x="48" y="810"/>
                    <a:pt x="369" y="810"/>
                  </a:cubicBezTo>
                  <a:lnTo>
                    <a:pt x="488" y="810"/>
                  </a:lnTo>
                  <a:lnTo>
                    <a:pt x="584" y="810"/>
                  </a:lnTo>
                  <a:cubicBezTo>
                    <a:pt x="953" y="810"/>
                    <a:pt x="1322" y="810"/>
                    <a:pt x="1703" y="798"/>
                  </a:cubicBezTo>
                  <a:cubicBezTo>
                    <a:pt x="2084" y="798"/>
                    <a:pt x="2453" y="786"/>
                    <a:pt x="2846" y="786"/>
                  </a:cubicBezTo>
                  <a:lnTo>
                    <a:pt x="3751" y="786"/>
                  </a:lnTo>
                  <a:lnTo>
                    <a:pt x="5429" y="786"/>
                  </a:lnTo>
                  <a:lnTo>
                    <a:pt x="7120" y="786"/>
                  </a:lnTo>
                  <a:lnTo>
                    <a:pt x="8585" y="786"/>
                  </a:lnTo>
                  <a:cubicBezTo>
                    <a:pt x="9704" y="786"/>
                    <a:pt x="10847" y="774"/>
                    <a:pt x="12073" y="738"/>
                  </a:cubicBezTo>
                  <a:cubicBezTo>
                    <a:pt x="12323" y="738"/>
                    <a:pt x="12561" y="726"/>
                    <a:pt x="12799" y="715"/>
                  </a:cubicBezTo>
                  <a:cubicBezTo>
                    <a:pt x="13216" y="691"/>
                    <a:pt x="13645" y="679"/>
                    <a:pt x="14062" y="679"/>
                  </a:cubicBezTo>
                  <a:cubicBezTo>
                    <a:pt x="14752" y="679"/>
                    <a:pt x="15300" y="726"/>
                    <a:pt x="15812" y="798"/>
                  </a:cubicBezTo>
                  <a:cubicBezTo>
                    <a:pt x="15871" y="810"/>
                    <a:pt x="15955" y="810"/>
                    <a:pt x="16026" y="810"/>
                  </a:cubicBezTo>
                  <a:cubicBezTo>
                    <a:pt x="16288" y="810"/>
                    <a:pt x="16478" y="715"/>
                    <a:pt x="16609" y="476"/>
                  </a:cubicBezTo>
                  <a:lnTo>
                    <a:pt x="16705" y="33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5"/>
            <p:cNvSpPr/>
            <p:nvPr/>
          </p:nvSpPr>
          <p:spPr>
            <a:xfrm>
              <a:off x="5109550" y="1778625"/>
              <a:ext cx="414375" cy="23525"/>
            </a:xfrm>
            <a:custGeom>
              <a:rect b="b" l="l" r="r" t="t"/>
              <a:pathLst>
                <a:path extrusionOk="0" h="941" w="16575">
                  <a:moveTo>
                    <a:pt x="15324" y="203"/>
                  </a:moveTo>
                  <a:lnTo>
                    <a:pt x="15265" y="203"/>
                  </a:lnTo>
                  <a:cubicBezTo>
                    <a:pt x="13395" y="167"/>
                    <a:pt x="11538" y="143"/>
                    <a:pt x="9680" y="119"/>
                  </a:cubicBezTo>
                  <a:lnTo>
                    <a:pt x="5859" y="60"/>
                  </a:lnTo>
                  <a:cubicBezTo>
                    <a:pt x="4251" y="48"/>
                    <a:pt x="2656" y="24"/>
                    <a:pt x="1048" y="0"/>
                  </a:cubicBezTo>
                  <a:lnTo>
                    <a:pt x="929" y="0"/>
                  </a:lnTo>
                  <a:cubicBezTo>
                    <a:pt x="822" y="0"/>
                    <a:pt x="691" y="0"/>
                    <a:pt x="572" y="48"/>
                  </a:cubicBezTo>
                  <a:cubicBezTo>
                    <a:pt x="477" y="84"/>
                    <a:pt x="417" y="155"/>
                    <a:pt x="346" y="262"/>
                  </a:cubicBezTo>
                  <a:cubicBezTo>
                    <a:pt x="322" y="298"/>
                    <a:pt x="275" y="346"/>
                    <a:pt x="215" y="417"/>
                  </a:cubicBezTo>
                  <a:lnTo>
                    <a:pt x="1" y="655"/>
                  </a:lnTo>
                  <a:lnTo>
                    <a:pt x="310" y="679"/>
                  </a:lnTo>
                  <a:cubicBezTo>
                    <a:pt x="417" y="679"/>
                    <a:pt x="513" y="691"/>
                    <a:pt x="596" y="691"/>
                  </a:cubicBezTo>
                  <a:cubicBezTo>
                    <a:pt x="775" y="703"/>
                    <a:pt x="906" y="703"/>
                    <a:pt x="1025" y="703"/>
                  </a:cubicBezTo>
                  <a:cubicBezTo>
                    <a:pt x="1441" y="703"/>
                    <a:pt x="1882" y="703"/>
                    <a:pt x="2299" y="715"/>
                  </a:cubicBezTo>
                  <a:cubicBezTo>
                    <a:pt x="3013" y="715"/>
                    <a:pt x="3727" y="727"/>
                    <a:pt x="4454" y="727"/>
                  </a:cubicBezTo>
                  <a:cubicBezTo>
                    <a:pt x="5382" y="750"/>
                    <a:pt x="6311" y="762"/>
                    <a:pt x="7240" y="798"/>
                  </a:cubicBezTo>
                  <a:cubicBezTo>
                    <a:pt x="8037" y="810"/>
                    <a:pt x="8835" y="822"/>
                    <a:pt x="9633" y="834"/>
                  </a:cubicBezTo>
                  <a:lnTo>
                    <a:pt x="12133" y="881"/>
                  </a:lnTo>
                  <a:cubicBezTo>
                    <a:pt x="12836" y="893"/>
                    <a:pt x="13514" y="893"/>
                    <a:pt x="14217" y="905"/>
                  </a:cubicBezTo>
                  <a:cubicBezTo>
                    <a:pt x="14443" y="905"/>
                    <a:pt x="14645" y="929"/>
                    <a:pt x="14872" y="929"/>
                  </a:cubicBezTo>
                  <a:cubicBezTo>
                    <a:pt x="15157" y="941"/>
                    <a:pt x="15455" y="941"/>
                    <a:pt x="15753" y="941"/>
                  </a:cubicBezTo>
                  <a:lnTo>
                    <a:pt x="15872" y="941"/>
                  </a:lnTo>
                  <a:cubicBezTo>
                    <a:pt x="16098" y="941"/>
                    <a:pt x="16324" y="893"/>
                    <a:pt x="16491" y="584"/>
                  </a:cubicBezTo>
                  <a:lnTo>
                    <a:pt x="16574" y="441"/>
                  </a:lnTo>
                  <a:lnTo>
                    <a:pt x="16419" y="381"/>
                  </a:lnTo>
                  <a:cubicBezTo>
                    <a:pt x="16015" y="203"/>
                    <a:pt x="15657" y="203"/>
                    <a:pt x="15324" y="2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5"/>
            <p:cNvSpPr/>
            <p:nvPr/>
          </p:nvSpPr>
          <p:spPr>
            <a:xfrm>
              <a:off x="5115200" y="1829225"/>
              <a:ext cx="235175" cy="22950"/>
            </a:xfrm>
            <a:custGeom>
              <a:rect b="b" l="l" r="r" t="t"/>
              <a:pathLst>
                <a:path extrusionOk="0" h="918" w="9407">
                  <a:moveTo>
                    <a:pt x="9324" y="167"/>
                  </a:moveTo>
                  <a:lnTo>
                    <a:pt x="9228" y="120"/>
                  </a:lnTo>
                  <a:cubicBezTo>
                    <a:pt x="9157" y="72"/>
                    <a:pt x="9050" y="24"/>
                    <a:pt x="8943" y="24"/>
                  </a:cubicBezTo>
                  <a:cubicBezTo>
                    <a:pt x="8788" y="24"/>
                    <a:pt x="8633" y="0"/>
                    <a:pt x="8454" y="0"/>
                  </a:cubicBezTo>
                  <a:cubicBezTo>
                    <a:pt x="8276" y="0"/>
                    <a:pt x="8085" y="0"/>
                    <a:pt x="7895" y="24"/>
                  </a:cubicBezTo>
                  <a:cubicBezTo>
                    <a:pt x="7454" y="36"/>
                    <a:pt x="7026" y="60"/>
                    <a:pt x="6597" y="96"/>
                  </a:cubicBezTo>
                  <a:cubicBezTo>
                    <a:pt x="5775" y="143"/>
                    <a:pt x="4942" y="179"/>
                    <a:pt x="4109" y="191"/>
                  </a:cubicBezTo>
                  <a:lnTo>
                    <a:pt x="3870" y="191"/>
                  </a:lnTo>
                  <a:cubicBezTo>
                    <a:pt x="3228" y="191"/>
                    <a:pt x="2596" y="167"/>
                    <a:pt x="1965" y="143"/>
                  </a:cubicBezTo>
                  <a:cubicBezTo>
                    <a:pt x="1584" y="120"/>
                    <a:pt x="1203" y="108"/>
                    <a:pt x="822" y="96"/>
                  </a:cubicBezTo>
                  <a:lnTo>
                    <a:pt x="763" y="96"/>
                  </a:lnTo>
                  <a:cubicBezTo>
                    <a:pt x="596" y="96"/>
                    <a:pt x="418" y="108"/>
                    <a:pt x="239" y="155"/>
                  </a:cubicBezTo>
                  <a:cubicBezTo>
                    <a:pt x="108" y="179"/>
                    <a:pt x="1" y="370"/>
                    <a:pt x="13" y="489"/>
                  </a:cubicBezTo>
                  <a:cubicBezTo>
                    <a:pt x="13" y="631"/>
                    <a:pt x="132" y="774"/>
                    <a:pt x="251" y="810"/>
                  </a:cubicBezTo>
                  <a:cubicBezTo>
                    <a:pt x="346" y="834"/>
                    <a:pt x="453" y="834"/>
                    <a:pt x="549" y="834"/>
                  </a:cubicBezTo>
                  <a:lnTo>
                    <a:pt x="549" y="691"/>
                  </a:lnTo>
                  <a:lnTo>
                    <a:pt x="584" y="834"/>
                  </a:lnTo>
                  <a:lnTo>
                    <a:pt x="656" y="834"/>
                  </a:lnTo>
                  <a:cubicBezTo>
                    <a:pt x="894" y="858"/>
                    <a:pt x="1132" y="858"/>
                    <a:pt x="1358" y="870"/>
                  </a:cubicBezTo>
                  <a:cubicBezTo>
                    <a:pt x="1894" y="893"/>
                    <a:pt x="2430" y="917"/>
                    <a:pt x="2977" y="917"/>
                  </a:cubicBezTo>
                  <a:lnTo>
                    <a:pt x="3263" y="917"/>
                  </a:lnTo>
                  <a:cubicBezTo>
                    <a:pt x="3942" y="917"/>
                    <a:pt x="4644" y="893"/>
                    <a:pt x="5311" y="882"/>
                  </a:cubicBezTo>
                  <a:lnTo>
                    <a:pt x="5656" y="870"/>
                  </a:lnTo>
                  <a:cubicBezTo>
                    <a:pt x="6680" y="834"/>
                    <a:pt x="7692" y="822"/>
                    <a:pt x="8704" y="774"/>
                  </a:cubicBezTo>
                  <a:cubicBezTo>
                    <a:pt x="8859" y="774"/>
                    <a:pt x="8990" y="715"/>
                    <a:pt x="9121" y="667"/>
                  </a:cubicBezTo>
                  <a:cubicBezTo>
                    <a:pt x="9181" y="655"/>
                    <a:pt x="9228" y="631"/>
                    <a:pt x="9288" y="620"/>
                  </a:cubicBezTo>
                  <a:lnTo>
                    <a:pt x="9407" y="584"/>
                  </a:lnTo>
                  <a:lnTo>
                    <a:pt x="9359" y="21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alpha val="96090"/>
          </a:srgbClr>
        </a:solidFill>
      </p:bgPr>
    </p:bg>
    <p:spTree>
      <p:nvGrpSpPr>
        <p:cNvPr id="205" name="Shape 205"/>
        <p:cNvGrpSpPr/>
        <p:nvPr/>
      </p:nvGrpSpPr>
      <p:grpSpPr>
        <a:xfrm>
          <a:off x="0" y="0"/>
          <a:ext cx="0" cy="0"/>
          <a:chOff x="0" y="0"/>
          <a:chExt cx="0" cy="0"/>
        </a:xfrm>
      </p:grpSpPr>
      <p:sp>
        <p:nvSpPr>
          <p:cNvPr id="206" name="Google Shape;206;p25"/>
          <p:cNvSpPr/>
          <p:nvPr/>
        </p:nvSpPr>
        <p:spPr>
          <a:xfrm rot="-129175">
            <a:off x="1831373" y="1314244"/>
            <a:ext cx="5957405" cy="2926472"/>
          </a:xfrm>
          <a:prstGeom prst="roundRect">
            <a:avLst>
              <a:gd fmla="val 24491"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rot="-129125">
            <a:off x="1681512" y="1095527"/>
            <a:ext cx="6630777" cy="4017446"/>
          </a:xfrm>
          <a:prstGeom prst="roundRect">
            <a:avLst>
              <a:gd fmla="val 24491"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7443046" y="4351580"/>
            <a:ext cx="466831" cy="448797"/>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rot="2006702">
            <a:off x="8051026" y="3645241"/>
            <a:ext cx="588826" cy="566095"/>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txBox="1"/>
          <p:nvPr>
            <p:ph idx="1" type="subTitle"/>
          </p:nvPr>
        </p:nvSpPr>
        <p:spPr>
          <a:xfrm>
            <a:off x="2313550" y="972450"/>
            <a:ext cx="5355000" cy="496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00">
                <a:latin typeface="Arial"/>
                <a:ea typeface="Arial"/>
                <a:cs typeface="Arial"/>
                <a:sym typeface="Arial"/>
              </a:rPr>
              <a:t>What kinds of things do you, as a teen, have power over in your life?</a:t>
            </a:r>
            <a:endParaRPr sz="3900">
              <a:latin typeface="Arial"/>
              <a:ea typeface="Arial"/>
              <a:cs typeface="Arial"/>
              <a:sym typeface="Arial"/>
            </a:endParaRPr>
          </a:p>
          <a:p>
            <a:pPr indent="0" lvl="0" marL="0" rtl="0" algn="ctr">
              <a:spcBef>
                <a:spcPts val="0"/>
              </a:spcBef>
              <a:spcAft>
                <a:spcPts val="0"/>
              </a:spcAft>
              <a:buNone/>
            </a:pPr>
            <a:r>
              <a:rPr lang="en" sz="3900">
                <a:latin typeface="Arial"/>
                <a:ea typeface="Arial"/>
                <a:cs typeface="Arial"/>
                <a:sym typeface="Arial"/>
              </a:rPr>
              <a:t> Explain why you have control over those things.</a:t>
            </a:r>
            <a:endParaRPr sz="3900">
              <a:latin typeface="Arial"/>
              <a:ea typeface="Arial"/>
              <a:cs typeface="Arial"/>
              <a:sym typeface="Arial"/>
            </a:endParaRPr>
          </a:p>
          <a:p>
            <a:pPr indent="0" lvl="0" marL="0" rtl="0" algn="ctr">
              <a:spcBef>
                <a:spcPts val="0"/>
              </a:spcBef>
              <a:spcAft>
                <a:spcPts val="0"/>
              </a:spcAft>
              <a:buNone/>
            </a:pPr>
            <a:r>
              <a:t/>
            </a:r>
            <a:endParaRPr sz="3900">
              <a:latin typeface="Arial"/>
              <a:ea typeface="Arial"/>
              <a:cs typeface="Arial"/>
              <a:sym typeface="Arial"/>
            </a:endParaRPr>
          </a:p>
        </p:txBody>
      </p:sp>
      <p:grpSp>
        <p:nvGrpSpPr>
          <p:cNvPr id="211" name="Google Shape;211;p25"/>
          <p:cNvGrpSpPr/>
          <p:nvPr/>
        </p:nvGrpSpPr>
        <p:grpSpPr>
          <a:xfrm>
            <a:off x="973115" y="636113"/>
            <a:ext cx="1663844" cy="1216701"/>
            <a:chOff x="3348925" y="3556225"/>
            <a:chExt cx="776300" cy="567650"/>
          </a:xfrm>
        </p:grpSpPr>
        <p:sp>
          <p:nvSpPr>
            <p:cNvPr id="212" name="Google Shape;212;p25"/>
            <p:cNvSpPr/>
            <p:nvPr/>
          </p:nvSpPr>
          <p:spPr>
            <a:xfrm>
              <a:off x="3628125" y="3573200"/>
              <a:ext cx="481025" cy="443825"/>
            </a:xfrm>
            <a:custGeom>
              <a:rect b="b" l="l" r="r" t="t"/>
              <a:pathLst>
                <a:path extrusionOk="0" h="17753" w="19241">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3367375" y="3796725"/>
              <a:ext cx="342025" cy="307200"/>
            </a:xfrm>
            <a:custGeom>
              <a:rect b="b" l="l" r="r" t="t"/>
              <a:pathLst>
                <a:path extrusionOk="0" h="12288" w="13681">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3809400" y="3775000"/>
              <a:ext cx="128600" cy="88125"/>
            </a:xfrm>
            <a:custGeom>
              <a:rect b="b" l="l" r="r" t="t"/>
              <a:pathLst>
                <a:path extrusionOk="0" h="3525" w="5144">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3772775" y="3705350"/>
              <a:ext cx="25325" cy="44375"/>
            </a:xfrm>
            <a:custGeom>
              <a:rect b="b" l="l" r="r" t="t"/>
              <a:pathLst>
                <a:path extrusionOk="0" h="1775" w="1013">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3956125" y="3711600"/>
              <a:ext cx="31300" cy="38425"/>
            </a:xfrm>
            <a:custGeom>
              <a:rect b="b" l="l" r="r" t="t"/>
              <a:pathLst>
                <a:path extrusionOk="0" h="1537" w="1252">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3488825" y="3938125"/>
              <a:ext cx="99425" cy="73525"/>
            </a:xfrm>
            <a:custGeom>
              <a:rect b="b" l="l" r="r" t="t"/>
              <a:pathLst>
                <a:path extrusionOk="0" h="2941" w="3977">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3449525" y="3875000"/>
              <a:ext cx="21450" cy="39925"/>
            </a:xfrm>
            <a:custGeom>
              <a:rect b="b" l="l" r="r" t="t"/>
              <a:pathLst>
                <a:path extrusionOk="0" h="1597" w="858">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3604600" y="3875600"/>
              <a:ext cx="21750" cy="35150"/>
            </a:xfrm>
            <a:custGeom>
              <a:rect b="b" l="l" r="r" t="t"/>
              <a:pathLst>
                <a:path extrusionOk="0" h="1406" w="87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3817725" y="3789275"/>
              <a:ext cx="102425" cy="65525"/>
            </a:xfrm>
            <a:custGeom>
              <a:rect b="b" l="l" r="r" t="t"/>
              <a:pathLst>
                <a:path extrusionOk="0" h="2621" w="4097">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3505775" y="3951500"/>
              <a:ext cx="65825" cy="41400"/>
            </a:xfrm>
            <a:custGeom>
              <a:rect b="b" l="l" r="r" t="t"/>
              <a:pathLst>
                <a:path extrusionOk="0" h="1656" w="2633">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3348925" y="3556225"/>
              <a:ext cx="776300" cy="567650"/>
            </a:xfrm>
            <a:custGeom>
              <a:rect b="b" l="l" r="r" t="t"/>
              <a:pathLst>
                <a:path extrusionOk="0" h="22706" w="31052">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25"/>
          <p:cNvSpPr/>
          <p:nvPr/>
        </p:nvSpPr>
        <p:spPr>
          <a:xfrm>
            <a:off x="192294" y="3529850"/>
            <a:ext cx="1484075" cy="1484075"/>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E65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24" name="Google Shape;224;p25"/>
          <p:cNvGrpSpPr/>
          <p:nvPr/>
        </p:nvGrpSpPr>
        <p:grpSpPr>
          <a:xfrm>
            <a:off x="532647" y="3736039"/>
            <a:ext cx="803381" cy="972888"/>
            <a:chOff x="5685225" y="1586850"/>
            <a:chExt cx="598600" cy="724900"/>
          </a:xfrm>
        </p:grpSpPr>
        <p:sp>
          <p:nvSpPr>
            <p:cNvPr id="225" name="Google Shape;225;p25"/>
            <p:cNvSpPr/>
            <p:nvPr/>
          </p:nvSpPr>
          <p:spPr>
            <a:xfrm>
              <a:off x="5982875" y="1825225"/>
              <a:ext cx="300950" cy="420750"/>
            </a:xfrm>
            <a:custGeom>
              <a:rect b="b" l="l" r="r" t="t"/>
              <a:pathLst>
                <a:path extrusionOk="0" h="16830" w="12038">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5685225" y="1900300"/>
              <a:ext cx="312275" cy="411450"/>
            </a:xfrm>
            <a:custGeom>
              <a:rect b="b" l="l" r="r" t="t"/>
              <a:pathLst>
                <a:path extrusionOk="0" h="16458" w="12491">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5732850" y="1586850"/>
              <a:ext cx="514675" cy="296875"/>
            </a:xfrm>
            <a:custGeom>
              <a:rect b="b" l="l" r="r" t="t"/>
              <a:pathLst>
                <a:path extrusionOk="0" h="11875" w="20587">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6007000" y="1835175"/>
              <a:ext cx="264325" cy="227425"/>
            </a:xfrm>
            <a:custGeom>
              <a:rect b="b" l="l" r="r" t="t"/>
              <a:pathLst>
                <a:path extrusionOk="0" h="9097" w="10573">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6037350" y="1907500"/>
              <a:ext cx="203025" cy="186375"/>
            </a:xfrm>
            <a:custGeom>
              <a:rect b="b" l="l" r="r" t="t"/>
              <a:pathLst>
                <a:path extrusionOk="0" h="7455" w="8121">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5995375" y="2128375"/>
              <a:ext cx="270600" cy="103600"/>
            </a:xfrm>
            <a:custGeom>
              <a:rect b="b" l="l" r="r" t="t"/>
              <a:pathLst>
                <a:path extrusionOk="0" h="4144" w="10824">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6108775" y="2101575"/>
              <a:ext cx="53625" cy="34250"/>
            </a:xfrm>
            <a:custGeom>
              <a:rect b="b" l="l" r="r" t="t"/>
              <a:pathLst>
                <a:path extrusionOk="0" h="1370" w="2145">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5714700" y="1971800"/>
              <a:ext cx="267000" cy="197375"/>
            </a:xfrm>
            <a:custGeom>
              <a:rect b="b" l="l" r="r" t="t"/>
              <a:pathLst>
                <a:path extrusionOk="0" h="7895" w="1068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5699500" y="2187900"/>
              <a:ext cx="284600" cy="110450"/>
            </a:xfrm>
            <a:custGeom>
              <a:rect b="b" l="l" r="r" t="t"/>
              <a:pathLst>
                <a:path extrusionOk="0" h="4418" w="11384">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5744450" y="1909900"/>
              <a:ext cx="214950" cy="93475"/>
            </a:xfrm>
            <a:custGeom>
              <a:rect b="b" l="l" r="r" t="t"/>
              <a:pathLst>
                <a:path extrusionOk="0" h="3739" w="8598">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5811425" y="2175400"/>
              <a:ext cx="61350" cy="38725"/>
            </a:xfrm>
            <a:custGeom>
              <a:rect b="b" l="l" r="r" t="t"/>
              <a:pathLst>
                <a:path extrusionOk="0" h="1549" w="2454">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5744450" y="1638425"/>
              <a:ext cx="270600" cy="226250"/>
            </a:xfrm>
            <a:custGeom>
              <a:rect b="b" l="l" r="r" t="t"/>
              <a:pathLst>
                <a:path extrusionOk="0" h="9050" w="10824">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a:off x="5988825" y="1596750"/>
              <a:ext cx="247975" cy="196775"/>
            </a:xfrm>
            <a:custGeom>
              <a:rect b="b" l="l" r="r" t="t"/>
              <a:pathLst>
                <a:path extrusionOk="0" h="7871" w="9919">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a:off x="6105225" y="2017050"/>
              <a:ext cx="60725" cy="44375"/>
            </a:xfrm>
            <a:custGeom>
              <a:rect b="b" l="l" r="r" t="t"/>
              <a:pathLst>
                <a:path extrusionOk="0" h="1775" w="2429">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6183800" y="1981925"/>
              <a:ext cx="12225" cy="22350"/>
            </a:xfrm>
            <a:custGeom>
              <a:rect b="b" l="l" r="r" t="t"/>
              <a:pathLst>
                <a:path extrusionOk="0" h="894" w="489">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6080500" y="1990250"/>
              <a:ext cx="11950" cy="19975"/>
            </a:xfrm>
            <a:custGeom>
              <a:rect b="b" l="l" r="r" t="t"/>
              <a:pathLst>
                <a:path extrusionOk="0" h="799" w="478">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5810250" y="2079850"/>
              <a:ext cx="72350" cy="49150"/>
            </a:xfrm>
            <a:custGeom>
              <a:rect b="b" l="l" r="r" t="t"/>
              <a:pathLst>
                <a:path extrusionOk="0" h="1966" w="2894">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5790300" y="2034300"/>
              <a:ext cx="11025" cy="25025"/>
            </a:xfrm>
            <a:custGeom>
              <a:rect b="b" l="l" r="r" t="t"/>
              <a:pathLst>
                <a:path extrusionOk="0" h="1001" w="441">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
            <p:cNvSpPr/>
            <p:nvPr/>
          </p:nvSpPr>
          <p:spPr>
            <a:xfrm>
              <a:off x="5896550" y="2034600"/>
              <a:ext cx="12225" cy="20275"/>
            </a:xfrm>
            <a:custGeom>
              <a:rect b="b" l="l" r="r" t="t"/>
              <a:pathLst>
                <a:path extrusionOk="0" h="811" w="489">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5940900" y="1712850"/>
              <a:ext cx="27425" cy="35725"/>
            </a:xfrm>
            <a:custGeom>
              <a:rect b="b" l="l" r="r" t="t"/>
              <a:pathLst>
                <a:path extrusionOk="0" h="1429" w="1097">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5869175" y="1714625"/>
              <a:ext cx="30375" cy="34250"/>
            </a:xfrm>
            <a:custGeom>
              <a:rect b="b" l="l" r="r" t="t"/>
              <a:pathLst>
                <a:path extrusionOk="0" h="1370" w="1215">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5796250" y="1721475"/>
              <a:ext cx="28300" cy="31275"/>
            </a:xfrm>
            <a:custGeom>
              <a:rect b="b" l="l" r="r" t="t"/>
              <a:pathLst>
                <a:path extrusionOk="0" h="1251" w="1132">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a:off x="6161775" y="1659250"/>
              <a:ext cx="24425" cy="27125"/>
            </a:xfrm>
            <a:custGeom>
              <a:rect b="b" l="l" r="r" t="t"/>
              <a:pathLst>
                <a:path extrusionOk="0" h="1085" w="977">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5"/>
            <p:cNvSpPr/>
            <p:nvPr/>
          </p:nvSpPr>
          <p:spPr>
            <a:xfrm>
              <a:off x="6109375" y="1661650"/>
              <a:ext cx="19375" cy="25925"/>
            </a:xfrm>
            <a:custGeom>
              <a:rect b="b" l="l" r="r" t="t"/>
              <a:pathLst>
                <a:path extrusionOk="0" h="1037" w="775">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p:nvPr/>
          </p:nvSpPr>
          <p:spPr>
            <a:xfrm>
              <a:off x="6050150" y="1668500"/>
              <a:ext cx="20550" cy="23825"/>
            </a:xfrm>
            <a:custGeom>
              <a:rect b="b" l="l" r="r" t="t"/>
              <a:pathLst>
                <a:path extrusionOk="0" h="953" w="822">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
            <p:cNvSpPr/>
            <p:nvPr/>
          </p:nvSpPr>
          <p:spPr>
            <a:xfrm>
              <a:off x="6114750" y="2026275"/>
              <a:ext cx="42275" cy="29200"/>
            </a:xfrm>
            <a:custGeom>
              <a:rect b="b" l="l" r="r" t="t"/>
              <a:pathLst>
                <a:path extrusionOk="0" h="1168" w="1691">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5"/>
            <p:cNvSpPr/>
            <p:nvPr/>
          </p:nvSpPr>
          <p:spPr>
            <a:xfrm>
              <a:off x="5822450" y="2086400"/>
              <a:ext cx="49125" cy="29200"/>
            </a:xfrm>
            <a:custGeom>
              <a:rect b="b" l="l" r="r" t="t"/>
              <a:pathLst>
                <a:path extrusionOk="0" h="1168" w="1965">
                  <a:moveTo>
                    <a:pt x="1965" y="131"/>
                  </a:moveTo>
                  <a:cubicBezTo>
                    <a:pt x="1846" y="870"/>
                    <a:pt x="1536" y="1167"/>
                    <a:pt x="1036" y="1167"/>
                  </a:cubicBezTo>
                  <a:cubicBezTo>
                    <a:pt x="476" y="1167"/>
                    <a:pt x="143" y="822"/>
                    <a:pt x="0" y="155"/>
                  </a:cubicBezTo>
                  <a:cubicBezTo>
                    <a:pt x="655" y="0"/>
                    <a:pt x="1298" y="119"/>
                    <a:pt x="1965" y="13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255" name="Shape 255"/>
        <p:cNvGrpSpPr/>
        <p:nvPr/>
      </p:nvGrpSpPr>
      <p:grpSpPr>
        <a:xfrm>
          <a:off x="0" y="0"/>
          <a:ext cx="0" cy="0"/>
          <a:chOff x="0" y="0"/>
          <a:chExt cx="0" cy="0"/>
        </a:xfrm>
      </p:grpSpPr>
      <p:grpSp>
        <p:nvGrpSpPr>
          <p:cNvPr id="256" name="Google Shape;256;p26"/>
          <p:cNvGrpSpPr/>
          <p:nvPr/>
        </p:nvGrpSpPr>
        <p:grpSpPr>
          <a:xfrm>
            <a:off x="6999675" y="4238205"/>
            <a:ext cx="1996490" cy="658597"/>
            <a:chOff x="6999675" y="4238205"/>
            <a:chExt cx="1996490" cy="658597"/>
          </a:xfrm>
        </p:grpSpPr>
        <p:grpSp>
          <p:nvGrpSpPr>
            <p:cNvPr id="257" name="Google Shape;257;p26"/>
            <p:cNvGrpSpPr/>
            <p:nvPr/>
          </p:nvGrpSpPr>
          <p:grpSpPr>
            <a:xfrm>
              <a:off x="8525769" y="4238205"/>
              <a:ext cx="470396" cy="644389"/>
              <a:chOff x="1731150" y="1748550"/>
              <a:chExt cx="228625" cy="313175"/>
            </a:xfrm>
          </p:grpSpPr>
          <p:sp>
            <p:nvSpPr>
              <p:cNvPr id="258" name="Google Shape;258;p26"/>
              <p:cNvSpPr/>
              <p:nvPr/>
            </p:nvSpPr>
            <p:spPr>
              <a:xfrm>
                <a:off x="1775500" y="1809575"/>
                <a:ext cx="134275" cy="179800"/>
              </a:xfrm>
              <a:custGeom>
                <a:rect b="b" l="l" r="r" t="t"/>
                <a:pathLst>
                  <a:path extrusionOk="0" h="7192" w="5371">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p:nvPr/>
            </p:nvSpPr>
            <p:spPr>
              <a:xfrm>
                <a:off x="1760925" y="1797675"/>
                <a:ext cx="126825" cy="174450"/>
              </a:xfrm>
              <a:custGeom>
                <a:rect b="b" l="l" r="r" t="t"/>
                <a:pathLst>
                  <a:path extrusionOk="0" h="6978" w="5073">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a:off x="1799625" y="1824750"/>
                <a:ext cx="126525" cy="172075"/>
              </a:xfrm>
              <a:custGeom>
                <a:rect b="b" l="l" r="r" t="t"/>
                <a:pathLst>
                  <a:path extrusionOk="0" h="6883" w="5061">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6"/>
              <p:cNvSpPr/>
              <p:nvPr/>
            </p:nvSpPr>
            <p:spPr>
              <a:xfrm>
                <a:off x="1749900" y="1968525"/>
                <a:ext cx="51225" cy="58075"/>
              </a:xfrm>
              <a:custGeom>
                <a:rect b="b" l="l" r="r" t="t"/>
                <a:pathLst>
                  <a:path extrusionOk="0" h="2323" w="2049">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p:nvPr/>
            </p:nvSpPr>
            <p:spPr>
              <a:xfrm>
                <a:off x="1896950" y="1757775"/>
                <a:ext cx="53900" cy="48550"/>
              </a:xfrm>
              <a:custGeom>
                <a:rect b="b" l="l" r="r" t="t"/>
                <a:pathLst>
                  <a:path extrusionOk="0" h="1942" w="2156">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1878200" y="1780700"/>
                <a:ext cx="62825" cy="50625"/>
              </a:xfrm>
              <a:custGeom>
                <a:rect b="b" l="l" r="r" t="t"/>
                <a:pathLst>
                  <a:path extrusionOk="0" h="2025" w="2513">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1731150" y="1748550"/>
                <a:ext cx="228625" cy="313175"/>
              </a:xfrm>
              <a:custGeom>
                <a:rect b="b" l="l" r="r" t="t"/>
                <a:pathLst>
                  <a:path extrusionOk="0" h="12527" w="9145">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6"/>
            <p:cNvSpPr/>
            <p:nvPr/>
          </p:nvSpPr>
          <p:spPr>
            <a:xfrm>
              <a:off x="6999675" y="4779150"/>
              <a:ext cx="1551855" cy="117652"/>
            </a:xfrm>
            <a:custGeom>
              <a:rect b="b" l="l" r="r" t="t"/>
              <a:pathLst>
                <a:path extrusionOk="0" fill="none" h="1727" w="1786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cap="flat" cmpd="sng" w="19050">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26"/>
          <p:cNvSpPr txBox="1"/>
          <p:nvPr>
            <p:ph idx="1" type="subTitle"/>
          </p:nvPr>
        </p:nvSpPr>
        <p:spPr>
          <a:xfrm>
            <a:off x="5271150" y="286975"/>
            <a:ext cx="2866200" cy="55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accent5"/>
                </a:solidFill>
                <a:latin typeface="Arial"/>
                <a:ea typeface="Arial"/>
                <a:cs typeface="Arial"/>
                <a:sym typeface="Arial"/>
              </a:rPr>
              <a:t>P</a:t>
            </a:r>
            <a:r>
              <a:rPr lang="en" sz="4000">
                <a:solidFill>
                  <a:schemeClr val="accent5"/>
                </a:solidFill>
                <a:latin typeface="Arial"/>
                <a:ea typeface="Arial"/>
                <a:cs typeface="Arial"/>
                <a:sym typeface="Arial"/>
              </a:rPr>
              <a:t>ower</a:t>
            </a:r>
            <a:endParaRPr sz="4000">
              <a:solidFill>
                <a:schemeClr val="accent5"/>
              </a:solidFill>
              <a:latin typeface="Arial"/>
              <a:ea typeface="Arial"/>
              <a:cs typeface="Arial"/>
              <a:sym typeface="Arial"/>
            </a:endParaRPr>
          </a:p>
        </p:txBody>
      </p:sp>
      <p:sp>
        <p:nvSpPr>
          <p:cNvPr id="267" name="Google Shape;267;p26"/>
          <p:cNvSpPr txBox="1"/>
          <p:nvPr>
            <p:ph idx="3" type="subTitle"/>
          </p:nvPr>
        </p:nvSpPr>
        <p:spPr>
          <a:xfrm>
            <a:off x="5196425" y="1016800"/>
            <a:ext cx="3648300" cy="276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Arial"/>
              <a:ea typeface="Arial"/>
              <a:cs typeface="Arial"/>
              <a:sym typeface="Arial"/>
            </a:endParaRPr>
          </a:p>
          <a:p>
            <a:pPr indent="0" lvl="0" marL="0" rtl="0" algn="l">
              <a:spcBef>
                <a:spcPts val="0"/>
              </a:spcBef>
              <a:spcAft>
                <a:spcPts val="0"/>
              </a:spcAft>
              <a:buNone/>
            </a:pPr>
            <a:r>
              <a:rPr lang="en" sz="3600">
                <a:latin typeface="Arial"/>
                <a:ea typeface="Arial"/>
                <a:cs typeface="Arial"/>
                <a:sym typeface="Arial"/>
              </a:rPr>
              <a:t>The possession of </a:t>
            </a:r>
            <a:r>
              <a:rPr lang="en" sz="3600">
                <a:solidFill>
                  <a:srgbClr val="000000"/>
                </a:solidFill>
                <a:latin typeface="Arial"/>
                <a:ea typeface="Arial"/>
                <a:cs typeface="Arial"/>
                <a:sym typeface="Arial"/>
              </a:rPr>
              <a:t> control, authority, or influence over others</a:t>
            </a:r>
            <a:endParaRPr sz="3600">
              <a:latin typeface="Arial"/>
              <a:ea typeface="Arial"/>
              <a:cs typeface="Arial"/>
              <a:sym typeface="Arial"/>
            </a:endParaRPr>
          </a:p>
        </p:txBody>
      </p:sp>
      <p:pic>
        <p:nvPicPr>
          <p:cNvPr id="268" name="Google Shape;268;p26"/>
          <p:cNvPicPr preferRelativeResize="0"/>
          <p:nvPr/>
        </p:nvPicPr>
        <p:blipFill rotWithShape="1">
          <a:blip r:embed="rId3">
            <a:alphaModFix/>
          </a:blip>
          <a:srcRect b="0" l="11664" r="1672" t="13539"/>
          <a:stretch/>
        </p:blipFill>
        <p:spPr>
          <a:xfrm>
            <a:off x="375925" y="1109125"/>
            <a:ext cx="3182700" cy="3175200"/>
          </a:xfrm>
          <a:prstGeom prst="roundRect">
            <a:avLst>
              <a:gd fmla="val 16667" name="adj"/>
            </a:avLst>
          </a:prstGeom>
          <a:noFill/>
          <a:ln>
            <a:noFill/>
          </a:ln>
        </p:spPr>
      </p:pic>
      <p:sp>
        <p:nvSpPr>
          <p:cNvPr id="269" name="Google Shape;269;p26"/>
          <p:cNvSpPr/>
          <p:nvPr/>
        </p:nvSpPr>
        <p:spPr>
          <a:xfrm rot="2006686">
            <a:off x="272627" y="906154"/>
            <a:ext cx="809400" cy="879777"/>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4510553" y="286976"/>
            <a:ext cx="685868" cy="658500"/>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71" name="Google Shape;271;p26"/>
          <p:cNvGrpSpPr/>
          <p:nvPr/>
        </p:nvGrpSpPr>
        <p:grpSpPr>
          <a:xfrm rot="-865586">
            <a:off x="4595840" y="448090"/>
            <a:ext cx="517162" cy="335731"/>
            <a:chOff x="6429375" y="2405775"/>
            <a:chExt cx="528050" cy="355125"/>
          </a:xfrm>
        </p:grpSpPr>
        <p:sp>
          <p:nvSpPr>
            <p:cNvPr id="272" name="Google Shape;272;p26"/>
            <p:cNvSpPr/>
            <p:nvPr/>
          </p:nvSpPr>
          <p:spPr>
            <a:xfrm>
              <a:off x="6499025" y="2449250"/>
              <a:ext cx="219100" cy="294700"/>
            </a:xfrm>
            <a:custGeom>
              <a:rect b="b" l="l" r="r" t="t"/>
              <a:pathLst>
                <a:path extrusionOk="0" h="11788" w="8764">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6440675" y="2537350"/>
              <a:ext cx="48550" cy="146175"/>
            </a:xfrm>
            <a:custGeom>
              <a:rect b="b" l="l" r="r" t="t"/>
              <a:pathLst>
                <a:path extrusionOk="0" h="5847" w="1942">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p:nvPr/>
          </p:nvSpPr>
          <p:spPr>
            <a:xfrm>
              <a:off x="6837450" y="2423950"/>
              <a:ext cx="104800" cy="314350"/>
            </a:xfrm>
            <a:custGeom>
              <a:rect b="b" l="l" r="r" t="t"/>
              <a:pathLst>
                <a:path extrusionOk="0" h="12574" w="4192">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a:off x="6760950" y="2507875"/>
              <a:ext cx="71750" cy="185775"/>
            </a:xfrm>
            <a:custGeom>
              <a:rect b="b" l="l" r="r" t="t"/>
              <a:pathLst>
                <a:path extrusionOk="0" h="7431" w="287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6429375" y="2433475"/>
              <a:ext cx="300950" cy="327425"/>
            </a:xfrm>
            <a:custGeom>
              <a:rect b="b" l="l" r="r" t="t"/>
              <a:pathLst>
                <a:path extrusionOk="0" h="13097" w="12038">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6821075" y="2405775"/>
              <a:ext cx="136350" cy="354250"/>
            </a:xfrm>
            <a:custGeom>
              <a:rect b="b" l="l" r="r" t="t"/>
              <a:pathLst>
                <a:path extrusionOk="0" h="14170" w="5454">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6747550" y="2489125"/>
              <a:ext cx="89325" cy="228325"/>
            </a:xfrm>
            <a:custGeom>
              <a:rect b="b" l="l" r="r" t="t"/>
              <a:pathLst>
                <a:path extrusionOk="0" h="9133" w="3573">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282" name="Shape 282"/>
        <p:cNvGrpSpPr/>
        <p:nvPr/>
      </p:nvGrpSpPr>
      <p:grpSpPr>
        <a:xfrm>
          <a:off x="0" y="0"/>
          <a:ext cx="0" cy="0"/>
          <a:chOff x="0" y="0"/>
          <a:chExt cx="0" cy="0"/>
        </a:xfrm>
      </p:grpSpPr>
      <p:sp>
        <p:nvSpPr>
          <p:cNvPr id="283" name="Google Shape;283;p27"/>
          <p:cNvSpPr/>
          <p:nvPr/>
        </p:nvSpPr>
        <p:spPr>
          <a:xfrm>
            <a:off x="728000" y="0"/>
            <a:ext cx="7161582" cy="811100"/>
          </a:xfrm>
          <a:prstGeom prst="rect">
            <a:avLst/>
          </a:prstGeom>
        </p:spPr>
        <p:txBody>
          <a:bodyPr>
            <a:prstTxWarp prst="textPlain"/>
          </a:bodyPr>
          <a:lstStyle/>
          <a:p>
            <a:pPr lvl="0" algn="ctr"/>
            <a:r>
              <a:rPr b="1" i="0">
                <a:ln cap="flat" cmpd="sng" w="19050">
                  <a:solidFill>
                    <a:schemeClr val="lt1"/>
                  </a:solidFill>
                  <a:prstDash val="solid"/>
                  <a:round/>
                  <a:headEnd len="sm" w="sm" type="none"/>
                  <a:tailEnd len="sm" w="sm" type="none"/>
                </a:ln>
                <a:solidFill>
                  <a:srgbClr val="FE6594"/>
                </a:solidFill>
                <a:latin typeface="Arial"/>
              </a:rPr>
              <a:t>Gallery Walk/Pass the Problem</a:t>
            </a:r>
          </a:p>
        </p:txBody>
      </p:sp>
      <p:sp>
        <p:nvSpPr>
          <p:cNvPr id="284" name="Google Shape;284;p27"/>
          <p:cNvSpPr txBox="1"/>
          <p:nvPr>
            <p:ph idx="4294967295" type="title"/>
          </p:nvPr>
        </p:nvSpPr>
        <p:spPr>
          <a:xfrm>
            <a:off x="4447525" y="704250"/>
            <a:ext cx="4458000" cy="3735000"/>
          </a:xfrm>
          <a:prstGeom prst="rect">
            <a:avLst/>
          </a:prstGeom>
          <a:noFill/>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latin typeface="Arial"/>
                <a:ea typeface="Arial"/>
                <a:cs typeface="Arial"/>
                <a:sym typeface="Arial"/>
              </a:rPr>
              <a:t>D</a:t>
            </a:r>
            <a:r>
              <a:rPr lang="en" sz="3000">
                <a:latin typeface="Arial"/>
                <a:ea typeface="Arial"/>
                <a:cs typeface="Arial"/>
                <a:sym typeface="Arial"/>
              </a:rPr>
              <a:t>irections</a:t>
            </a:r>
            <a:endParaRPr sz="3000">
              <a:latin typeface="Arial"/>
              <a:ea typeface="Arial"/>
              <a:cs typeface="Arial"/>
              <a:sym typeface="Arial"/>
            </a:endParaRPr>
          </a:p>
          <a:p>
            <a:pPr indent="-231140" lvl="0" marL="274320" rtl="0" algn="l">
              <a:lnSpc>
                <a:spcPct val="115000"/>
              </a:lnSpc>
              <a:spcBef>
                <a:spcPts val="0"/>
              </a:spcBef>
              <a:spcAft>
                <a:spcPts val="0"/>
              </a:spcAft>
              <a:buSzPts val="2200"/>
              <a:buFont typeface="Arial"/>
              <a:buAutoNum type="arabicPeriod"/>
            </a:pPr>
            <a:r>
              <a:rPr b="0" lang="en" sz="2200">
                <a:latin typeface="Arial"/>
                <a:ea typeface="Arial"/>
                <a:cs typeface="Arial"/>
                <a:sym typeface="Arial"/>
              </a:rPr>
              <a:t>In your group, discuss and record how the factor could potentially influence various interpersonal relationships.</a:t>
            </a:r>
            <a:endParaRPr b="0" sz="2200">
              <a:latin typeface="Arial"/>
              <a:ea typeface="Arial"/>
              <a:cs typeface="Arial"/>
              <a:sym typeface="Arial"/>
            </a:endParaRPr>
          </a:p>
          <a:p>
            <a:pPr indent="-231140" lvl="0" marL="274320" rtl="0" algn="l">
              <a:lnSpc>
                <a:spcPct val="115000"/>
              </a:lnSpc>
              <a:spcBef>
                <a:spcPts val="0"/>
              </a:spcBef>
              <a:spcAft>
                <a:spcPts val="0"/>
              </a:spcAft>
              <a:buSzPts val="2200"/>
              <a:buFont typeface="Arial"/>
              <a:buAutoNum type="arabicPeriod"/>
            </a:pPr>
            <a:r>
              <a:rPr b="0" lang="en" sz="2200">
                <a:latin typeface="Arial"/>
                <a:ea typeface="Arial"/>
                <a:cs typeface="Arial"/>
                <a:sym typeface="Arial"/>
              </a:rPr>
              <a:t>Move to the next factor responses and add on new examples to the list</a:t>
            </a:r>
            <a:endParaRPr b="0" sz="2200">
              <a:latin typeface="Arial"/>
              <a:ea typeface="Arial"/>
              <a:cs typeface="Arial"/>
              <a:sym typeface="Arial"/>
            </a:endParaRPr>
          </a:p>
          <a:p>
            <a:pPr indent="-231140" lvl="0" marL="274320" rtl="0" algn="l">
              <a:lnSpc>
                <a:spcPct val="115000"/>
              </a:lnSpc>
              <a:spcBef>
                <a:spcPts val="0"/>
              </a:spcBef>
              <a:spcAft>
                <a:spcPts val="0"/>
              </a:spcAft>
              <a:buSzPts val="2200"/>
              <a:buFont typeface="Arial"/>
              <a:buAutoNum type="arabicPeriod"/>
            </a:pPr>
            <a:r>
              <a:rPr b="0" lang="en" sz="2200">
                <a:latin typeface="Arial"/>
                <a:ea typeface="Arial"/>
                <a:cs typeface="Arial"/>
                <a:sym typeface="Arial"/>
              </a:rPr>
              <a:t>Whole group share out </a:t>
            </a:r>
            <a:endParaRPr b="0" sz="2200">
              <a:latin typeface="Arial"/>
              <a:ea typeface="Arial"/>
              <a:cs typeface="Arial"/>
              <a:sym typeface="Arial"/>
            </a:endParaRPr>
          </a:p>
        </p:txBody>
      </p:sp>
      <p:pic>
        <p:nvPicPr>
          <p:cNvPr id="285" name="Google Shape;285;p27"/>
          <p:cNvPicPr preferRelativeResize="0"/>
          <p:nvPr/>
        </p:nvPicPr>
        <p:blipFill>
          <a:blip r:embed="rId3">
            <a:alphaModFix/>
          </a:blip>
          <a:stretch>
            <a:fillRect/>
          </a:stretch>
        </p:blipFill>
        <p:spPr>
          <a:xfrm rot="-790955">
            <a:off x="450707" y="2034344"/>
            <a:ext cx="3819585" cy="199566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9" name="Shape 289"/>
        <p:cNvGrpSpPr/>
        <p:nvPr/>
      </p:nvGrpSpPr>
      <p:grpSpPr>
        <a:xfrm>
          <a:off x="0" y="0"/>
          <a:ext cx="0" cy="0"/>
          <a:chOff x="0" y="0"/>
          <a:chExt cx="0" cy="0"/>
        </a:xfrm>
      </p:grpSpPr>
      <p:graphicFrame>
        <p:nvGraphicFramePr>
          <p:cNvPr id="290" name="Google Shape;290;p28"/>
          <p:cNvGraphicFramePr/>
          <p:nvPr/>
        </p:nvGraphicFramePr>
        <p:xfrm>
          <a:off x="125144" y="1120925"/>
          <a:ext cx="3000000" cy="3000000"/>
        </p:xfrm>
        <a:graphic>
          <a:graphicData uri="http://schemas.openxmlformats.org/drawingml/2006/table">
            <a:tbl>
              <a:tblPr>
                <a:noFill/>
                <a:tableStyleId>{2E8943DA-D877-4F00-8F07-A7034958077B}</a:tableStyleId>
              </a:tblPr>
              <a:tblGrid>
                <a:gridCol w="1209175"/>
                <a:gridCol w="1209175"/>
                <a:gridCol w="1209175"/>
                <a:gridCol w="1209175"/>
              </a:tblGrid>
              <a:tr h="633300">
                <a:tc>
                  <a:txBody>
                    <a:bodyPr/>
                    <a:lstStyle/>
                    <a:p>
                      <a:pPr indent="0" lvl="0" marL="0" rtl="0" algn="ctr">
                        <a:spcBef>
                          <a:spcPts val="0"/>
                        </a:spcBef>
                        <a:spcAft>
                          <a:spcPts val="0"/>
                        </a:spcAft>
                        <a:buNone/>
                      </a:pPr>
                      <a:r>
                        <a:rPr b="1" lang="en" sz="1700">
                          <a:solidFill>
                            <a:schemeClr val="dk1"/>
                          </a:solidFill>
                        </a:rPr>
                        <a:t>Group 1</a:t>
                      </a:r>
                      <a:endParaRPr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700">
                          <a:solidFill>
                            <a:schemeClr val="dk1"/>
                          </a:solidFill>
                        </a:rPr>
                        <a:t>Group 2</a:t>
                      </a:r>
                      <a:endParaRPr b="1"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C9DD"/>
                    </a:solidFill>
                  </a:tcPr>
                </a:tc>
                <a:tc>
                  <a:txBody>
                    <a:bodyPr/>
                    <a:lstStyle/>
                    <a:p>
                      <a:pPr indent="0" lvl="0" marL="0" rtl="0" algn="ctr">
                        <a:spcBef>
                          <a:spcPts val="0"/>
                        </a:spcBef>
                        <a:spcAft>
                          <a:spcPts val="0"/>
                        </a:spcAft>
                        <a:buNone/>
                      </a:pPr>
                      <a:r>
                        <a:rPr b="1" lang="en" sz="1700">
                          <a:solidFill>
                            <a:schemeClr val="dk1"/>
                          </a:solidFill>
                        </a:rPr>
                        <a:t>Group 3</a:t>
                      </a:r>
                      <a:endParaRPr b="1"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700">
                          <a:solidFill>
                            <a:schemeClr val="dk1"/>
                          </a:solidFill>
                        </a:rPr>
                        <a:t>Group 4</a:t>
                      </a:r>
                      <a:endParaRPr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3"/>
                    </a:solidFill>
                  </a:tcPr>
                </a:tc>
              </a:tr>
              <a:tr h="1060675">
                <a:tc>
                  <a:txBody>
                    <a:bodyPr/>
                    <a:lstStyle/>
                    <a:p>
                      <a:pPr indent="0" lvl="0" marL="0" rtl="0" algn="ctr">
                        <a:spcBef>
                          <a:spcPts val="0"/>
                        </a:spcBef>
                        <a:spcAft>
                          <a:spcPts val="0"/>
                        </a:spcAft>
                        <a:buNone/>
                      </a:pPr>
                      <a:r>
                        <a:t/>
                      </a:r>
                      <a:endParaRPr b="1" sz="18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800"/>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800"/>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800"/>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291" name="Google Shape;291;p28"/>
          <p:cNvSpPr/>
          <p:nvPr/>
        </p:nvSpPr>
        <p:spPr>
          <a:xfrm>
            <a:off x="1808562" y="161400"/>
            <a:ext cx="5314059" cy="823201"/>
          </a:xfrm>
          <a:prstGeom prst="rect">
            <a:avLst/>
          </a:prstGeom>
        </p:spPr>
        <p:txBody>
          <a:bodyPr>
            <a:prstTxWarp prst="textPlain"/>
          </a:bodyPr>
          <a:lstStyle/>
          <a:p>
            <a:pPr lvl="0" algn="ctr"/>
            <a:r>
              <a:rPr b="1" i="0">
                <a:ln cap="flat" cmpd="sng" w="19050">
                  <a:solidFill>
                    <a:schemeClr val="lt1"/>
                  </a:solidFill>
                  <a:prstDash val="solid"/>
                  <a:round/>
                  <a:headEnd len="sm" w="sm" type="none"/>
                  <a:tailEnd len="sm" w="sm" type="none"/>
                </a:ln>
                <a:solidFill>
                  <a:srgbClr val="FE6594"/>
                </a:solidFill>
                <a:latin typeface="Arial"/>
              </a:rPr>
              <a:t>Period 1 groups</a:t>
            </a:r>
          </a:p>
        </p:txBody>
      </p:sp>
      <p:sp>
        <p:nvSpPr>
          <p:cNvPr id="292" name="Google Shape;292;p28"/>
          <p:cNvSpPr txBox="1"/>
          <p:nvPr/>
        </p:nvSpPr>
        <p:spPr>
          <a:xfrm>
            <a:off x="5498356" y="1120925"/>
            <a:ext cx="3520500" cy="35790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rPr b="1" lang="en" sz="1600">
                <a:solidFill>
                  <a:schemeClr val="dk1"/>
                </a:solidFill>
              </a:rPr>
              <a:t>S</a:t>
            </a:r>
            <a:r>
              <a:rPr b="1" lang="en" sz="1600">
                <a:solidFill>
                  <a:schemeClr val="dk1"/>
                </a:solidFill>
              </a:rPr>
              <a:t>elect a different group member for </a:t>
            </a:r>
            <a:r>
              <a:rPr b="1" lang="en" sz="1600">
                <a:solidFill>
                  <a:schemeClr val="dk1"/>
                </a:solidFill>
                <a:highlight>
                  <a:srgbClr val="FFDB5C"/>
                </a:highlight>
              </a:rPr>
              <a:t>each</a:t>
            </a:r>
            <a:r>
              <a:rPr b="1" lang="en" sz="1600">
                <a:solidFill>
                  <a:schemeClr val="dk1"/>
                </a:solidFill>
              </a:rPr>
              <a:t> role:</a:t>
            </a:r>
            <a:endParaRPr b="1" sz="1600">
              <a:solidFill>
                <a:schemeClr val="dk1"/>
              </a:solidFill>
            </a:endParaRPr>
          </a:p>
          <a:p>
            <a:pPr indent="-177800" lvl="0" marL="241300" rtl="0" algn="l">
              <a:lnSpc>
                <a:spcPct val="115000"/>
              </a:lnSpc>
              <a:spcBef>
                <a:spcPts val="0"/>
              </a:spcBef>
              <a:spcAft>
                <a:spcPts val="0"/>
              </a:spcAft>
              <a:buClr>
                <a:schemeClr val="dk1"/>
              </a:buClr>
              <a:buSzPts val="1600"/>
              <a:buFont typeface="Roboto Slab"/>
              <a:buChar char="﹡"/>
            </a:pPr>
            <a:r>
              <a:rPr b="1" lang="en" sz="1600" u="sng">
                <a:solidFill>
                  <a:schemeClr val="dk1"/>
                </a:solidFill>
                <a:highlight>
                  <a:srgbClr val="FCC9DD"/>
                </a:highlight>
              </a:rPr>
              <a:t>Writer</a:t>
            </a:r>
            <a:r>
              <a:rPr lang="en" sz="1600">
                <a:solidFill>
                  <a:schemeClr val="dk1"/>
                </a:solidFill>
                <a:highlight>
                  <a:srgbClr val="FCC9DD"/>
                </a:highlight>
              </a:rPr>
              <a:t> </a:t>
            </a:r>
            <a:r>
              <a:rPr lang="en" sz="1600">
                <a:solidFill>
                  <a:schemeClr val="dk1"/>
                </a:solidFill>
              </a:rPr>
              <a:t>- has legible handwriting to record on paper</a:t>
            </a:r>
            <a:endParaRPr sz="1600">
              <a:solidFill>
                <a:schemeClr val="dk1"/>
              </a:solidFill>
            </a:endParaRPr>
          </a:p>
          <a:p>
            <a:pPr indent="-177800" lvl="0" marL="241300" rtl="0" algn="l">
              <a:lnSpc>
                <a:spcPct val="115000"/>
              </a:lnSpc>
              <a:spcBef>
                <a:spcPts val="0"/>
              </a:spcBef>
              <a:spcAft>
                <a:spcPts val="0"/>
              </a:spcAft>
              <a:buClr>
                <a:schemeClr val="dk1"/>
              </a:buClr>
              <a:buSzPts val="1600"/>
              <a:buFont typeface="Roboto Slab"/>
              <a:buChar char="﹡"/>
            </a:pPr>
            <a:r>
              <a:rPr b="1" lang="en" sz="1600" u="sng">
                <a:solidFill>
                  <a:schemeClr val="dk1"/>
                </a:solidFill>
                <a:highlight>
                  <a:schemeClr val="accent3"/>
                </a:highlight>
              </a:rPr>
              <a:t>Speaker</a:t>
            </a:r>
            <a:r>
              <a:rPr lang="en" sz="1600">
                <a:solidFill>
                  <a:schemeClr val="dk1"/>
                </a:solidFill>
              </a:rPr>
              <a:t> - shares out to the class</a:t>
            </a:r>
            <a:endParaRPr sz="1600">
              <a:solidFill>
                <a:schemeClr val="dk1"/>
              </a:solidFill>
            </a:endParaRPr>
          </a:p>
          <a:p>
            <a:pPr indent="-177800" lvl="0" marL="241300" rtl="0" algn="l">
              <a:lnSpc>
                <a:spcPct val="115000"/>
              </a:lnSpc>
              <a:spcBef>
                <a:spcPts val="0"/>
              </a:spcBef>
              <a:spcAft>
                <a:spcPts val="0"/>
              </a:spcAft>
              <a:buClr>
                <a:schemeClr val="dk1"/>
              </a:buClr>
              <a:buSzPts val="1600"/>
              <a:buFont typeface="Roboto Slab"/>
              <a:buChar char="﹡"/>
            </a:pPr>
            <a:r>
              <a:rPr b="1" lang="en" sz="1600" u="sng">
                <a:solidFill>
                  <a:schemeClr val="dk1"/>
                </a:solidFill>
                <a:highlight>
                  <a:schemeClr val="accent5"/>
                </a:highlight>
              </a:rPr>
              <a:t>Timekeeper</a:t>
            </a:r>
            <a:r>
              <a:rPr lang="en" sz="1600">
                <a:solidFill>
                  <a:schemeClr val="dk1"/>
                </a:solidFill>
              </a:rPr>
              <a:t> - to keep track of time &amp; keep the group on task</a:t>
            </a:r>
            <a:endParaRPr sz="1600">
              <a:solidFill>
                <a:schemeClr val="dk1"/>
              </a:solidFill>
            </a:endParaRPr>
          </a:p>
          <a:p>
            <a:pPr indent="0" lvl="0" marL="0" rtl="0" algn="l">
              <a:lnSpc>
                <a:spcPct val="115000"/>
              </a:lnSpc>
              <a:spcBef>
                <a:spcPts val="0"/>
              </a:spcBef>
              <a:spcAft>
                <a:spcPts val="0"/>
              </a:spcAft>
              <a:buNone/>
            </a:pPr>
            <a:r>
              <a:t/>
            </a:r>
            <a:endParaRPr>
              <a:solidFill>
                <a:schemeClr val="accent6"/>
              </a:solidFill>
            </a:endParaRPr>
          </a:p>
          <a:p>
            <a:pPr indent="0" lvl="0" marL="0" rtl="0" algn="ctr">
              <a:lnSpc>
                <a:spcPct val="115000"/>
              </a:lnSpc>
              <a:spcBef>
                <a:spcPts val="0"/>
              </a:spcBef>
              <a:spcAft>
                <a:spcPts val="0"/>
              </a:spcAft>
              <a:buNone/>
            </a:pPr>
            <a:r>
              <a:rPr b="1" lang="en" sz="2200">
                <a:solidFill>
                  <a:schemeClr val="dk1"/>
                </a:solidFill>
                <a:highlight>
                  <a:schemeClr val="dk2"/>
                </a:highlight>
              </a:rPr>
              <a:t>Everyone must partake in the discussion</a:t>
            </a:r>
            <a:endParaRPr b="1" sz="2200">
              <a:solidFill>
                <a:schemeClr val="dk1"/>
              </a:solidFill>
              <a:highlight>
                <a:schemeClr val="dk2"/>
              </a:highlight>
            </a:endParaRPr>
          </a:p>
        </p:txBody>
      </p:sp>
      <p:graphicFrame>
        <p:nvGraphicFramePr>
          <p:cNvPr id="293" name="Google Shape;293;p28"/>
          <p:cNvGraphicFramePr/>
          <p:nvPr/>
        </p:nvGraphicFramePr>
        <p:xfrm>
          <a:off x="125144" y="2977225"/>
          <a:ext cx="3000000" cy="3000000"/>
        </p:xfrm>
        <a:graphic>
          <a:graphicData uri="http://schemas.openxmlformats.org/drawingml/2006/table">
            <a:tbl>
              <a:tblPr>
                <a:noFill/>
                <a:tableStyleId>{2E8943DA-D877-4F00-8F07-A7034958077B}</a:tableStyleId>
              </a:tblPr>
              <a:tblGrid>
                <a:gridCol w="1209175"/>
                <a:gridCol w="1209175"/>
                <a:gridCol w="1209175"/>
                <a:gridCol w="1209175"/>
              </a:tblGrid>
              <a:tr h="644050">
                <a:tc>
                  <a:txBody>
                    <a:bodyPr/>
                    <a:lstStyle/>
                    <a:p>
                      <a:pPr indent="0" lvl="0" marL="0" rtl="0" algn="ctr">
                        <a:spcBef>
                          <a:spcPts val="0"/>
                        </a:spcBef>
                        <a:spcAft>
                          <a:spcPts val="0"/>
                        </a:spcAft>
                        <a:buNone/>
                      </a:pPr>
                      <a:r>
                        <a:rPr b="1" lang="en" sz="1700">
                          <a:solidFill>
                            <a:schemeClr val="dk1"/>
                          </a:solidFill>
                        </a:rPr>
                        <a:t>Group 5</a:t>
                      </a:r>
                      <a:endParaRPr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C9DD"/>
                    </a:solidFill>
                  </a:tcPr>
                </a:tc>
                <a:tc>
                  <a:txBody>
                    <a:bodyPr/>
                    <a:lstStyle/>
                    <a:p>
                      <a:pPr indent="0" lvl="0" marL="0" rtl="0" algn="ctr">
                        <a:spcBef>
                          <a:spcPts val="0"/>
                        </a:spcBef>
                        <a:spcAft>
                          <a:spcPts val="0"/>
                        </a:spcAft>
                        <a:buNone/>
                      </a:pPr>
                      <a:r>
                        <a:rPr b="1" lang="en" sz="1700">
                          <a:solidFill>
                            <a:schemeClr val="dk1"/>
                          </a:solidFill>
                        </a:rPr>
                        <a:t>Group 6</a:t>
                      </a:r>
                      <a:endParaRPr b="1"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700">
                          <a:solidFill>
                            <a:schemeClr val="dk1"/>
                          </a:solidFill>
                        </a:rPr>
                        <a:t>Group 7</a:t>
                      </a:r>
                      <a:endParaRPr b="1"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700">
                          <a:solidFill>
                            <a:schemeClr val="dk1"/>
                          </a:solidFill>
                        </a:rPr>
                        <a:t>Group 8</a:t>
                      </a:r>
                      <a:endParaRPr sz="17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r>
              <a:tr h="1078650">
                <a:tc>
                  <a:txBody>
                    <a:bodyPr/>
                    <a:lstStyle/>
                    <a:p>
                      <a:pPr indent="0" lvl="0" marL="0" rtl="0" algn="ctr">
                        <a:spcBef>
                          <a:spcPts val="0"/>
                        </a:spcBef>
                        <a:spcAft>
                          <a:spcPts val="0"/>
                        </a:spcAft>
                        <a:buNone/>
                      </a:pPr>
                      <a:r>
                        <a:t/>
                      </a:r>
                      <a:endParaRPr b="1" sz="1800">
                        <a:solidFill>
                          <a:schemeClr val="dk1"/>
                        </a:solidFill>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800"/>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800"/>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800"/>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297" name="Shape 297"/>
        <p:cNvGrpSpPr/>
        <p:nvPr/>
      </p:nvGrpSpPr>
      <p:grpSpPr>
        <a:xfrm>
          <a:off x="0" y="0"/>
          <a:ext cx="0" cy="0"/>
          <a:chOff x="0" y="0"/>
          <a:chExt cx="0" cy="0"/>
        </a:xfrm>
      </p:grpSpPr>
      <p:grpSp>
        <p:nvGrpSpPr>
          <p:cNvPr id="298" name="Google Shape;298;p29"/>
          <p:cNvGrpSpPr/>
          <p:nvPr/>
        </p:nvGrpSpPr>
        <p:grpSpPr>
          <a:xfrm>
            <a:off x="1043603" y="-164"/>
            <a:ext cx="7056795" cy="5143471"/>
            <a:chOff x="1572575" y="3497750"/>
            <a:chExt cx="843650" cy="639425"/>
          </a:xfrm>
        </p:grpSpPr>
        <p:sp>
          <p:nvSpPr>
            <p:cNvPr id="299" name="Google Shape;299;p29"/>
            <p:cNvSpPr/>
            <p:nvPr/>
          </p:nvSpPr>
          <p:spPr>
            <a:xfrm>
              <a:off x="1572575" y="3497750"/>
              <a:ext cx="843650" cy="534600"/>
            </a:xfrm>
            <a:custGeom>
              <a:rect b="b" l="l" r="r" t="t"/>
              <a:pathLst>
                <a:path extrusionOk="0" h="21384" w="33746">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1904400" y="4032325"/>
              <a:ext cx="179975" cy="104850"/>
            </a:xfrm>
            <a:custGeom>
              <a:rect b="b" l="l" r="r" t="t"/>
              <a:pathLst>
                <a:path extrusionOk="0" h="4194" w="7199">
                  <a:moveTo>
                    <a:pt x="1" y="1"/>
                  </a:moveTo>
                  <a:lnTo>
                    <a:pt x="1" y="4194"/>
                  </a:lnTo>
                  <a:lnTo>
                    <a:pt x="7198" y="4194"/>
                  </a:lnTo>
                  <a:lnTo>
                    <a:pt x="71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1904400" y="4032325"/>
              <a:ext cx="179975" cy="49825"/>
            </a:xfrm>
            <a:custGeom>
              <a:rect b="b" l="l" r="r" t="t"/>
              <a:pathLst>
                <a:path extrusionOk="0" h="1993" w="7199">
                  <a:moveTo>
                    <a:pt x="1" y="1"/>
                  </a:moveTo>
                  <a:lnTo>
                    <a:pt x="1" y="980"/>
                  </a:lnTo>
                  <a:lnTo>
                    <a:pt x="7198" y="1992"/>
                  </a:lnTo>
                  <a:lnTo>
                    <a:pt x="7198" y="1"/>
                  </a:lnTo>
                  <a:close/>
                </a:path>
              </a:pathLst>
            </a:custGeom>
            <a:solidFill>
              <a:srgbClr val="61D0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1852950" y="4127950"/>
              <a:ext cx="283100" cy="9225"/>
            </a:xfrm>
            <a:custGeom>
              <a:rect b="b" l="l" r="r" t="t"/>
              <a:pathLst>
                <a:path extrusionOk="0" h="369" w="11324">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3" name="Google Shape;303;p29"/>
          <p:cNvSpPr txBox="1"/>
          <p:nvPr/>
        </p:nvSpPr>
        <p:spPr>
          <a:xfrm>
            <a:off x="1283250" y="169325"/>
            <a:ext cx="6577500" cy="39264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3"/>
                </a:solidFill>
              </a:rPr>
              <a:t>C</a:t>
            </a:r>
            <a:r>
              <a:rPr lang="en" sz="3000">
                <a:solidFill>
                  <a:schemeClr val="accent3"/>
                </a:solidFill>
              </a:rPr>
              <a:t>ase study A</a:t>
            </a:r>
            <a:endParaRPr sz="3000">
              <a:solidFill>
                <a:schemeClr val="accent3"/>
              </a:solidFill>
            </a:endParaRPr>
          </a:p>
          <a:p>
            <a:pPr indent="0" lvl="0" marL="0" rtl="0" algn="l">
              <a:spcBef>
                <a:spcPts val="0"/>
              </a:spcBef>
              <a:spcAft>
                <a:spcPts val="0"/>
              </a:spcAft>
              <a:buNone/>
            </a:pPr>
            <a:r>
              <a:t/>
            </a:r>
            <a:endParaRPr sz="1000">
              <a:solidFill>
                <a:schemeClr val="accent3"/>
              </a:solidFill>
            </a:endParaRPr>
          </a:p>
          <a:p>
            <a:pPr indent="0" lvl="0" marL="0" rtl="0" algn="ctr">
              <a:spcBef>
                <a:spcPts val="0"/>
              </a:spcBef>
              <a:spcAft>
                <a:spcPts val="0"/>
              </a:spcAft>
              <a:buNone/>
            </a:pPr>
            <a:r>
              <a:rPr lang="en" sz="2000">
                <a:solidFill>
                  <a:schemeClr val="accent3"/>
                </a:solidFill>
              </a:rPr>
              <a:t>P</a:t>
            </a:r>
            <a:r>
              <a:rPr lang="en" sz="2000">
                <a:solidFill>
                  <a:schemeClr val="accent3"/>
                </a:solidFill>
              </a:rPr>
              <a:t>erson a and person b have been dating for 3 years. Both partners have sex with other people even though their relationship is not open. Each time one partner cheats, the other person does it too in order to keep things even. Both partners say they will get married eventually and that they love each other. Person a is an undocumented honor student that comes from a large family. Person b is an only child who lives with their grandparents who are wealthy. </a:t>
            </a:r>
            <a:endParaRPr sz="2000">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307" name="Shape 307"/>
        <p:cNvGrpSpPr/>
        <p:nvPr/>
      </p:nvGrpSpPr>
      <p:grpSpPr>
        <a:xfrm>
          <a:off x="0" y="0"/>
          <a:ext cx="0" cy="0"/>
          <a:chOff x="0" y="0"/>
          <a:chExt cx="0" cy="0"/>
        </a:xfrm>
      </p:grpSpPr>
      <p:grpSp>
        <p:nvGrpSpPr>
          <p:cNvPr id="308" name="Google Shape;308;p30"/>
          <p:cNvGrpSpPr/>
          <p:nvPr/>
        </p:nvGrpSpPr>
        <p:grpSpPr>
          <a:xfrm>
            <a:off x="1043603" y="-164"/>
            <a:ext cx="7056795" cy="5143471"/>
            <a:chOff x="1572575" y="3497750"/>
            <a:chExt cx="843650" cy="639425"/>
          </a:xfrm>
        </p:grpSpPr>
        <p:sp>
          <p:nvSpPr>
            <p:cNvPr id="309" name="Google Shape;309;p30"/>
            <p:cNvSpPr/>
            <p:nvPr/>
          </p:nvSpPr>
          <p:spPr>
            <a:xfrm>
              <a:off x="1572575" y="3497750"/>
              <a:ext cx="843650" cy="534600"/>
            </a:xfrm>
            <a:custGeom>
              <a:rect b="b" l="l" r="r" t="t"/>
              <a:pathLst>
                <a:path extrusionOk="0" h="21384" w="33746">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0"/>
            <p:cNvSpPr/>
            <p:nvPr/>
          </p:nvSpPr>
          <p:spPr>
            <a:xfrm>
              <a:off x="1904400" y="4032325"/>
              <a:ext cx="179975" cy="104850"/>
            </a:xfrm>
            <a:custGeom>
              <a:rect b="b" l="l" r="r" t="t"/>
              <a:pathLst>
                <a:path extrusionOk="0" h="4194" w="7199">
                  <a:moveTo>
                    <a:pt x="1" y="1"/>
                  </a:moveTo>
                  <a:lnTo>
                    <a:pt x="1" y="4194"/>
                  </a:lnTo>
                  <a:lnTo>
                    <a:pt x="7198" y="4194"/>
                  </a:lnTo>
                  <a:lnTo>
                    <a:pt x="7198" y="1"/>
                  </a:lnTo>
                  <a:close/>
                </a:path>
              </a:pathLst>
            </a:custGeom>
            <a:solidFill>
              <a:srgbClr val="FE65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
            <p:cNvSpPr/>
            <p:nvPr/>
          </p:nvSpPr>
          <p:spPr>
            <a:xfrm>
              <a:off x="1904400" y="4032325"/>
              <a:ext cx="179975" cy="49825"/>
            </a:xfrm>
            <a:custGeom>
              <a:rect b="b" l="l" r="r" t="t"/>
              <a:pathLst>
                <a:path extrusionOk="0" h="1993" w="7199">
                  <a:moveTo>
                    <a:pt x="1" y="1"/>
                  </a:moveTo>
                  <a:lnTo>
                    <a:pt x="1" y="980"/>
                  </a:lnTo>
                  <a:lnTo>
                    <a:pt x="7198" y="1992"/>
                  </a:lnTo>
                  <a:lnTo>
                    <a:pt x="7198" y="1"/>
                  </a:lnTo>
                  <a:close/>
                </a:path>
              </a:pathLst>
            </a:custGeom>
            <a:solidFill>
              <a:srgbClr val="8DA2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0"/>
            <p:cNvSpPr/>
            <p:nvPr/>
          </p:nvSpPr>
          <p:spPr>
            <a:xfrm>
              <a:off x="1852950" y="4127950"/>
              <a:ext cx="283100" cy="9225"/>
            </a:xfrm>
            <a:custGeom>
              <a:rect b="b" l="l" r="r" t="t"/>
              <a:pathLst>
                <a:path extrusionOk="0" h="369" w="11324">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30"/>
          <p:cNvSpPr txBox="1"/>
          <p:nvPr/>
        </p:nvSpPr>
        <p:spPr>
          <a:xfrm>
            <a:off x="1283250" y="158750"/>
            <a:ext cx="6577500" cy="39369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E6594"/>
                </a:solidFill>
              </a:rPr>
              <a:t>C</a:t>
            </a:r>
            <a:r>
              <a:rPr lang="en" sz="3200">
                <a:solidFill>
                  <a:srgbClr val="FE6594"/>
                </a:solidFill>
              </a:rPr>
              <a:t>ase study B</a:t>
            </a:r>
            <a:endParaRPr sz="3200">
              <a:solidFill>
                <a:srgbClr val="FE6594"/>
              </a:solidFill>
            </a:endParaRPr>
          </a:p>
          <a:p>
            <a:pPr indent="0" lvl="0" marL="0" rtl="0" algn="l">
              <a:spcBef>
                <a:spcPts val="0"/>
              </a:spcBef>
              <a:spcAft>
                <a:spcPts val="0"/>
              </a:spcAft>
              <a:buNone/>
            </a:pPr>
            <a:r>
              <a:t/>
            </a:r>
            <a:endParaRPr sz="1000">
              <a:solidFill>
                <a:srgbClr val="FE6594"/>
              </a:solidFill>
            </a:endParaRPr>
          </a:p>
          <a:p>
            <a:pPr indent="0" lvl="0" marL="0" rtl="0" algn="ctr">
              <a:spcBef>
                <a:spcPts val="0"/>
              </a:spcBef>
              <a:spcAft>
                <a:spcPts val="0"/>
              </a:spcAft>
              <a:buNone/>
            </a:pPr>
            <a:r>
              <a:rPr lang="en" sz="2200">
                <a:solidFill>
                  <a:srgbClr val="FE6594"/>
                </a:solidFill>
              </a:rPr>
              <a:t>Leslie is a transgender woman who is dating a cis-gendered man named Eli. They have been dating for 3 months and really like each other. recently an unarmed black person was gravely injured by the police resulting in riots in the streets for weeks. Leslie has been devastated by the recent actions and wants to be active in creating change. Eli thinks it is unsafe to get involved. </a:t>
            </a:r>
            <a:endParaRPr sz="2200">
              <a:solidFill>
                <a:srgbClr val="FE659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317" name="Shape 317"/>
        <p:cNvGrpSpPr/>
        <p:nvPr/>
      </p:nvGrpSpPr>
      <p:grpSpPr>
        <a:xfrm>
          <a:off x="0" y="0"/>
          <a:ext cx="0" cy="0"/>
          <a:chOff x="0" y="0"/>
          <a:chExt cx="0" cy="0"/>
        </a:xfrm>
      </p:grpSpPr>
      <p:grpSp>
        <p:nvGrpSpPr>
          <p:cNvPr id="318" name="Google Shape;318;p31"/>
          <p:cNvGrpSpPr/>
          <p:nvPr/>
        </p:nvGrpSpPr>
        <p:grpSpPr>
          <a:xfrm>
            <a:off x="1043603" y="-164"/>
            <a:ext cx="7056795" cy="5143471"/>
            <a:chOff x="1572575" y="3497750"/>
            <a:chExt cx="843650" cy="639425"/>
          </a:xfrm>
        </p:grpSpPr>
        <p:sp>
          <p:nvSpPr>
            <p:cNvPr id="319" name="Google Shape;319;p31"/>
            <p:cNvSpPr/>
            <p:nvPr/>
          </p:nvSpPr>
          <p:spPr>
            <a:xfrm>
              <a:off x="1572575" y="3497750"/>
              <a:ext cx="843650" cy="534600"/>
            </a:xfrm>
            <a:custGeom>
              <a:rect b="b" l="l" r="r" t="t"/>
              <a:pathLst>
                <a:path extrusionOk="0" h="21384" w="33746">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
            <p:cNvSpPr/>
            <p:nvPr/>
          </p:nvSpPr>
          <p:spPr>
            <a:xfrm>
              <a:off x="1904400" y="4032325"/>
              <a:ext cx="179975" cy="104850"/>
            </a:xfrm>
            <a:custGeom>
              <a:rect b="b" l="l" r="r" t="t"/>
              <a:pathLst>
                <a:path extrusionOk="0" h="4194" w="7199">
                  <a:moveTo>
                    <a:pt x="1" y="1"/>
                  </a:moveTo>
                  <a:lnTo>
                    <a:pt x="1" y="4194"/>
                  </a:lnTo>
                  <a:lnTo>
                    <a:pt x="7198" y="4194"/>
                  </a:lnTo>
                  <a:lnTo>
                    <a:pt x="71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1904400" y="4032325"/>
              <a:ext cx="179975" cy="49825"/>
            </a:xfrm>
            <a:custGeom>
              <a:rect b="b" l="l" r="r" t="t"/>
              <a:pathLst>
                <a:path extrusionOk="0" h="1993" w="7199">
                  <a:moveTo>
                    <a:pt x="1" y="1"/>
                  </a:moveTo>
                  <a:lnTo>
                    <a:pt x="1" y="980"/>
                  </a:lnTo>
                  <a:lnTo>
                    <a:pt x="7198" y="1992"/>
                  </a:lnTo>
                  <a:lnTo>
                    <a:pt x="7198" y="1"/>
                  </a:lnTo>
                  <a:close/>
                </a:path>
              </a:pathLst>
            </a:custGeom>
            <a:solidFill>
              <a:srgbClr val="FEF6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p:nvPr/>
          </p:nvSpPr>
          <p:spPr>
            <a:xfrm>
              <a:off x="1852950" y="4127950"/>
              <a:ext cx="283100" cy="9225"/>
            </a:xfrm>
            <a:custGeom>
              <a:rect b="b" l="l" r="r" t="t"/>
              <a:pathLst>
                <a:path extrusionOk="0" h="369" w="11324">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31"/>
          <p:cNvSpPr txBox="1"/>
          <p:nvPr/>
        </p:nvSpPr>
        <p:spPr>
          <a:xfrm>
            <a:off x="1283250" y="158750"/>
            <a:ext cx="6577500" cy="39369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dk2"/>
                </a:solidFill>
              </a:rPr>
              <a:t>C</a:t>
            </a:r>
            <a:r>
              <a:rPr lang="en" sz="3200">
                <a:solidFill>
                  <a:schemeClr val="dk2"/>
                </a:solidFill>
              </a:rPr>
              <a:t>ase study C</a:t>
            </a:r>
            <a:endParaRPr sz="32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ctr">
              <a:spcBef>
                <a:spcPts val="0"/>
              </a:spcBef>
              <a:spcAft>
                <a:spcPts val="0"/>
              </a:spcAft>
              <a:buNone/>
            </a:pPr>
            <a:r>
              <a:rPr lang="en" sz="2200">
                <a:solidFill>
                  <a:schemeClr val="dk2"/>
                </a:solidFill>
              </a:rPr>
              <a:t>Mark and Cole met a week ago and have gone out twice in that week. There is interest in each other. Mark has paid both times they have gone out, and money does not seem to be an issue. They went to an expensive restaurant for their first date and then to a concert on their second date. Cole really likes Mark but feels bad that they aren’t able to pay for such expensive dates. </a:t>
            </a:r>
            <a:endParaRPr sz="22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9DD"/>
        </a:solidFill>
      </p:bgPr>
    </p:bg>
    <p:spTree>
      <p:nvGrpSpPr>
        <p:cNvPr id="327" name="Shape 327"/>
        <p:cNvGrpSpPr/>
        <p:nvPr/>
      </p:nvGrpSpPr>
      <p:grpSpPr>
        <a:xfrm>
          <a:off x="0" y="0"/>
          <a:ext cx="0" cy="0"/>
          <a:chOff x="0" y="0"/>
          <a:chExt cx="0" cy="0"/>
        </a:xfrm>
      </p:grpSpPr>
      <p:grpSp>
        <p:nvGrpSpPr>
          <p:cNvPr id="328" name="Google Shape;328;p32"/>
          <p:cNvGrpSpPr/>
          <p:nvPr/>
        </p:nvGrpSpPr>
        <p:grpSpPr>
          <a:xfrm>
            <a:off x="1043603" y="-164"/>
            <a:ext cx="7056795" cy="5143471"/>
            <a:chOff x="1572575" y="3497750"/>
            <a:chExt cx="843650" cy="639425"/>
          </a:xfrm>
        </p:grpSpPr>
        <p:sp>
          <p:nvSpPr>
            <p:cNvPr id="329" name="Google Shape;329;p32"/>
            <p:cNvSpPr/>
            <p:nvPr/>
          </p:nvSpPr>
          <p:spPr>
            <a:xfrm>
              <a:off x="1572575" y="3497750"/>
              <a:ext cx="843650" cy="534600"/>
            </a:xfrm>
            <a:custGeom>
              <a:rect b="b" l="l" r="r" t="t"/>
              <a:pathLst>
                <a:path extrusionOk="0" h="21384" w="33746">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p:nvPr/>
          </p:nvSpPr>
          <p:spPr>
            <a:xfrm>
              <a:off x="1904400" y="4032325"/>
              <a:ext cx="179975" cy="104850"/>
            </a:xfrm>
            <a:custGeom>
              <a:rect b="b" l="l" r="r" t="t"/>
              <a:pathLst>
                <a:path extrusionOk="0" h="4194" w="7199">
                  <a:moveTo>
                    <a:pt x="1" y="1"/>
                  </a:moveTo>
                  <a:lnTo>
                    <a:pt x="1" y="4194"/>
                  </a:lnTo>
                  <a:lnTo>
                    <a:pt x="7198" y="4194"/>
                  </a:lnTo>
                  <a:lnTo>
                    <a:pt x="719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
            <p:cNvSpPr/>
            <p:nvPr/>
          </p:nvSpPr>
          <p:spPr>
            <a:xfrm>
              <a:off x="1904400" y="4032325"/>
              <a:ext cx="179975" cy="49825"/>
            </a:xfrm>
            <a:custGeom>
              <a:rect b="b" l="l" r="r" t="t"/>
              <a:pathLst>
                <a:path extrusionOk="0" h="1993" w="7199">
                  <a:moveTo>
                    <a:pt x="1" y="1"/>
                  </a:moveTo>
                  <a:lnTo>
                    <a:pt x="1" y="980"/>
                  </a:lnTo>
                  <a:lnTo>
                    <a:pt x="7198" y="1992"/>
                  </a:lnTo>
                  <a:lnTo>
                    <a:pt x="7198" y="1"/>
                  </a:lnTo>
                  <a:close/>
                </a:path>
              </a:pathLst>
            </a:custGeom>
            <a:solidFill>
              <a:srgbClr val="E4D6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1852950" y="4127950"/>
              <a:ext cx="283100" cy="9225"/>
            </a:xfrm>
            <a:custGeom>
              <a:rect b="b" l="l" r="r" t="t"/>
              <a:pathLst>
                <a:path extrusionOk="0" h="369" w="11324">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32"/>
          <p:cNvSpPr txBox="1"/>
          <p:nvPr/>
        </p:nvSpPr>
        <p:spPr>
          <a:xfrm>
            <a:off x="1283250" y="158750"/>
            <a:ext cx="6577500" cy="39369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accent5"/>
                </a:solidFill>
              </a:rPr>
              <a:t>C</a:t>
            </a:r>
            <a:r>
              <a:rPr lang="en" sz="3200">
                <a:solidFill>
                  <a:schemeClr val="accent5"/>
                </a:solidFill>
              </a:rPr>
              <a:t>ase study D</a:t>
            </a:r>
            <a:endParaRPr sz="3200">
              <a:solidFill>
                <a:schemeClr val="accent5"/>
              </a:solidFill>
            </a:endParaRPr>
          </a:p>
          <a:p>
            <a:pPr indent="0" lvl="0" marL="0" rtl="0" algn="l">
              <a:spcBef>
                <a:spcPts val="0"/>
              </a:spcBef>
              <a:spcAft>
                <a:spcPts val="0"/>
              </a:spcAft>
              <a:buNone/>
            </a:pPr>
            <a:r>
              <a:t/>
            </a:r>
            <a:endParaRPr sz="500">
              <a:solidFill>
                <a:schemeClr val="accent5"/>
              </a:solidFill>
            </a:endParaRPr>
          </a:p>
          <a:p>
            <a:pPr indent="0" lvl="0" marL="0" rtl="0" algn="ctr">
              <a:spcBef>
                <a:spcPts val="0"/>
              </a:spcBef>
              <a:spcAft>
                <a:spcPts val="0"/>
              </a:spcAft>
              <a:buNone/>
            </a:pPr>
            <a:r>
              <a:rPr lang="en" sz="2300">
                <a:solidFill>
                  <a:schemeClr val="accent5"/>
                </a:solidFill>
              </a:rPr>
              <a:t>Person a started working at the grocery store about four months ago. It’s hard work but person a feels good they are able to help out their family with paying the bills. Person b has been a manager at the grocery store for two years. Person b is attracted to person a and asked them to go out on a date. Person a is unsure whether they want to go on the date. </a:t>
            </a:r>
            <a:endParaRPr sz="2300">
              <a:solidFill>
                <a:schemeClr val="accent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lish Vocabulary Workshop by Slidesgo">
  <a:themeElements>
    <a:clrScheme name="Simple Light">
      <a:dk1>
        <a:srgbClr val="003849"/>
      </a:dk1>
      <a:lt1>
        <a:srgbClr val="FFFFFF"/>
      </a:lt1>
      <a:dk2>
        <a:srgbClr val="FEE275"/>
      </a:dk2>
      <a:lt2>
        <a:srgbClr val="E3E7EA"/>
      </a:lt2>
      <a:accent1>
        <a:srgbClr val="F9B7FF"/>
      </a:accent1>
      <a:accent2>
        <a:srgbClr val="F7A4FF"/>
      </a:accent2>
      <a:accent3>
        <a:srgbClr val="7CF7A1"/>
      </a:accent3>
      <a:accent4>
        <a:srgbClr val="F3A7FA"/>
      </a:accent4>
      <a:accent5>
        <a:srgbClr val="B78DF7"/>
      </a:accent5>
      <a:accent6>
        <a:srgbClr val="6E86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